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72" r:id="rId3"/>
    <p:sldId id="274" r:id="rId4"/>
    <p:sldId id="281" r:id="rId5"/>
    <p:sldId id="28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Roboto" panose="02000000000000000000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C4DC8629-DF18-9425-15F3-9F410D36E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ED9381E-1389-535D-DDF6-F8E698AFB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533645C-93E2-57E5-492B-F612065E76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8412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Lesson:Polymorphism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Polymorphism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74133" y="694653"/>
            <a:ext cx="8826600" cy="5832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Poly – many ; Morphism-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Polymorphism means "many forms", and it occurs when we have many classes that are related to each other by inheritance.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Polymorphism uses those methods to perform different tasks. </a:t>
            </a:r>
            <a:endParaRPr lang="en-IN" dirty="0">
              <a:latin typeface="Calibri" panose="020F0502020204030204" pitchFamily="34" charset="0"/>
              <a:ea typeface="Yu Mincho" panose="02020400000000000000" pitchFamily="18" charset="-128"/>
              <a:cs typeface="Calibri" panose="020F0502020204030204" pitchFamily="34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This allows us to perform a single action in different ways.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Executing methods in more than one form</a:t>
            </a:r>
            <a:r>
              <a:rPr lang="en-IN" dirty="0">
                <a:latin typeface="Calibri" panose="020F0502020204030204" pitchFamily="34" charset="0"/>
                <a:ea typeface="Yu Mincho" panose="02020400000000000000" pitchFamily="18" charset="-128"/>
              </a:rPr>
              <a:t>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It allows a single entity (like a method, class, or interface) to behave in multiple ways. 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</a:rPr>
              <a:t>Polymorphism enhances flexibility, reusability, and maintainability in code.</a:t>
            </a:r>
          </a:p>
          <a:p>
            <a:pPr lvl="6">
              <a:lnSpc>
                <a:spcPct val="150000"/>
              </a:lnSpc>
            </a:pPr>
            <a:endParaRPr lang="en-IN" sz="18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6">
              <a:lnSpc>
                <a:spcPct val="150000"/>
              </a:lnSpc>
            </a:pPr>
            <a:r>
              <a:rPr lang="en-IN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Types of Polymorphism in Java</a:t>
            </a:r>
          </a:p>
          <a:p>
            <a:pPr lvl="0">
              <a:lnSpc>
                <a:spcPct val="150000"/>
              </a:lnSpc>
            </a:pPr>
            <a:r>
              <a:rPr lang="en-IN" sz="1800" b="1" dirty="0"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n-IN" sz="16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 Overloading – Compile time polymorphism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	2. Method Overriding - Run time polymorphism</a:t>
            </a: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</a:pPr>
            <a:endParaRPr lang="en-IN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Overloading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619050"/>
            <a:ext cx="8826600" cy="6140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Compile time polymorphism/static binding/static polymorphism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ethod overloading is used to achieve compile-time polymorphism.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class can have numerous methods with the same name but distinct parameter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compiler uses the amount &amp; kind of parameters provided to during compilation decide which method to call.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methods in method overloading must have the same name but differ in the quantity or kind of parameters.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Method overloading has same class, same method name but different parameters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Parameters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may depend on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-Datatype</a:t>
            </a:r>
          </a:p>
          <a:p>
            <a:pPr algn="just">
              <a:lnSpc>
                <a:spcPct val="20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-Datatype order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-Datatype number or count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80BD044-2FA7-E469-7EF1-68999483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A890BDF-7036-9393-BE1C-FDCF711CB3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Method Overriding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FAFFC2-9AB3-0A42-F23C-F233E7A59C22}"/>
              </a:ext>
            </a:extLst>
          </p:cNvPr>
          <p:cNvSpPr txBox="1"/>
          <p:nvPr/>
        </p:nvSpPr>
        <p:spPr>
          <a:xfrm>
            <a:off x="98250" y="619050"/>
            <a:ext cx="8826600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7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time polymorphism/dynamic binding/dynamic polymorphism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 time polymorphisms a process in which a call to an overridden method is resolved at runtime.</a:t>
            </a: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when a subclass provides a specific implementation for a method that is already defined in its parent class.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method to be executed is determined at runtime based on the object being referenced.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20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method in subclass overrides the method in parent class-same method name and same parameters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Upcasting: 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reference variable of Parent class refers to the object of Child class</a:t>
            </a: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Example:   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new B(); //upcasting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74A0260-6B90-1C02-3C0E-E5F9F796AD4C}"/>
              </a:ext>
            </a:extLst>
          </p:cNvPr>
          <p:cNvSpPr/>
          <p:nvPr/>
        </p:nvSpPr>
        <p:spPr>
          <a:xfrm>
            <a:off x="999461" y="3881835"/>
            <a:ext cx="2360428" cy="9807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variable of Parent Class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F1B18F-C314-BE8A-EF60-E4EE2436E2E2}"/>
              </a:ext>
            </a:extLst>
          </p:cNvPr>
          <p:cNvSpPr/>
          <p:nvPr/>
        </p:nvSpPr>
        <p:spPr>
          <a:xfrm>
            <a:off x="5557284" y="3799367"/>
            <a:ext cx="1885507" cy="980787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Object of Child Class</a:t>
            </a:r>
            <a:endParaRPr lang="en-IN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216452-E866-ED25-4AFB-7BA1C88749F2}"/>
              </a:ext>
            </a:extLst>
          </p:cNvPr>
          <p:cNvCxnSpPr/>
          <p:nvPr/>
        </p:nvCxnSpPr>
        <p:spPr>
          <a:xfrm>
            <a:off x="3359889" y="4330995"/>
            <a:ext cx="214777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254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	Abstraction-Interface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353</Words>
  <Application>Microsoft Office PowerPoint</Application>
  <PresentationFormat>On-screen Show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Calibri</vt:lpstr>
      <vt:lpstr>Roboto</vt:lpstr>
      <vt:lpstr>Montserrat</vt:lpstr>
      <vt:lpstr>Wingdings</vt:lpstr>
      <vt:lpstr>Symbol</vt:lpstr>
      <vt:lpstr>Times New Roman</vt:lpstr>
      <vt:lpstr>Arial</vt:lpstr>
      <vt:lpstr>Material</vt:lpstr>
      <vt:lpstr>Lesson:Polymorphism</vt:lpstr>
      <vt:lpstr>Polymorphism</vt:lpstr>
      <vt:lpstr>Method Overloading</vt:lpstr>
      <vt:lpstr>Method Overriding</vt:lpstr>
      <vt:lpstr>Thank You!!  We will Continue with   Abstraction-Interface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Subbaram Theerthagiri (QJD C)</cp:lastModifiedBy>
  <cp:revision>89</cp:revision>
  <dcterms:modified xsi:type="dcterms:W3CDTF">2025-05-19T02:36:02Z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818d02-8d25-4bb9-b27c-e4db64670887_Enabled">
    <vt:lpwstr>true</vt:lpwstr>
  </property>
  <property fmtid="{D5CDD505-2E9C-101B-9397-08002B2CF9AE}" pid="3" name="MSIP_Label_55818d02-8d25-4bb9-b27c-e4db64670887_SetDate">
    <vt:lpwstr>2025-05-19T02:35:57Z</vt:lpwstr>
  </property>
  <property fmtid="{D5CDD505-2E9C-101B-9397-08002B2CF9AE}" pid="4" name="MSIP_Label_55818d02-8d25-4bb9-b27c-e4db64670887_Method">
    <vt:lpwstr>Standard</vt:lpwstr>
  </property>
  <property fmtid="{D5CDD505-2E9C-101B-9397-08002B2CF9AE}" pid="5" name="MSIP_Label_55818d02-8d25-4bb9-b27c-e4db64670887_Name">
    <vt:lpwstr>55818d02-8d25-4bb9-b27c-e4db64670887</vt:lpwstr>
  </property>
  <property fmtid="{D5CDD505-2E9C-101B-9397-08002B2CF9AE}" pid="6" name="MSIP_Label_55818d02-8d25-4bb9-b27c-e4db64670887_SiteId">
    <vt:lpwstr>a7f35688-9c00-4d5e-ba41-29f146377ab0</vt:lpwstr>
  </property>
  <property fmtid="{D5CDD505-2E9C-101B-9397-08002B2CF9AE}" pid="7" name="MSIP_Label_55818d02-8d25-4bb9-b27c-e4db64670887_ActionId">
    <vt:lpwstr>275d7f30-4daf-4582-8292-7891cdee3d4f</vt:lpwstr>
  </property>
  <property fmtid="{D5CDD505-2E9C-101B-9397-08002B2CF9AE}" pid="8" name="MSIP_Label_55818d02-8d25-4bb9-b27c-e4db64670887_ContentBits">
    <vt:lpwstr>0</vt:lpwstr>
  </property>
  <property fmtid="{D5CDD505-2E9C-101B-9397-08002B2CF9AE}" pid="9" name="MSIP_Label_55818d02-8d25-4bb9-b27c-e4db64670887_Tag">
    <vt:lpwstr>10, 3, 0, 1</vt:lpwstr>
  </property>
</Properties>
</file>