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8" r:id="rId5"/>
    <p:sldId id="259" r:id="rId6"/>
    <p:sldId id="263" r:id="rId7"/>
    <p:sldId id="260" r:id="rId8"/>
    <p:sldId id="261"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Subba Rao" userId="067fbfe6-e4e3-481d-94ca-071cd14afbfe" providerId="ADAL" clId="{D3FEE3E5-389D-48E9-8BEF-54D5661EF531}"/>
    <pc:docChg chg="delSld modSld">
      <pc:chgData name="Venkata Subba Rao" userId="067fbfe6-e4e3-481d-94ca-071cd14afbfe" providerId="ADAL" clId="{D3FEE3E5-389D-48E9-8BEF-54D5661EF531}" dt="2023-11-14T07:32:55.818" v="34" actId="20577"/>
      <pc:docMkLst>
        <pc:docMk/>
      </pc:docMkLst>
      <pc:sldChg chg="del">
        <pc:chgData name="Venkata Subba Rao" userId="067fbfe6-e4e3-481d-94ca-071cd14afbfe" providerId="ADAL" clId="{D3FEE3E5-389D-48E9-8BEF-54D5661EF531}" dt="2023-11-14T04:56:10.782" v="0" actId="47"/>
        <pc:sldMkLst>
          <pc:docMk/>
          <pc:sldMk cId="201547433" sldId="262"/>
        </pc:sldMkLst>
      </pc:sldChg>
      <pc:sldChg chg="modSp mod">
        <pc:chgData name="Venkata Subba Rao" userId="067fbfe6-e4e3-481d-94ca-071cd14afbfe" providerId="ADAL" clId="{D3FEE3E5-389D-48E9-8BEF-54D5661EF531}" dt="2023-11-14T07:32:55.818" v="34" actId="20577"/>
        <pc:sldMkLst>
          <pc:docMk/>
          <pc:sldMk cId="2193210215" sldId="263"/>
        </pc:sldMkLst>
        <pc:spChg chg="mod">
          <ac:chgData name="Venkata Subba Rao" userId="067fbfe6-e4e3-481d-94ca-071cd14afbfe" providerId="ADAL" clId="{D3FEE3E5-389D-48E9-8BEF-54D5661EF531}" dt="2023-11-14T07:32:55.818" v="34" actId="20577"/>
          <ac:spMkLst>
            <pc:docMk/>
            <pc:sldMk cId="2193210215" sldId="263"/>
            <ac:spMk id="3" creationId="{0389210E-4164-228E-950A-299029D56D55}"/>
          </ac:spMkLst>
        </pc:spChg>
      </pc:sldChg>
      <pc:sldChg chg="del">
        <pc:chgData name="Venkata Subba Rao" userId="067fbfe6-e4e3-481d-94ca-071cd14afbfe" providerId="ADAL" clId="{D3FEE3E5-389D-48E9-8BEF-54D5661EF531}" dt="2023-11-14T04:58:12.836" v="2" actId="47"/>
        <pc:sldMkLst>
          <pc:docMk/>
          <pc:sldMk cId="1404489623"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5A2B-E857-DBEC-93D9-96682E6A0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DBF258-734B-2703-31CE-5847E0EAA4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D18867-B1E4-0DD8-B040-5F13570F7DD1}"/>
              </a:ext>
            </a:extLst>
          </p:cNvPr>
          <p:cNvSpPr>
            <a:spLocks noGrp="1"/>
          </p:cNvSpPr>
          <p:nvPr>
            <p:ph type="dt" sz="half" idx="10"/>
          </p:nvPr>
        </p:nvSpPr>
        <p:spPr/>
        <p:txBody>
          <a:bodyPr/>
          <a:lstStyle/>
          <a:p>
            <a:fld id="{3B2E2114-1621-498F-BEE4-F5D5588B3B6B}" type="datetimeFigureOut">
              <a:rPr lang="en-IN" smtClean="0"/>
              <a:t>23-11-2023</a:t>
            </a:fld>
            <a:endParaRPr lang="en-IN"/>
          </a:p>
        </p:txBody>
      </p:sp>
      <p:sp>
        <p:nvSpPr>
          <p:cNvPr id="5" name="Footer Placeholder 4">
            <a:extLst>
              <a:ext uri="{FF2B5EF4-FFF2-40B4-BE49-F238E27FC236}">
                <a16:creationId xmlns:a16="http://schemas.microsoft.com/office/drawing/2014/main" id="{40B42D2E-C208-FCAB-CDC6-2E31A2BB8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3499F-B889-47AE-68E5-7C6E237BA972}"/>
              </a:ext>
            </a:extLst>
          </p:cNvPr>
          <p:cNvSpPr>
            <a:spLocks noGrp="1"/>
          </p:cNvSpPr>
          <p:nvPr>
            <p:ph type="sldNum" sz="quarter" idx="12"/>
          </p:nvPr>
        </p:nvSpPr>
        <p:spPr/>
        <p:txBody>
          <a:bodyPr/>
          <a:lstStyle/>
          <a:p>
            <a:fld id="{BC7AE966-7A60-4741-A6E8-222BEAD03B97}" type="slidenum">
              <a:rPr lang="en-IN" smtClean="0"/>
              <a:t>‹#›</a:t>
            </a:fld>
            <a:endParaRPr lang="en-IN"/>
          </a:p>
        </p:txBody>
      </p:sp>
    </p:spTree>
    <p:extLst>
      <p:ext uri="{BB962C8B-B14F-4D97-AF65-F5344CB8AC3E}">
        <p14:creationId xmlns:p14="http://schemas.microsoft.com/office/powerpoint/2010/main" val="1175958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3B63-95B8-1029-F7E5-91BE6C3BE5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154A35-7A06-0985-C803-2322A25463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86A94-CE63-EF0E-2E3E-6474AEFF257D}"/>
              </a:ext>
            </a:extLst>
          </p:cNvPr>
          <p:cNvSpPr>
            <a:spLocks noGrp="1"/>
          </p:cNvSpPr>
          <p:nvPr>
            <p:ph type="dt" sz="half" idx="10"/>
          </p:nvPr>
        </p:nvSpPr>
        <p:spPr/>
        <p:txBody>
          <a:bodyPr/>
          <a:lstStyle/>
          <a:p>
            <a:fld id="{3B2E2114-1621-498F-BEE4-F5D5588B3B6B}" type="datetimeFigureOut">
              <a:rPr lang="en-IN" smtClean="0"/>
              <a:t>23-11-2023</a:t>
            </a:fld>
            <a:endParaRPr lang="en-IN"/>
          </a:p>
        </p:txBody>
      </p:sp>
      <p:sp>
        <p:nvSpPr>
          <p:cNvPr id="5" name="Footer Placeholder 4">
            <a:extLst>
              <a:ext uri="{FF2B5EF4-FFF2-40B4-BE49-F238E27FC236}">
                <a16:creationId xmlns:a16="http://schemas.microsoft.com/office/drawing/2014/main" id="{03A61344-D8BE-FCD2-B4A5-1339B33FB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2BBA17-6288-B1AB-CD15-BBCA35F2F9D3}"/>
              </a:ext>
            </a:extLst>
          </p:cNvPr>
          <p:cNvSpPr>
            <a:spLocks noGrp="1"/>
          </p:cNvSpPr>
          <p:nvPr>
            <p:ph type="sldNum" sz="quarter" idx="12"/>
          </p:nvPr>
        </p:nvSpPr>
        <p:spPr/>
        <p:txBody>
          <a:bodyPr/>
          <a:lstStyle/>
          <a:p>
            <a:fld id="{BC7AE966-7A60-4741-A6E8-222BEAD03B97}" type="slidenum">
              <a:rPr lang="en-IN" smtClean="0"/>
              <a:t>‹#›</a:t>
            </a:fld>
            <a:endParaRPr lang="en-IN"/>
          </a:p>
        </p:txBody>
      </p:sp>
    </p:spTree>
    <p:extLst>
      <p:ext uri="{BB962C8B-B14F-4D97-AF65-F5344CB8AC3E}">
        <p14:creationId xmlns:p14="http://schemas.microsoft.com/office/powerpoint/2010/main" val="90819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0ACC1B-EF39-C883-4412-C7766B175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67E9E3-E79C-F25B-C9E9-F1A74E5ECF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B0B3C5-A12C-DE4F-2D48-7B7D927DB0B9}"/>
              </a:ext>
            </a:extLst>
          </p:cNvPr>
          <p:cNvSpPr>
            <a:spLocks noGrp="1"/>
          </p:cNvSpPr>
          <p:nvPr>
            <p:ph type="dt" sz="half" idx="10"/>
          </p:nvPr>
        </p:nvSpPr>
        <p:spPr/>
        <p:txBody>
          <a:bodyPr/>
          <a:lstStyle/>
          <a:p>
            <a:fld id="{3B2E2114-1621-498F-BEE4-F5D5588B3B6B}" type="datetimeFigureOut">
              <a:rPr lang="en-IN" smtClean="0"/>
              <a:t>23-11-2023</a:t>
            </a:fld>
            <a:endParaRPr lang="en-IN"/>
          </a:p>
        </p:txBody>
      </p:sp>
      <p:sp>
        <p:nvSpPr>
          <p:cNvPr id="5" name="Footer Placeholder 4">
            <a:extLst>
              <a:ext uri="{FF2B5EF4-FFF2-40B4-BE49-F238E27FC236}">
                <a16:creationId xmlns:a16="http://schemas.microsoft.com/office/drawing/2014/main" id="{D41BA84D-AD07-CA1E-9FD3-2ADA3ADCB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8AA6F4-E8C2-E938-CC5D-C1DC0AE65F3A}"/>
              </a:ext>
            </a:extLst>
          </p:cNvPr>
          <p:cNvSpPr>
            <a:spLocks noGrp="1"/>
          </p:cNvSpPr>
          <p:nvPr>
            <p:ph type="sldNum" sz="quarter" idx="12"/>
          </p:nvPr>
        </p:nvSpPr>
        <p:spPr/>
        <p:txBody>
          <a:bodyPr/>
          <a:lstStyle/>
          <a:p>
            <a:fld id="{BC7AE966-7A60-4741-A6E8-222BEAD03B97}" type="slidenum">
              <a:rPr lang="en-IN" smtClean="0"/>
              <a:t>‹#›</a:t>
            </a:fld>
            <a:endParaRPr lang="en-IN"/>
          </a:p>
        </p:txBody>
      </p:sp>
    </p:spTree>
    <p:extLst>
      <p:ext uri="{BB962C8B-B14F-4D97-AF65-F5344CB8AC3E}">
        <p14:creationId xmlns:p14="http://schemas.microsoft.com/office/powerpoint/2010/main" val="394795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04D1-6B6C-6B75-8623-BD34895F63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B36B81-0EB2-2033-7252-91951D9A30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C4275-8C93-D46B-B915-3A5A58133AE1}"/>
              </a:ext>
            </a:extLst>
          </p:cNvPr>
          <p:cNvSpPr>
            <a:spLocks noGrp="1"/>
          </p:cNvSpPr>
          <p:nvPr>
            <p:ph type="dt" sz="half" idx="10"/>
          </p:nvPr>
        </p:nvSpPr>
        <p:spPr/>
        <p:txBody>
          <a:bodyPr/>
          <a:lstStyle/>
          <a:p>
            <a:fld id="{3B2E2114-1621-498F-BEE4-F5D5588B3B6B}" type="datetimeFigureOut">
              <a:rPr lang="en-IN" smtClean="0"/>
              <a:t>23-11-2023</a:t>
            </a:fld>
            <a:endParaRPr lang="en-IN"/>
          </a:p>
        </p:txBody>
      </p:sp>
      <p:sp>
        <p:nvSpPr>
          <p:cNvPr id="5" name="Footer Placeholder 4">
            <a:extLst>
              <a:ext uri="{FF2B5EF4-FFF2-40B4-BE49-F238E27FC236}">
                <a16:creationId xmlns:a16="http://schemas.microsoft.com/office/drawing/2014/main" id="{0F220188-0223-D9BA-C2F8-F02C011BF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7D1466-719F-C2F7-8E9C-B7D7A4405F7B}"/>
              </a:ext>
            </a:extLst>
          </p:cNvPr>
          <p:cNvSpPr>
            <a:spLocks noGrp="1"/>
          </p:cNvSpPr>
          <p:nvPr>
            <p:ph type="sldNum" sz="quarter" idx="12"/>
          </p:nvPr>
        </p:nvSpPr>
        <p:spPr/>
        <p:txBody>
          <a:bodyPr/>
          <a:lstStyle/>
          <a:p>
            <a:fld id="{BC7AE966-7A60-4741-A6E8-222BEAD03B97}" type="slidenum">
              <a:rPr lang="en-IN" smtClean="0"/>
              <a:t>‹#›</a:t>
            </a:fld>
            <a:endParaRPr lang="en-IN"/>
          </a:p>
        </p:txBody>
      </p:sp>
    </p:spTree>
    <p:extLst>
      <p:ext uri="{BB962C8B-B14F-4D97-AF65-F5344CB8AC3E}">
        <p14:creationId xmlns:p14="http://schemas.microsoft.com/office/powerpoint/2010/main" val="134759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C392-9BD1-20D7-8E15-0DC3EE677C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DE0335-8CD3-8EBE-8D75-B2F665CCA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44D258-1AB3-877A-ACDA-D74448DA1145}"/>
              </a:ext>
            </a:extLst>
          </p:cNvPr>
          <p:cNvSpPr>
            <a:spLocks noGrp="1"/>
          </p:cNvSpPr>
          <p:nvPr>
            <p:ph type="dt" sz="half" idx="10"/>
          </p:nvPr>
        </p:nvSpPr>
        <p:spPr/>
        <p:txBody>
          <a:bodyPr/>
          <a:lstStyle/>
          <a:p>
            <a:fld id="{3B2E2114-1621-498F-BEE4-F5D5588B3B6B}" type="datetimeFigureOut">
              <a:rPr lang="en-IN" smtClean="0"/>
              <a:t>23-11-2023</a:t>
            </a:fld>
            <a:endParaRPr lang="en-IN"/>
          </a:p>
        </p:txBody>
      </p:sp>
      <p:sp>
        <p:nvSpPr>
          <p:cNvPr id="5" name="Footer Placeholder 4">
            <a:extLst>
              <a:ext uri="{FF2B5EF4-FFF2-40B4-BE49-F238E27FC236}">
                <a16:creationId xmlns:a16="http://schemas.microsoft.com/office/drawing/2014/main" id="{CD3FAC9B-64FC-4236-E755-02A7B9A8E9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1E4873-09E5-5A59-F93B-2C8BBD006474}"/>
              </a:ext>
            </a:extLst>
          </p:cNvPr>
          <p:cNvSpPr>
            <a:spLocks noGrp="1"/>
          </p:cNvSpPr>
          <p:nvPr>
            <p:ph type="sldNum" sz="quarter" idx="12"/>
          </p:nvPr>
        </p:nvSpPr>
        <p:spPr/>
        <p:txBody>
          <a:bodyPr/>
          <a:lstStyle/>
          <a:p>
            <a:fld id="{BC7AE966-7A60-4741-A6E8-222BEAD03B97}" type="slidenum">
              <a:rPr lang="en-IN" smtClean="0"/>
              <a:t>‹#›</a:t>
            </a:fld>
            <a:endParaRPr lang="en-IN"/>
          </a:p>
        </p:txBody>
      </p:sp>
    </p:spTree>
    <p:extLst>
      <p:ext uri="{BB962C8B-B14F-4D97-AF65-F5344CB8AC3E}">
        <p14:creationId xmlns:p14="http://schemas.microsoft.com/office/powerpoint/2010/main" val="271137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3EE59-3C5D-95DB-D6BA-7F86C9DA14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43EF20-FD25-B20A-D9DF-BB3A23E4E6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4290FB-3A6A-6A49-AAC1-9E8D6D414D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0DD963-8DAC-D27C-5756-E7C2E942C3D8}"/>
              </a:ext>
            </a:extLst>
          </p:cNvPr>
          <p:cNvSpPr>
            <a:spLocks noGrp="1"/>
          </p:cNvSpPr>
          <p:nvPr>
            <p:ph type="dt" sz="half" idx="10"/>
          </p:nvPr>
        </p:nvSpPr>
        <p:spPr/>
        <p:txBody>
          <a:bodyPr/>
          <a:lstStyle/>
          <a:p>
            <a:fld id="{3B2E2114-1621-498F-BEE4-F5D5588B3B6B}" type="datetimeFigureOut">
              <a:rPr lang="en-IN" smtClean="0"/>
              <a:t>23-11-2023</a:t>
            </a:fld>
            <a:endParaRPr lang="en-IN"/>
          </a:p>
        </p:txBody>
      </p:sp>
      <p:sp>
        <p:nvSpPr>
          <p:cNvPr id="6" name="Footer Placeholder 5">
            <a:extLst>
              <a:ext uri="{FF2B5EF4-FFF2-40B4-BE49-F238E27FC236}">
                <a16:creationId xmlns:a16="http://schemas.microsoft.com/office/drawing/2014/main" id="{3035DEAE-19E2-992C-2793-09B6304871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A5DEB8-B59D-06C8-DA71-B3F0408EBA99}"/>
              </a:ext>
            </a:extLst>
          </p:cNvPr>
          <p:cNvSpPr>
            <a:spLocks noGrp="1"/>
          </p:cNvSpPr>
          <p:nvPr>
            <p:ph type="sldNum" sz="quarter" idx="12"/>
          </p:nvPr>
        </p:nvSpPr>
        <p:spPr/>
        <p:txBody>
          <a:bodyPr/>
          <a:lstStyle/>
          <a:p>
            <a:fld id="{BC7AE966-7A60-4741-A6E8-222BEAD03B97}" type="slidenum">
              <a:rPr lang="en-IN" smtClean="0"/>
              <a:t>‹#›</a:t>
            </a:fld>
            <a:endParaRPr lang="en-IN"/>
          </a:p>
        </p:txBody>
      </p:sp>
    </p:spTree>
    <p:extLst>
      <p:ext uri="{BB962C8B-B14F-4D97-AF65-F5344CB8AC3E}">
        <p14:creationId xmlns:p14="http://schemas.microsoft.com/office/powerpoint/2010/main" val="230582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660F-9296-7411-CEB7-95DB269C5A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D173CB-315E-818D-D5CF-85697CADC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68C565-DD22-2339-5C9A-E544CD7D8B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5EDA30-86E7-DE4A-11AB-A116F6904F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BB2102-A988-3F48-04EE-5E03BA915C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4D029-637B-4B4C-7A2D-493EAC3BCF33}"/>
              </a:ext>
            </a:extLst>
          </p:cNvPr>
          <p:cNvSpPr>
            <a:spLocks noGrp="1"/>
          </p:cNvSpPr>
          <p:nvPr>
            <p:ph type="dt" sz="half" idx="10"/>
          </p:nvPr>
        </p:nvSpPr>
        <p:spPr/>
        <p:txBody>
          <a:bodyPr/>
          <a:lstStyle/>
          <a:p>
            <a:fld id="{3B2E2114-1621-498F-BEE4-F5D5588B3B6B}" type="datetimeFigureOut">
              <a:rPr lang="en-IN" smtClean="0"/>
              <a:t>23-11-2023</a:t>
            </a:fld>
            <a:endParaRPr lang="en-IN"/>
          </a:p>
        </p:txBody>
      </p:sp>
      <p:sp>
        <p:nvSpPr>
          <p:cNvPr id="8" name="Footer Placeholder 7">
            <a:extLst>
              <a:ext uri="{FF2B5EF4-FFF2-40B4-BE49-F238E27FC236}">
                <a16:creationId xmlns:a16="http://schemas.microsoft.com/office/drawing/2014/main" id="{A0016281-4368-F436-A4BB-431CA04D21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61A0F3-C6CF-7C3E-E3E3-5FA8A5C7F712}"/>
              </a:ext>
            </a:extLst>
          </p:cNvPr>
          <p:cNvSpPr>
            <a:spLocks noGrp="1"/>
          </p:cNvSpPr>
          <p:nvPr>
            <p:ph type="sldNum" sz="quarter" idx="12"/>
          </p:nvPr>
        </p:nvSpPr>
        <p:spPr/>
        <p:txBody>
          <a:bodyPr/>
          <a:lstStyle/>
          <a:p>
            <a:fld id="{BC7AE966-7A60-4741-A6E8-222BEAD03B97}" type="slidenum">
              <a:rPr lang="en-IN" smtClean="0"/>
              <a:t>‹#›</a:t>
            </a:fld>
            <a:endParaRPr lang="en-IN"/>
          </a:p>
        </p:txBody>
      </p:sp>
    </p:spTree>
    <p:extLst>
      <p:ext uri="{BB962C8B-B14F-4D97-AF65-F5344CB8AC3E}">
        <p14:creationId xmlns:p14="http://schemas.microsoft.com/office/powerpoint/2010/main" val="119141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6C0C-DDB3-A390-E665-2613F09B0F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669DBF-7558-DFF9-950B-7D2265A90C4E}"/>
              </a:ext>
            </a:extLst>
          </p:cNvPr>
          <p:cNvSpPr>
            <a:spLocks noGrp="1"/>
          </p:cNvSpPr>
          <p:nvPr>
            <p:ph type="dt" sz="half" idx="10"/>
          </p:nvPr>
        </p:nvSpPr>
        <p:spPr/>
        <p:txBody>
          <a:bodyPr/>
          <a:lstStyle/>
          <a:p>
            <a:fld id="{3B2E2114-1621-498F-BEE4-F5D5588B3B6B}" type="datetimeFigureOut">
              <a:rPr lang="en-IN" smtClean="0"/>
              <a:t>23-11-2023</a:t>
            </a:fld>
            <a:endParaRPr lang="en-IN"/>
          </a:p>
        </p:txBody>
      </p:sp>
      <p:sp>
        <p:nvSpPr>
          <p:cNvPr id="4" name="Footer Placeholder 3">
            <a:extLst>
              <a:ext uri="{FF2B5EF4-FFF2-40B4-BE49-F238E27FC236}">
                <a16:creationId xmlns:a16="http://schemas.microsoft.com/office/drawing/2014/main" id="{267E8C3C-8A74-32B1-327B-346F0903BA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074B7D-28E7-A000-0EDA-194618186A11}"/>
              </a:ext>
            </a:extLst>
          </p:cNvPr>
          <p:cNvSpPr>
            <a:spLocks noGrp="1"/>
          </p:cNvSpPr>
          <p:nvPr>
            <p:ph type="sldNum" sz="quarter" idx="12"/>
          </p:nvPr>
        </p:nvSpPr>
        <p:spPr/>
        <p:txBody>
          <a:bodyPr/>
          <a:lstStyle/>
          <a:p>
            <a:fld id="{BC7AE966-7A60-4741-A6E8-222BEAD03B97}" type="slidenum">
              <a:rPr lang="en-IN" smtClean="0"/>
              <a:t>‹#›</a:t>
            </a:fld>
            <a:endParaRPr lang="en-IN"/>
          </a:p>
        </p:txBody>
      </p:sp>
    </p:spTree>
    <p:extLst>
      <p:ext uri="{BB962C8B-B14F-4D97-AF65-F5344CB8AC3E}">
        <p14:creationId xmlns:p14="http://schemas.microsoft.com/office/powerpoint/2010/main" val="163860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F2FD4F-9443-4569-D087-B0487DB282EA}"/>
              </a:ext>
            </a:extLst>
          </p:cNvPr>
          <p:cNvSpPr>
            <a:spLocks noGrp="1"/>
          </p:cNvSpPr>
          <p:nvPr>
            <p:ph type="dt" sz="half" idx="10"/>
          </p:nvPr>
        </p:nvSpPr>
        <p:spPr/>
        <p:txBody>
          <a:bodyPr/>
          <a:lstStyle/>
          <a:p>
            <a:fld id="{3B2E2114-1621-498F-BEE4-F5D5588B3B6B}" type="datetimeFigureOut">
              <a:rPr lang="en-IN" smtClean="0"/>
              <a:t>23-11-2023</a:t>
            </a:fld>
            <a:endParaRPr lang="en-IN"/>
          </a:p>
        </p:txBody>
      </p:sp>
      <p:sp>
        <p:nvSpPr>
          <p:cNvPr id="3" name="Footer Placeholder 2">
            <a:extLst>
              <a:ext uri="{FF2B5EF4-FFF2-40B4-BE49-F238E27FC236}">
                <a16:creationId xmlns:a16="http://schemas.microsoft.com/office/drawing/2014/main" id="{4E7C509C-229E-E346-2DB1-38DE3B4498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51DCCC-1932-7ED5-772E-78E5B1203C5B}"/>
              </a:ext>
            </a:extLst>
          </p:cNvPr>
          <p:cNvSpPr>
            <a:spLocks noGrp="1"/>
          </p:cNvSpPr>
          <p:nvPr>
            <p:ph type="sldNum" sz="quarter" idx="12"/>
          </p:nvPr>
        </p:nvSpPr>
        <p:spPr/>
        <p:txBody>
          <a:bodyPr/>
          <a:lstStyle/>
          <a:p>
            <a:fld id="{BC7AE966-7A60-4741-A6E8-222BEAD03B97}" type="slidenum">
              <a:rPr lang="en-IN" smtClean="0"/>
              <a:t>‹#›</a:t>
            </a:fld>
            <a:endParaRPr lang="en-IN"/>
          </a:p>
        </p:txBody>
      </p:sp>
    </p:spTree>
    <p:extLst>
      <p:ext uri="{BB962C8B-B14F-4D97-AF65-F5344CB8AC3E}">
        <p14:creationId xmlns:p14="http://schemas.microsoft.com/office/powerpoint/2010/main" val="360627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8D89-D126-4BE7-7B18-CBEA8E7F8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B4CA54-0AAE-E292-ED37-FF964DC68B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9774E4-C05B-7E69-0ED0-3FFA67436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4300D-EE59-D259-4148-30CC8CB4B137}"/>
              </a:ext>
            </a:extLst>
          </p:cNvPr>
          <p:cNvSpPr>
            <a:spLocks noGrp="1"/>
          </p:cNvSpPr>
          <p:nvPr>
            <p:ph type="dt" sz="half" idx="10"/>
          </p:nvPr>
        </p:nvSpPr>
        <p:spPr/>
        <p:txBody>
          <a:bodyPr/>
          <a:lstStyle/>
          <a:p>
            <a:fld id="{3B2E2114-1621-498F-BEE4-F5D5588B3B6B}" type="datetimeFigureOut">
              <a:rPr lang="en-IN" smtClean="0"/>
              <a:t>23-11-2023</a:t>
            </a:fld>
            <a:endParaRPr lang="en-IN"/>
          </a:p>
        </p:txBody>
      </p:sp>
      <p:sp>
        <p:nvSpPr>
          <p:cNvPr id="6" name="Footer Placeholder 5">
            <a:extLst>
              <a:ext uri="{FF2B5EF4-FFF2-40B4-BE49-F238E27FC236}">
                <a16:creationId xmlns:a16="http://schemas.microsoft.com/office/drawing/2014/main" id="{FAC83A7C-6C5C-2F93-8F4A-23D7E7EC3F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0B5AAC-BD2A-A714-3765-936655B8B67C}"/>
              </a:ext>
            </a:extLst>
          </p:cNvPr>
          <p:cNvSpPr>
            <a:spLocks noGrp="1"/>
          </p:cNvSpPr>
          <p:nvPr>
            <p:ph type="sldNum" sz="quarter" idx="12"/>
          </p:nvPr>
        </p:nvSpPr>
        <p:spPr/>
        <p:txBody>
          <a:bodyPr/>
          <a:lstStyle/>
          <a:p>
            <a:fld id="{BC7AE966-7A60-4741-A6E8-222BEAD03B97}" type="slidenum">
              <a:rPr lang="en-IN" smtClean="0"/>
              <a:t>‹#›</a:t>
            </a:fld>
            <a:endParaRPr lang="en-IN"/>
          </a:p>
        </p:txBody>
      </p:sp>
    </p:spTree>
    <p:extLst>
      <p:ext uri="{BB962C8B-B14F-4D97-AF65-F5344CB8AC3E}">
        <p14:creationId xmlns:p14="http://schemas.microsoft.com/office/powerpoint/2010/main" val="291069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5920-2D2B-18A4-6F1F-25F58A1CF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5785BC-E96F-6DD7-435C-EF70C734CA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F372F5-883F-9A11-DE92-89F5224C6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403FF9-CB16-4163-43BD-9A9C962FDF8B}"/>
              </a:ext>
            </a:extLst>
          </p:cNvPr>
          <p:cNvSpPr>
            <a:spLocks noGrp="1"/>
          </p:cNvSpPr>
          <p:nvPr>
            <p:ph type="dt" sz="half" idx="10"/>
          </p:nvPr>
        </p:nvSpPr>
        <p:spPr/>
        <p:txBody>
          <a:bodyPr/>
          <a:lstStyle/>
          <a:p>
            <a:fld id="{3B2E2114-1621-498F-BEE4-F5D5588B3B6B}" type="datetimeFigureOut">
              <a:rPr lang="en-IN" smtClean="0"/>
              <a:t>23-11-2023</a:t>
            </a:fld>
            <a:endParaRPr lang="en-IN"/>
          </a:p>
        </p:txBody>
      </p:sp>
      <p:sp>
        <p:nvSpPr>
          <p:cNvPr id="6" name="Footer Placeholder 5">
            <a:extLst>
              <a:ext uri="{FF2B5EF4-FFF2-40B4-BE49-F238E27FC236}">
                <a16:creationId xmlns:a16="http://schemas.microsoft.com/office/drawing/2014/main" id="{12C0B21A-7F8F-48B6-8F2F-F08D97D31F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AF779E-CCBD-E440-87BC-865C36EC4409}"/>
              </a:ext>
            </a:extLst>
          </p:cNvPr>
          <p:cNvSpPr>
            <a:spLocks noGrp="1"/>
          </p:cNvSpPr>
          <p:nvPr>
            <p:ph type="sldNum" sz="quarter" idx="12"/>
          </p:nvPr>
        </p:nvSpPr>
        <p:spPr/>
        <p:txBody>
          <a:bodyPr/>
          <a:lstStyle/>
          <a:p>
            <a:fld id="{BC7AE966-7A60-4741-A6E8-222BEAD03B97}" type="slidenum">
              <a:rPr lang="en-IN" smtClean="0"/>
              <a:t>‹#›</a:t>
            </a:fld>
            <a:endParaRPr lang="en-IN"/>
          </a:p>
        </p:txBody>
      </p:sp>
    </p:spTree>
    <p:extLst>
      <p:ext uri="{BB962C8B-B14F-4D97-AF65-F5344CB8AC3E}">
        <p14:creationId xmlns:p14="http://schemas.microsoft.com/office/powerpoint/2010/main" val="162528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662C58-B2DB-FC2C-1C93-10473D179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310F01-E94B-90AA-C5CF-967470B7D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5053AE-8995-91A9-6788-E6C8DC47F8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E2114-1621-498F-BEE4-F5D5588B3B6B}" type="datetimeFigureOut">
              <a:rPr lang="en-IN" smtClean="0"/>
              <a:t>23-11-2023</a:t>
            </a:fld>
            <a:endParaRPr lang="en-IN"/>
          </a:p>
        </p:txBody>
      </p:sp>
      <p:sp>
        <p:nvSpPr>
          <p:cNvPr id="5" name="Footer Placeholder 4">
            <a:extLst>
              <a:ext uri="{FF2B5EF4-FFF2-40B4-BE49-F238E27FC236}">
                <a16:creationId xmlns:a16="http://schemas.microsoft.com/office/drawing/2014/main" id="{878FD213-3DAB-06FA-CB07-887DCB58D7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03E7F4-C218-013B-F922-333EF09D2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AE966-7A60-4741-A6E8-222BEAD03B97}" type="slidenum">
              <a:rPr lang="en-IN" smtClean="0"/>
              <a:t>‹#›</a:t>
            </a:fld>
            <a:endParaRPr lang="en-IN"/>
          </a:p>
        </p:txBody>
      </p:sp>
    </p:spTree>
    <p:extLst>
      <p:ext uri="{BB962C8B-B14F-4D97-AF65-F5344CB8AC3E}">
        <p14:creationId xmlns:p14="http://schemas.microsoft.com/office/powerpoint/2010/main" val="986459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7A54-DC65-7F06-B421-C916C6B76E9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05487FC6-8585-B42C-9213-F2FB5C270F34}"/>
              </a:ext>
            </a:extLst>
          </p:cNvPr>
          <p:cNvSpPr>
            <a:spLocks noGrp="1"/>
          </p:cNvSpPr>
          <p:nvPr>
            <p:ph type="subTitle" idx="1"/>
          </p:nvPr>
        </p:nvSpPr>
        <p:spPr/>
        <p:txBody>
          <a:bodyPr/>
          <a:lstStyle/>
          <a:p>
            <a:endParaRPr lang="en-IN"/>
          </a:p>
        </p:txBody>
      </p:sp>
      <p:pic>
        <p:nvPicPr>
          <p:cNvPr id="5" name="Picture 4" descr="A blue whale with a container on it&#10;&#10;Description automatically generated">
            <a:extLst>
              <a:ext uri="{FF2B5EF4-FFF2-40B4-BE49-F238E27FC236}">
                <a16:creationId xmlns:a16="http://schemas.microsoft.com/office/drawing/2014/main" id="{D6D3B011-1DD2-14D1-CDA7-222EFE1EE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09007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12DC-6714-AC54-1409-F50980EC0B20}"/>
              </a:ext>
            </a:extLst>
          </p:cNvPr>
          <p:cNvSpPr>
            <a:spLocks noGrp="1"/>
          </p:cNvSpPr>
          <p:nvPr>
            <p:ph type="title"/>
          </p:nvPr>
        </p:nvSpPr>
        <p:spPr>
          <a:xfrm>
            <a:off x="838200" y="-97277"/>
            <a:ext cx="10515600" cy="1787965"/>
          </a:xfrm>
        </p:spPr>
        <p:txBody>
          <a:bodyPr/>
          <a:lstStyle/>
          <a:p>
            <a:endParaRPr lang="en-IN" dirty="0"/>
          </a:p>
        </p:txBody>
      </p:sp>
      <p:pic>
        <p:nvPicPr>
          <p:cNvPr id="2050" name="Picture 2" descr="Thank You Slide 24 PowerPoint Template &amp; Google Slides Theme">
            <a:extLst>
              <a:ext uri="{FF2B5EF4-FFF2-40B4-BE49-F238E27FC236}">
                <a16:creationId xmlns:a16="http://schemas.microsoft.com/office/drawing/2014/main" id="{347F78E0-F7EE-AA00-C29F-09E144CA8B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485774"/>
            <a:ext cx="12039600" cy="63722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ank you Slide|Contact Us|Single">
            <a:extLst>
              <a:ext uri="{FF2B5EF4-FFF2-40B4-BE49-F238E27FC236}">
                <a16:creationId xmlns:a16="http://schemas.microsoft.com/office/drawing/2014/main" id="{223BA35E-296C-DDB5-EDE5-BC98E30B3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17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7DED-42E2-128C-B547-710754B6864A}"/>
              </a:ext>
            </a:extLst>
          </p:cNvPr>
          <p:cNvSpPr>
            <a:spLocks noGrp="1"/>
          </p:cNvSpPr>
          <p:nvPr>
            <p:ph type="ctrTitle"/>
          </p:nvPr>
        </p:nvSpPr>
        <p:spPr>
          <a:xfrm>
            <a:off x="1524000" y="466725"/>
            <a:ext cx="9144000" cy="1133475"/>
          </a:xfrm>
        </p:spPr>
        <p:txBody>
          <a:bodyPr>
            <a:normAutofit/>
          </a:bodyPr>
          <a:lstStyle/>
          <a:p>
            <a:r>
              <a:rPr lang="en-US" b="1" dirty="0">
                <a:latin typeface="Arial" panose="020B0604020202020204" pitchFamily="34" charset="0"/>
                <a:cs typeface="Arial" panose="020B0604020202020204" pitchFamily="34" charset="0"/>
              </a:rPr>
              <a:t>What is docker</a:t>
            </a:r>
            <a:endParaRPr lang="en-IN"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7E25D5A-928F-057A-EF14-E76AE13A1FC8}"/>
              </a:ext>
            </a:extLst>
          </p:cNvPr>
          <p:cNvSpPr>
            <a:spLocks noGrp="1"/>
          </p:cNvSpPr>
          <p:nvPr>
            <p:ph type="subTitle" idx="1"/>
          </p:nvPr>
        </p:nvSpPr>
        <p:spPr>
          <a:xfrm>
            <a:off x="74645" y="2085975"/>
            <a:ext cx="10593355" cy="4128213"/>
          </a:xfrm>
        </p:spPr>
        <p:txBody>
          <a:bodyPr/>
          <a:lstStyle/>
          <a:p>
            <a:r>
              <a:rPr lang="en-US" sz="2400" b="0" i="0" dirty="0">
                <a:solidFill>
                  <a:srgbClr val="51565E"/>
                </a:solidFill>
                <a:effectLst/>
                <a:latin typeface="Roboto" panose="02000000000000000000" pitchFamily="2" charset="0"/>
              </a:rPr>
              <a:t> </a:t>
            </a:r>
            <a:r>
              <a:rPr lang="en-US" sz="2800" b="1" i="0" dirty="0">
                <a:solidFill>
                  <a:srgbClr val="51565E"/>
                </a:solidFill>
                <a:effectLst/>
                <a:latin typeface="Arial" panose="020B0604020202020204" pitchFamily="34" charset="0"/>
                <a:cs typeface="Arial" panose="020B0604020202020204" pitchFamily="34" charset="0"/>
              </a:rPr>
              <a:t>Docker is an OS virtualized software platform that allows IT organizations to quickly create, deploy, and run applications in Docker containers, which have all the dependencies within them. The container itself is a very lightweight package with all the instructions and dependencies—such as frameworks, libraries, and bins—within it.</a:t>
            </a:r>
            <a:endParaRPr lang="en-IN" sz="28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293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FDF9-65B6-B17A-1C2A-5AC715A5B1E5}"/>
              </a:ext>
            </a:extLst>
          </p:cNvPr>
          <p:cNvSpPr>
            <a:spLocks noGrp="1"/>
          </p:cNvSpPr>
          <p:nvPr>
            <p:ph type="title"/>
          </p:nvPr>
        </p:nvSpPr>
        <p:spPr>
          <a:xfrm>
            <a:off x="1488365" y="270230"/>
            <a:ext cx="10515600" cy="1325563"/>
          </a:xfrm>
        </p:spPr>
        <p:txBody>
          <a:bodyPr/>
          <a:lstStyle/>
          <a:p>
            <a:r>
              <a:rPr lang="en-IN" b="1" i="0" dirty="0">
                <a:solidFill>
                  <a:srgbClr val="272C37"/>
                </a:solidFill>
                <a:effectLst/>
                <a:latin typeface="Arial" panose="020B0604020202020204" pitchFamily="34" charset="0"/>
                <a:cs typeface="Arial" panose="020B0604020202020204" pitchFamily="34" charset="0"/>
              </a:rPr>
              <a:t>          Docker vs Virtual Machines</a:t>
            </a:r>
            <a:br>
              <a:rPr lang="en-IN"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027CBD79-3989-A13F-FA1C-6E26D8EF9C94}"/>
              </a:ext>
            </a:extLst>
          </p:cNvPr>
          <p:cNvSpPr>
            <a:spLocks noGrp="1"/>
          </p:cNvSpPr>
          <p:nvPr>
            <p:ph idx="1"/>
          </p:nvPr>
        </p:nvSpPr>
        <p:spPr/>
        <p:txBody>
          <a:bodyPr>
            <a:normAutofit/>
          </a:bodyPr>
          <a:lstStyle/>
          <a:p>
            <a:r>
              <a:rPr lang="en-US" b="1" i="0" dirty="0">
                <a:solidFill>
                  <a:srgbClr val="51565E"/>
                </a:solidFill>
                <a:effectLst/>
                <a:latin typeface="Arial" panose="020B0604020202020204" pitchFamily="34" charset="0"/>
                <a:cs typeface="Arial" panose="020B0604020202020204" pitchFamily="34" charset="0"/>
              </a:rPr>
              <a:t>The virtual environment has a hypervisor layer, whereas Docker has a Docker engine layer. </a:t>
            </a:r>
          </a:p>
          <a:p>
            <a:r>
              <a:rPr lang="en-US" b="1" i="0" dirty="0">
                <a:solidFill>
                  <a:srgbClr val="51565E"/>
                </a:solidFill>
                <a:effectLst/>
                <a:latin typeface="Arial" panose="020B0604020202020204" pitchFamily="34" charset="0"/>
                <a:cs typeface="Arial" panose="020B0604020202020204" pitchFamily="34" charset="0"/>
              </a:rPr>
              <a:t>There are additional layers of libraries within the virtual machine, each of which compounds and creates very significant differences between a Docker environment and a virtual machine environment.</a:t>
            </a:r>
          </a:p>
          <a:p>
            <a:pPr algn="l">
              <a:buFont typeface="Arial" panose="020B0604020202020204" pitchFamily="34" charset="0"/>
              <a:buChar char="•"/>
            </a:pPr>
            <a:r>
              <a:rPr lang="en-US" b="1" i="0" dirty="0">
                <a:solidFill>
                  <a:srgbClr val="51565E"/>
                </a:solidFill>
                <a:effectLst/>
                <a:latin typeface="Arial" panose="020B0604020202020204" pitchFamily="34" charset="0"/>
                <a:cs typeface="Arial" panose="020B0604020202020204" pitchFamily="34" charset="0"/>
              </a:rPr>
              <a:t>The boot-up time for a virtual machine is fairly slow in comparison to the boot-up time for a Docker environment, in which boot-up is almost instantaneous. </a:t>
            </a:r>
          </a:p>
          <a:p>
            <a:pPr marL="0" indent="0">
              <a:buNone/>
            </a:pPr>
            <a:r>
              <a:rPr lang="en-US" b="0" i="0" dirty="0">
                <a:solidFill>
                  <a:srgbClr val="51565E"/>
                </a:solidFill>
                <a:effectLst/>
                <a:latin typeface="Roboto" panose="02000000000000000000" pitchFamily="2" charset="0"/>
              </a:rPr>
              <a:t> </a:t>
            </a:r>
          </a:p>
          <a:p>
            <a:endParaRPr lang="en-US" b="0" i="0" dirty="0">
              <a:solidFill>
                <a:srgbClr val="51565E"/>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18749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2551-87F4-55C5-5B6C-70CE553A48EE}"/>
              </a:ext>
            </a:extLst>
          </p:cNvPr>
          <p:cNvSpPr>
            <a:spLocks noGrp="1"/>
          </p:cNvSpPr>
          <p:nvPr>
            <p:ph type="title"/>
          </p:nvPr>
        </p:nvSpPr>
        <p:spPr/>
        <p:txBody>
          <a:bodyPr/>
          <a:lstStyle/>
          <a:p>
            <a:r>
              <a:rPr lang="en-IN" b="0" i="0" dirty="0">
                <a:solidFill>
                  <a:srgbClr val="272C37"/>
                </a:solidFill>
                <a:effectLst/>
                <a:latin typeface="Roboto" panose="02000000000000000000" pitchFamily="2" charset="0"/>
              </a:rPr>
              <a:t>                    </a:t>
            </a:r>
            <a:r>
              <a:rPr lang="en-IN" b="0" i="0" dirty="0">
                <a:solidFill>
                  <a:srgbClr val="272C37"/>
                </a:solidFill>
                <a:effectLst/>
                <a:highlight>
                  <a:srgbClr val="C0C0C0"/>
                </a:highlight>
                <a:latin typeface="Roboto" panose="02000000000000000000" pitchFamily="2" charset="0"/>
              </a:rPr>
              <a:t> </a:t>
            </a:r>
            <a:r>
              <a:rPr lang="en-IN" b="1" i="0" dirty="0">
                <a:solidFill>
                  <a:srgbClr val="272C37"/>
                </a:solidFill>
                <a:effectLst/>
                <a:highlight>
                  <a:srgbClr val="C0C0C0"/>
                </a:highlight>
                <a:latin typeface="Arial" panose="020B0604020202020204" pitchFamily="34" charset="0"/>
                <a:cs typeface="Arial" panose="020B0604020202020204" pitchFamily="34" charset="0"/>
              </a:rPr>
              <a:t>Advantages of Docker</a:t>
            </a:r>
            <a:br>
              <a:rPr lang="en-IN"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55D90AA3-4FB4-1408-D043-5A18C3DF4224}"/>
              </a:ext>
            </a:extLst>
          </p:cNvPr>
          <p:cNvSpPr>
            <a:spLocks noGrp="1"/>
          </p:cNvSpPr>
          <p:nvPr>
            <p:ph idx="1"/>
          </p:nvPr>
        </p:nvSpPr>
        <p:spPr/>
        <p:txBody>
          <a:bodyPr>
            <a:normAutofit fontScale="92500"/>
          </a:bodyPr>
          <a:lstStyle/>
          <a:p>
            <a:r>
              <a:rPr lang="en-US" b="1" i="0" dirty="0">
                <a:effectLst/>
                <a:latin typeface="Arial" panose="020B0604020202020204" pitchFamily="34" charset="0"/>
                <a:cs typeface="Arial" panose="020B0604020202020204" pitchFamily="34" charset="0"/>
              </a:rPr>
              <a:t>The configuration itself can be scripted through a language called YAML, </a:t>
            </a:r>
            <a:r>
              <a:rPr lang="en-IN" b="1" i="0" dirty="0">
                <a:effectLst/>
                <a:latin typeface="Arial" panose="020B0604020202020204" pitchFamily="34" charset="0"/>
                <a:cs typeface="Arial" panose="020B0604020202020204" pitchFamily="34" charset="0"/>
              </a:rPr>
              <a:t> (yet another markup language) </a:t>
            </a:r>
            <a:r>
              <a:rPr lang="en-US" b="1" i="0" dirty="0">
                <a:effectLst/>
                <a:latin typeface="Arial" panose="020B0604020202020204" pitchFamily="34" charset="0"/>
                <a:cs typeface="Arial" panose="020B0604020202020204" pitchFamily="34" charset="0"/>
              </a:rPr>
              <a:t>that allows you to describe the Docker environment you want to create. This, in turn, allows you to scale your environment quickly. But probably the most critical advantage these days is security. </a:t>
            </a:r>
          </a:p>
          <a:p>
            <a:r>
              <a:rPr lang="en-US" b="1" i="0" dirty="0">
                <a:effectLst/>
                <a:latin typeface="Arial" panose="020B0604020202020204" pitchFamily="34" charset="0"/>
                <a:cs typeface="Arial" panose="020B0604020202020204" pitchFamily="34" charset="0"/>
              </a:rPr>
              <a:t>Next in the getting started with docker tutorial we focus on the advantages of Docker. As noted previously, you can do rapid deployment using Docker. The environment itself is highly portable and was designed with efficiencies that allow you to run multiple Docker containers in a single environment, unlike traditional virtual machine environments</a:t>
            </a:r>
            <a:r>
              <a:rPr lang="en-US" b="0" i="0" dirty="0">
                <a:effectLst/>
                <a:latin typeface="Roboto" panose="02000000000000000000" pitchFamily="2" charset="0"/>
              </a:rPr>
              <a:t>.</a:t>
            </a:r>
            <a:r>
              <a:rPr lang="en-US" b="0" i="0" dirty="0">
                <a:solidFill>
                  <a:srgbClr val="51565E"/>
                </a:solidFill>
                <a:effectLst/>
                <a:latin typeface="Roboto" panose="02000000000000000000" pitchFamily="2" charset="0"/>
              </a:rPr>
              <a:t> </a:t>
            </a:r>
            <a:endParaRPr lang="en-IN" dirty="0"/>
          </a:p>
        </p:txBody>
      </p:sp>
    </p:spTree>
    <p:extLst>
      <p:ext uri="{BB962C8B-B14F-4D97-AF65-F5344CB8AC3E}">
        <p14:creationId xmlns:p14="http://schemas.microsoft.com/office/powerpoint/2010/main" val="207718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483B-D090-551E-4F10-2BEC00F6A0F2}"/>
              </a:ext>
            </a:extLst>
          </p:cNvPr>
          <p:cNvSpPr>
            <a:spLocks noGrp="1"/>
          </p:cNvSpPr>
          <p:nvPr>
            <p:ph type="title"/>
          </p:nvPr>
        </p:nvSpPr>
        <p:spPr/>
        <p:txBody>
          <a:bodyPr/>
          <a:lstStyle/>
          <a:p>
            <a:r>
              <a:rPr lang="en-IN" b="0" i="0" dirty="0">
                <a:solidFill>
                  <a:srgbClr val="272C37"/>
                </a:solidFill>
                <a:effectLst/>
                <a:latin typeface="Roboto" panose="02000000000000000000" pitchFamily="2" charset="0"/>
              </a:rPr>
              <a:t>               </a:t>
            </a:r>
            <a:r>
              <a:rPr lang="en-IN" b="1" i="0" dirty="0">
                <a:solidFill>
                  <a:srgbClr val="272C37"/>
                </a:solidFill>
                <a:effectLst/>
                <a:latin typeface="Arial" panose="020B0604020202020204" pitchFamily="34" charset="0"/>
                <a:cs typeface="Arial" panose="020B0604020202020204" pitchFamily="34" charset="0"/>
              </a:rPr>
              <a:t>How Does Docker Work?</a:t>
            </a:r>
            <a:br>
              <a:rPr lang="en-IN" b="1" i="0" dirty="0">
                <a:solidFill>
                  <a:srgbClr val="272C37"/>
                </a:solidFill>
                <a:effectLst/>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8E6386B-46F9-CE14-C473-229E84459AF6}"/>
              </a:ext>
            </a:extLst>
          </p:cNvPr>
          <p:cNvSpPr>
            <a:spLocks noGrp="1"/>
          </p:cNvSpPr>
          <p:nvPr>
            <p:ph idx="1"/>
          </p:nvPr>
        </p:nvSpPr>
        <p:spPr/>
        <p:txBody>
          <a:bodyPr/>
          <a:lstStyle/>
          <a:p>
            <a:pPr algn="l"/>
            <a:r>
              <a:rPr lang="en-US" b="1" i="0" dirty="0">
                <a:solidFill>
                  <a:srgbClr val="51565E"/>
                </a:solidFill>
                <a:effectLst/>
                <a:latin typeface="Arial" panose="020B0604020202020204" pitchFamily="34" charset="0"/>
                <a:cs typeface="Arial" panose="020B0604020202020204" pitchFamily="34" charset="0"/>
              </a:rPr>
              <a:t>Docker works via a Docker engine that is composed of two key elements: a server and a client; and the communication between the two is via REST API. The server communicates the instructions to the client. On older Windows and Mac systems, you can take advantage of the Docker toolbox, which allows you to control the Docker engine using Compose and </a:t>
            </a:r>
            <a:r>
              <a:rPr lang="en-US" b="1" i="0" dirty="0" err="1">
                <a:solidFill>
                  <a:srgbClr val="51565E"/>
                </a:solidFill>
                <a:effectLst/>
                <a:latin typeface="Arial" panose="020B0604020202020204" pitchFamily="34" charset="0"/>
                <a:cs typeface="Arial" panose="020B0604020202020204" pitchFamily="34" charset="0"/>
              </a:rPr>
              <a:t>Kitematic</a:t>
            </a:r>
            <a:r>
              <a:rPr lang="en-US" b="1" i="0" dirty="0">
                <a:solidFill>
                  <a:srgbClr val="51565E"/>
                </a:solidFill>
                <a:effectLst/>
                <a:latin typeface="Arial" panose="020B060402020202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195442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4344-2D37-AF2C-CCD3-9271B5C55A55}"/>
              </a:ext>
            </a:extLst>
          </p:cNvPr>
          <p:cNvSpPr>
            <a:spLocks noGrp="1"/>
          </p:cNvSpPr>
          <p:nvPr>
            <p:ph type="title"/>
          </p:nvPr>
        </p:nvSpPr>
        <p:spPr/>
        <p:txBody>
          <a:bodyPr/>
          <a:lstStyle/>
          <a:p>
            <a:pPr algn="ctr"/>
            <a:r>
              <a:rPr lang="en-IN" b="0" i="0" dirty="0">
                <a:solidFill>
                  <a:srgbClr val="272C37"/>
                </a:solidFill>
                <a:effectLst/>
                <a:latin typeface="Roboto" panose="02000000000000000000" pitchFamily="2" charset="0"/>
              </a:rPr>
              <a:t>             </a:t>
            </a:r>
            <a:r>
              <a:rPr lang="en-IN" b="1" i="0" dirty="0">
                <a:solidFill>
                  <a:srgbClr val="272C37"/>
                </a:solidFill>
                <a:effectLst/>
                <a:latin typeface="Arial" panose="020B0604020202020204" pitchFamily="34" charset="0"/>
                <a:cs typeface="Arial" panose="020B0604020202020204" pitchFamily="34" charset="0"/>
              </a:rPr>
              <a:t>Components of Docker</a:t>
            </a:r>
            <a:br>
              <a:rPr lang="en-IN"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0389210E-4164-228E-950A-299029D56D55}"/>
              </a:ext>
            </a:extLst>
          </p:cNvPr>
          <p:cNvSpPr>
            <a:spLocks noGrp="1"/>
          </p:cNvSpPr>
          <p:nvPr>
            <p:ph idx="1"/>
          </p:nvPr>
        </p:nvSpPr>
        <p:spPr>
          <a:xfrm>
            <a:off x="838200" y="1825625"/>
            <a:ext cx="10515600" cy="3492824"/>
          </a:xfrm>
        </p:spPr>
        <p:txBody>
          <a:bodyPr/>
          <a:lstStyle/>
          <a:p>
            <a:pPr algn="l"/>
            <a:r>
              <a:rPr lang="en-US" b="1" i="0" dirty="0">
                <a:solidFill>
                  <a:srgbClr val="51565E"/>
                </a:solidFill>
                <a:effectLst/>
                <a:latin typeface="Arial" panose="020B0604020202020204" pitchFamily="34" charset="0"/>
                <a:cs typeface="Arial" panose="020B0604020202020204" pitchFamily="34" charset="0"/>
              </a:rPr>
              <a:t> </a:t>
            </a:r>
            <a:r>
              <a:rPr lang="en-US" b="1" dirty="0">
                <a:solidFill>
                  <a:srgbClr val="51565E"/>
                </a:solidFill>
                <a:latin typeface="Arial" panose="020B0604020202020204" pitchFamily="34" charset="0"/>
                <a:cs typeface="Arial" panose="020B0604020202020204" pitchFamily="34" charset="0"/>
              </a:rPr>
              <a:t>some components</a:t>
            </a:r>
            <a:r>
              <a:rPr lang="en-US" b="1" i="0" dirty="0">
                <a:solidFill>
                  <a:srgbClr val="51565E"/>
                </a:solidFill>
                <a:effectLst/>
                <a:latin typeface="Arial" panose="020B0604020202020204" pitchFamily="34" charset="0"/>
                <a:cs typeface="Arial" panose="020B0604020202020204" pitchFamily="34" charset="0"/>
              </a:rPr>
              <a:t> that we will discuss in this getting started with docker tutorial:</a:t>
            </a:r>
          </a:p>
          <a:p>
            <a:pPr algn="l">
              <a:buFont typeface="Arial" panose="020B0604020202020204" pitchFamily="34" charset="0"/>
              <a:buChar char="•"/>
            </a:pPr>
            <a:r>
              <a:rPr lang="en-US" b="1" i="0" dirty="0">
                <a:solidFill>
                  <a:srgbClr val="51565E"/>
                </a:solidFill>
                <a:effectLst/>
                <a:latin typeface="Arial" panose="020B0604020202020204" pitchFamily="34" charset="0"/>
                <a:cs typeface="Arial" panose="020B0604020202020204" pitchFamily="34" charset="0"/>
              </a:rPr>
              <a:t>Docker client and server </a:t>
            </a:r>
          </a:p>
          <a:p>
            <a:pPr algn="l">
              <a:buFont typeface="Arial" panose="020B0604020202020204" pitchFamily="34" charset="0"/>
              <a:buChar char="•"/>
            </a:pPr>
            <a:r>
              <a:rPr lang="en-US" b="1" i="0" dirty="0">
                <a:solidFill>
                  <a:srgbClr val="51565E"/>
                </a:solidFill>
                <a:effectLst/>
                <a:latin typeface="Arial" panose="020B0604020202020204" pitchFamily="34" charset="0"/>
                <a:cs typeface="Arial" panose="020B0604020202020204" pitchFamily="34" charset="0"/>
              </a:rPr>
              <a:t>Docker image </a:t>
            </a:r>
          </a:p>
          <a:p>
            <a:pPr algn="l">
              <a:buFont typeface="Arial" panose="020B0604020202020204" pitchFamily="34" charset="0"/>
              <a:buChar char="•"/>
            </a:pPr>
            <a:r>
              <a:rPr lang="en-US" b="1" i="0" dirty="0">
                <a:solidFill>
                  <a:srgbClr val="51565E"/>
                </a:solidFill>
                <a:effectLst/>
                <a:latin typeface="Arial" panose="020B0604020202020204" pitchFamily="34" charset="0"/>
                <a:cs typeface="Arial" panose="020B0604020202020204" pitchFamily="34" charset="0"/>
              </a:rPr>
              <a:t>Docker container</a:t>
            </a:r>
          </a:p>
          <a:p>
            <a:endParaRPr lang="en-IN" dirty="0"/>
          </a:p>
        </p:txBody>
      </p:sp>
    </p:spTree>
    <p:extLst>
      <p:ext uri="{BB962C8B-B14F-4D97-AF65-F5344CB8AC3E}">
        <p14:creationId xmlns:p14="http://schemas.microsoft.com/office/powerpoint/2010/main" val="219321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1111-0E3C-2565-3D0A-8E549D259A94}"/>
              </a:ext>
            </a:extLst>
          </p:cNvPr>
          <p:cNvSpPr>
            <a:spLocks noGrp="1"/>
          </p:cNvSpPr>
          <p:nvPr>
            <p:ph type="title"/>
          </p:nvPr>
        </p:nvSpPr>
        <p:spPr/>
        <p:txBody>
          <a:bodyPr/>
          <a:lstStyle/>
          <a:p>
            <a:r>
              <a:rPr lang="en-IN" b="0" i="0" dirty="0">
                <a:solidFill>
                  <a:srgbClr val="272C37"/>
                </a:solidFill>
                <a:effectLst/>
                <a:latin typeface="Roboto" panose="02000000000000000000" pitchFamily="2" charset="0"/>
              </a:rPr>
              <a:t>               </a:t>
            </a:r>
            <a:r>
              <a:rPr lang="en-IN" b="1" i="0" dirty="0">
                <a:solidFill>
                  <a:srgbClr val="272C37"/>
                </a:solidFill>
                <a:effectLst/>
                <a:latin typeface="Arial" panose="020B0604020202020204" pitchFamily="34" charset="0"/>
                <a:cs typeface="Arial" panose="020B0604020202020204" pitchFamily="34" charset="0"/>
              </a:rPr>
              <a:t>Docker Client and Server </a:t>
            </a:r>
            <a:br>
              <a:rPr lang="en-IN"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B0C3F9F2-9997-072E-ACF8-80AF86BBCB6E}"/>
              </a:ext>
            </a:extLst>
          </p:cNvPr>
          <p:cNvSpPr>
            <a:spLocks noGrp="1"/>
          </p:cNvSpPr>
          <p:nvPr>
            <p:ph idx="1"/>
          </p:nvPr>
        </p:nvSpPr>
        <p:spPr/>
        <p:txBody>
          <a:bodyPr>
            <a:normAutofit fontScale="92500" lnSpcReduction="10000"/>
          </a:bodyPr>
          <a:lstStyle/>
          <a:p>
            <a:r>
              <a:rPr lang="en-US" b="1" i="0" dirty="0">
                <a:solidFill>
                  <a:srgbClr val="51565E"/>
                </a:solidFill>
                <a:effectLst/>
                <a:latin typeface="Arial" panose="020B0604020202020204" pitchFamily="34" charset="0"/>
                <a:cs typeface="Arial" panose="020B0604020202020204" pitchFamily="34" charset="0"/>
              </a:rPr>
              <a:t>This is a command-line-instructed solution in which you would use the terminal on your Mac or Linux system to issue commands from the Docker client to the Docker daemon. </a:t>
            </a:r>
          </a:p>
          <a:p>
            <a:r>
              <a:rPr lang="en-US" b="1" i="0" dirty="0">
                <a:solidFill>
                  <a:srgbClr val="51565E"/>
                </a:solidFill>
                <a:effectLst/>
                <a:latin typeface="Arial" panose="020B0604020202020204" pitchFamily="34" charset="0"/>
                <a:cs typeface="Arial" panose="020B0604020202020204" pitchFamily="34" charset="0"/>
              </a:rPr>
              <a:t> The communication between the Docker client and the Docker host is via a REST API. </a:t>
            </a:r>
            <a:endParaRPr lang="en-US" b="1" dirty="0">
              <a:solidFill>
                <a:srgbClr val="51565E"/>
              </a:solidFill>
              <a:latin typeface="Arial" panose="020B0604020202020204" pitchFamily="34" charset="0"/>
              <a:cs typeface="Arial" panose="020B0604020202020204" pitchFamily="34" charset="0"/>
            </a:endParaRPr>
          </a:p>
          <a:p>
            <a:r>
              <a:rPr lang="en-US" b="1" i="0" dirty="0">
                <a:solidFill>
                  <a:srgbClr val="51565E"/>
                </a:solidFill>
                <a:effectLst/>
                <a:latin typeface="Arial" panose="020B0604020202020204" pitchFamily="34" charset="0"/>
                <a:cs typeface="Arial" panose="020B0604020202020204" pitchFamily="34" charset="0"/>
              </a:rPr>
              <a:t>The Docker daemon itself is actually a server that interacts with the operating system and performs services</a:t>
            </a:r>
          </a:p>
          <a:p>
            <a:r>
              <a:rPr lang="en-US" b="1" i="0" dirty="0">
                <a:solidFill>
                  <a:srgbClr val="51565E"/>
                </a:solidFill>
                <a:effectLst/>
                <a:latin typeface="Arial" panose="020B0604020202020204" pitchFamily="34" charset="0"/>
                <a:cs typeface="Arial" panose="020B0604020202020204" pitchFamily="34" charset="0"/>
              </a:rPr>
              <a:t>As you’d imagine, the Docker daemon constantly listens across the REST API to see if it needs to perform any specific requests.</a:t>
            </a:r>
            <a:endParaRPr lang="en-US" b="1" dirty="0">
              <a:solidFill>
                <a:srgbClr val="51565E"/>
              </a:solidFill>
              <a:latin typeface="Arial" panose="020B0604020202020204" pitchFamily="34" charset="0"/>
              <a:cs typeface="Arial" panose="020B0604020202020204" pitchFamily="34" charset="0"/>
            </a:endParaRPr>
          </a:p>
          <a:p>
            <a:r>
              <a:rPr lang="en-US" b="1" i="0" dirty="0">
                <a:solidFill>
                  <a:srgbClr val="51565E"/>
                </a:solidFill>
                <a:effectLst/>
                <a:latin typeface="Arial" panose="020B0604020202020204" pitchFamily="34" charset="0"/>
                <a:cs typeface="Arial" panose="020B0604020202020204" pitchFamily="34" charset="0"/>
              </a:rPr>
              <a:t> That template is written in a language called YAML, which stands for Yet Another Markup Language.</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885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16F8-837C-C3C1-8706-B091E219F083}"/>
              </a:ext>
            </a:extLst>
          </p:cNvPr>
          <p:cNvSpPr>
            <a:spLocks noGrp="1"/>
          </p:cNvSpPr>
          <p:nvPr>
            <p:ph type="title"/>
          </p:nvPr>
        </p:nvSpPr>
        <p:spPr>
          <a:xfrm>
            <a:off x="1479596" y="303242"/>
            <a:ext cx="3101929" cy="1611284"/>
          </a:xfrm>
        </p:spPr>
        <p:txBody>
          <a:bodyPr anchor="b">
            <a:normAutofit/>
          </a:bodyPr>
          <a:lstStyle/>
          <a:p>
            <a:r>
              <a:rPr lang="en-IN" sz="3200" b="0" i="0" dirty="0">
                <a:effectLst/>
                <a:latin typeface="Roboto" panose="02000000000000000000" pitchFamily="2" charset="0"/>
              </a:rPr>
              <a:t>                             </a:t>
            </a:r>
            <a:r>
              <a:rPr lang="en-IN" sz="3200" b="1" i="0" dirty="0">
                <a:effectLst/>
                <a:latin typeface="Arial" panose="020B0604020202020204" pitchFamily="34" charset="0"/>
                <a:cs typeface="Arial" panose="020B0604020202020204" pitchFamily="34" charset="0"/>
              </a:rPr>
              <a:t>Docker Image</a:t>
            </a:r>
            <a:br>
              <a:rPr lang="en-IN" sz="3200" b="0" i="0" dirty="0">
                <a:effectLs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A0AF4FED-8538-3AF6-193C-739BEFF74D36}"/>
              </a:ext>
            </a:extLst>
          </p:cNvPr>
          <p:cNvSpPr>
            <a:spLocks noGrp="1"/>
          </p:cNvSpPr>
          <p:nvPr>
            <p:ph idx="1"/>
          </p:nvPr>
        </p:nvSpPr>
        <p:spPr>
          <a:xfrm>
            <a:off x="876693" y="2533476"/>
            <a:ext cx="4597746" cy="3447832"/>
          </a:xfrm>
        </p:spPr>
        <p:txBody>
          <a:bodyPr anchor="t">
            <a:noAutofit/>
          </a:bodyPr>
          <a:lstStyle/>
          <a:p>
            <a:r>
              <a:rPr lang="en-US" sz="1400" b="1" i="0" dirty="0">
                <a:effectLst/>
                <a:latin typeface="Arial" panose="020B0604020202020204" pitchFamily="34" charset="0"/>
                <a:cs typeface="Arial" panose="020B0604020202020204" pitchFamily="34" charset="0"/>
              </a:rPr>
              <a:t> The Docker image is built within the YAML(</a:t>
            </a:r>
            <a:r>
              <a:rPr lang="en-IN" sz="1400" b="1" i="0" dirty="0">
                <a:effectLst/>
                <a:latin typeface="Google Sans"/>
              </a:rPr>
              <a:t>yet another markup language</a:t>
            </a:r>
            <a:r>
              <a:rPr lang="en-IN" sz="1400" b="0" i="0" dirty="0">
                <a:effectLst/>
                <a:latin typeface="Google Sans"/>
              </a:rPr>
              <a:t>) </a:t>
            </a:r>
            <a:r>
              <a:rPr lang="en-US" sz="1400" b="1" i="0" dirty="0">
                <a:effectLst/>
                <a:latin typeface="Arial" panose="020B0604020202020204" pitchFamily="34" charset="0"/>
                <a:cs typeface="Arial" panose="020B0604020202020204" pitchFamily="34" charset="0"/>
              </a:rPr>
              <a:t> file and then hosted as a file in the Docker registry. The image has several key layers, and each layer depends on the layer below it. </a:t>
            </a:r>
            <a:r>
              <a:rPr lang="en-US" sz="1400" b="1" i="0" dirty="0" err="1">
                <a:effectLst/>
                <a:latin typeface="Arial" panose="020B0604020202020204" pitchFamily="34" charset="0"/>
                <a:cs typeface="Arial" panose="020B0604020202020204" pitchFamily="34" charset="0"/>
              </a:rPr>
              <a:t>From,Pull</a:t>
            </a:r>
            <a:r>
              <a:rPr lang="en-US" sz="1400" b="1" i="0" dirty="0">
                <a:effectLst/>
                <a:latin typeface="Arial" panose="020B0604020202020204" pitchFamily="34" charset="0"/>
                <a:cs typeface="Arial" panose="020B0604020202020204" pitchFamily="34" charset="0"/>
              </a:rPr>
              <a:t>, Run and CMD</a:t>
            </a:r>
          </a:p>
          <a:p>
            <a:r>
              <a:rPr lang="en-US" sz="1400" b="1" i="0" dirty="0">
                <a:effectLst/>
                <a:latin typeface="Arial" panose="020B0604020202020204" pitchFamily="34" charset="0"/>
                <a:cs typeface="Arial" panose="020B0604020202020204" pitchFamily="34" charset="0"/>
              </a:rPr>
              <a:t> You start with your base layer, which will typically have your base image and your base operating system, and then you will have a layer of dependencies above that. </a:t>
            </a:r>
          </a:p>
          <a:p>
            <a:endParaRPr lang="en-US" sz="1400" b="1" dirty="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a:p>
            <a:pPr marL="0" indent="0">
              <a:buNone/>
            </a:pPr>
            <a:endParaRPr lang="en-US" sz="1400" b="1" i="0" dirty="0">
              <a:effectLst/>
              <a:latin typeface="Arial" panose="020B0604020202020204" pitchFamily="34" charset="0"/>
              <a:cs typeface="Arial" panose="020B0604020202020204" pitchFamily="34" charset="0"/>
            </a:endParaRPr>
          </a:p>
          <a:p>
            <a:pPr marL="0" indent="0">
              <a:buNone/>
            </a:pPr>
            <a:endParaRPr lang="en-US" sz="1400" b="1" i="0" dirty="0">
              <a:effectLst/>
              <a:latin typeface="Arial" panose="020B0604020202020204" pitchFamily="34" charset="0"/>
              <a:cs typeface="Arial" panose="020B0604020202020204" pitchFamily="34" charset="0"/>
            </a:endParaRPr>
          </a:p>
          <a:p>
            <a:pPr marL="0" indent="0">
              <a:buNone/>
            </a:pPr>
            <a:endParaRPr lang="en-US" sz="1400" b="1" dirty="0">
              <a:latin typeface="Arial" panose="020B0604020202020204" pitchFamily="34" charset="0"/>
              <a:cs typeface="Arial" panose="020B0604020202020204" pitchFamily="34" charset="0"/>
            </a:endParaRPr>
          </a:p>
          <a:p>
            <a:pPr marL="0" indent="0">
              <a:buNone/>
            </a:pPr>
            <a:endParaRPr lang="en-US" sz="1400" b="1" i="0" dirty="0">
              <a:effectLst/>
              <a:latin typeface="Arial" panose="020B0604020202020204" pitchFamily="34" charset="0"/>
              <a:cs typeface="Arial" panose="020B0604020202020204" pitchFamily="34" charset="0"/>
            </a:endParaRPr>
          </a:p>
          <a:p>
            <a:pPr marL="0" indent="0">
              <a:buNone/>
            </a:pPr>
            <a:endParaRPr lang="en-US" sz="1400" b="1" i="0" dirty="0">
              <a:effectLst/>
              <a:latin typeface="Arial" panose="020B0604020202020204" pitchFamily="34" charset="0"/>
              <a:cs typeface="Arial" panose="020B0604020202020204" pitchFamily="34" charset="0"/>
            </a:endParaRPr>
          </a:p>
          <a:p>
            <a:pPr marL="0" indent="0">
              <a:buNone/>
            </a:pPr>
            <a:r>
              <a:rPr lang="en-US" sz="1400" b="1" i="0" dirty="0">
                <a:effectLst/>
                <a:latin typeface="Arial" panose="020B0604020202020204" pitchFamily="34" charset="0"/>
                <a:cs typeface="Arial" panose="020B0604020202020204" pitchFamily="34" charset="0"/>
              </a:rPr>
              <a:t>Here we have four layers of instructions: From, Pull, Run and CMD. What does it look like? The From command creates a layer based on Ubuntu, and then we add files from the Docker repository to the base command of that base layer</a:t>
            </a:r>
            <a:r>
              <a:rPr lang="en-US" sz="1400" b="0" i="0" dirty="0">
                <a:effectLst/>
                <a:latin typeface="Roboto" panose="02000000000000000000" pitchFamily="2" charset="0"/>
              </a:rPr>
              <a:t>.</a:t>
            </a:r>
            <a:endParaRPr lang="en-IN" sz="1400" dirty="0"/>
          </a:p>
        </p:txBody>
      </p:sp>
      <p:pic>
        <p:nvPicPr>
          <p:cNvPr id="2052" name="Picture 4" descr="Docker-image-components-of-docker">
            <a:extLst>
              <a:ext uri="{FF2B5EF4-FFF2-40B4-BE49-F238E27FC236}">
                <a16:creationId xmlns:a16="http://schemas.microsoft.com/office/drawing/2014/main" id="{1173854C-05D6-D36D-94EE-D1D2166348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660849"/>
            <a:ext cx="5319062" cy="2967291"/>
          </a:xfrm>
          <a:prstGeom prst="rect">
            <a:avLst/>
          </a:prstGeom>
          <a:noFill/>
          <a:extLst>
            <a:ext uri="{909E8E84-426E-40DD-AFC4-6F175D3DCCD1}">
              <a14:hiddenFill xmlns:a14="http://schemas.microsoft.com/office/drawing/2010/main">
                <a:solidFill>
                  <a:srgbClr val="FFFFFF"/>
                </a:solidFill>
              </a14:hiddenFill>
            </a:ext>
          </a:extLst>
        </p:spPr>
      </p:pic>
      <p:grpSp>
        <p:nvGrpSpPr>
          <p:cNvPr id="2061" name="Group 2060">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058" name="Rectangle 2057">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206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11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4051-EBDC-9B22-16FC-98053D29FDFB}"/>
              </a:ext>
            </a:extLst>
          </p:cNvPr>
          <p:cNvSpPr>
            <a:spLocks noGrp="1"/>
          </p:cNvSpPr>
          <p:nvPr>
            <p:ph type="title"/>
          </p:nvPr>
        </p:nvSpPr>
        <p:spPr/>
        <p:txBody>
          <a:bodyPr/>
          <a:lstStyle/>
          <a:p>
            <a:pPr algn="ctr"/>
            <a:r>
              <a:rPr lang="en-IN" b="1" i="0" dirty="0">
                <a:solidFill>
                  <a:srgbClr val="272C37"/>
                </a:solidFill>
                <a:effectLst/>
                <a:latin typeface="Arial" panose="020B0604020202020204" pitchFamily="34" charset="0"/>
                <a:cs typeface="Arial" panose="020B0604020202020204" pitchFamily="34" charset="0"/>
              </a:rPr>
              <a:t>   Docker Container</a:t>
            </a:r>
            <a:br>
              <a:rPr lang="en-IN"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E84E7313-696F-E16D-BE1A-494641530CB0}"/>
              </a:ext>
            </a:extLst>
          </p:cNvPr>
          <p:cNvSpPr>
            <a:spLocks noGrp="1"/>
          </p:cNvSpPr>
          <p:nvPr>
            <p:ph idx="1"/>
          </p:nvPr>
        </p:nvSpPr>
        <p:spPr/>
        <p:txBody>
          <a:bodyPr>
            <a:normAutofit/>
          </a:bodyPr>
          <a:lstStyle/>
          <a:p>
            <a:r>
              <a:rPr lang="en-US" b="1" i="0" dirty="0">
                <a:solidFill>
                  <a:srgbClr val="51565E"/>
                </a:solidFill>
                <a:effectLst/>
                <a:latin typeface="Arial" panose="020B0604020202020204" pitchFamily="34" charset="0"/>
                <a:cs typeface="Arial" panose="020B0604020202020204" pitchFamily="34" charset="0"/>
              </a:rPr>
              <a:t>It’s really lightweight due to the built-in structural redundancy. The container is also inherently portable. Another benefit is that it runs completely in isolation. Even if you are running a container, </a:t>
            </a:r>
          </a:p>
          <a:p>
            <a:r>
              <a:rPr lang="en-US" b="1" i="0" dirty="0">
                <a:solidFill>
                  <a:srgbClr val="51565E"/>
                </a:solidFill>
                <a:effectLst/>
                <a:latin typeface="Arial" panose="020B0604020202020204" pitchFamily="34" charset="0"/>
                <a:cs typeface="Arial" panose="020B0604020202020204" pitchFamily="34" charset="0"/>
              </a:rPr>
              <a:t>The memory for a Docker environment can be shared across multiple containers, which is really useful, especially when you have a virtual machine that has a defined amount of memory for each environment</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5517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691</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Google Sans</vt:lpstr>
      <vt:lpstr>Roboto</vt:lpstr>
      <vt:lpstr>Office Theme</vt:lpstr>
      <vt:lpstr>PowerPoint Presentation</vt:lpstr>
      <vt:lpstr>What is docker</vt:lpstr>
      <vt:lpstr>          Docker vs Virtual Machines </vt:lpstr>
      <vt:lpstr>                     Advantages of Docker </vt:lpstr>
      <vt:lpstr>               How Does Docker Work? </vt:lpstr>
      <vt:lpstr>             Components of Docker </vt:lpstr>
      <vt:lpstr>               Docker Client and Server  </vt:lpstr>
      <vt:lpstr>                             Docker Image </vt:lpstr>
      <vt:lpstr>   Docker Container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 Subba Rao</dc:creator>
  <cp:lastModifiedBy>Venkata Subba Rao</cp:lastModifiedBy>
  <cp:revision>2</cp:revision>
  <dcterms:created xsi:type="dcterms:W3CDTF">2023-11-13T13:09:11Z</dcterms:created>
  <dcterms:modified xsi:type="dcterms:W3CDTF">2023-11-23T09:52:07Z</dcterms:modified>
</cp:coreProperties>
</file>