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71" r:id="rId2"/>
    <p:sldId id="270" r:id="rId3"/>
    <p:sldId id="272" r:id="rId4"/>
    <p:sldId id="276" r:id="rId5"/>
    <p:sldId id="277" r:id="rId6"/>
    <p:sldId id="273" r:id="rId7"/>
    <p:sldId id="274" r:id="rId8"/>
    <p:sldId id="27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o, Santosh" initials="RS" lastIdx="13" clrIdx="0">
    <p:extLst>
      <p:ext uri="{19B8F6BF-5375-455C-9EA6-DF929625EA0E}">
        <p15:presenceInfo xmlns:p15="http://schemas.microsoft.com/office/powerpoint/2012/main" xmlns="" userId="S-1-5-21-3641078771-3653456904-245653651-131281" providerId="AD"/>
      </p:ext>
    </p:extLst>
  </p:cmAuthor>
  <p:cmAuthor id="2" name="Shankar" initials="S" lastIdx="2" clrIdx="1"/>
  <p:cmAuthor id="3" name="TulsojiRao, UmaShankar" initials="TU"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00"/>
    <a:srgbClr val="5B9BD5"/>
    <a:srgbClr val="33CCFF"/>
    <a:srgbClr val="9933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95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BABD0-E9A3-4715-8AA1-3CC2B48046BD}" type="datetimeFigureOut">
              <a:rPr lang="en-GB" smtClean="0"/>
              <a:pPr/>
              <a:t>28/06/2018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0E5D3-E005-422D-9F33-4238F754E252}" type="slidenum">
              <a:rPr lang="en-GB" smtClean="0"/>
              <a:pPr/>
              <a:t>‹#›</a:t>
            </a:fld>
            <a:endParaRPr lang="en-GB" dirty="0"/>
          </a:p>
        </p:txBody>
      </p:sp>
    </p:spTree>
    <p:extLst>
      <p:ext uri="{BB962C8B-B14F-4D97-AF65-F5344CB8AC3E}">
        <p14:creationId xmlns:p14="http://schemas.microsoft.com/office/powerpoint/2010/main" val="94608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DC0E5D3-E005-422D-9F33-4238F754E252}"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20359576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8.jpe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8.jpe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9.jpeg"/><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7.jpe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2351301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4"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 name="Picture 3" descr="Z:\Kunden DE\CGI\Eibo\2013.06.17\TITEL_71958313_SW_PP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80" t="1404" r="902"/>
          <a:stretch/>
        </p:blipFill>
        <p:spPr bwMode="auto">
          <a:xfrm>
            <a:off x="0" y="0"/>
            <a:ext cx="9143999" cy="40770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OrangeBeetStrip.png &lt;IGNORE&gt;"/>
          <p:cNvPicPr>
            <a:picLocks noChangeAspect="1"/>
          </p:cNvPicPr>
          <p:nvPr/>
        </p:nvPicPr>
        <p:blipFill>
          <a:blip r:embed="rId7" cstate="print"/>
          <a:stretch>
            <a:fillRect/>
          </a:stretch>
        </p:blipFill>
        <p:spPr>
          <a:xfrm>
            <a:off x="0" y="4069022"/>
            <a:ext cx="9144000" cy="1512527"/>
          </a:xfrm>
          <a:prstGeom prst="rect">
            <a:avLst/>
          </a:prstGeom>
        </p:spPr>
      </p:pic>
      <p:sp>
        <p:nvSpPr>
          <p:cNvPr id="3" name="Subtitle 2"/>
          <p:cNvSpPr>
            <a:spLocks noGrp="1"/>
          </p:cNvSpPr>
          <p:nvPr>
            <p:ph type="subTitle" idx="1"/>
          </p:nvPr>
        </p:nvSpPr>
        <p:spPr bwMode="gray">
          <a:xfrm>
            <a:off x="431540" y="5733256"/>
            <a:ext cx="5904655" cy="638299"/>
          </a:xfrm>
          <a:prstGeom prst="rect">
            <a:avLst/>
          </a:prstGeom>
        </p:spPr>
        <p:txBody>
          <a:bodyPr lIns="0" tIns="0" rIns="0" bIns="0" anchor="t" anchorCtr="0">
            <a:no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0" indent="0" algn="l">
              <a:spcBef>
                <a:spcPts val="0"/>
              </a:spcBef>
              <a:buNone/>
              <a:defRPr sz="1400">
                <a:solidFill>
                  <a:srgbClr val="666666"/>
                </a:solidFill>
              </a:defRPr>
            </a:lvl2pPr>
            <a:lvl3pPr marL="0" indent="0" algn="l">
              <a:spcBef>
                <a:spcPts val="0"/>
              </a:spcBef>
              <a:buNone/>
              <a:defRPr sz="1400">
                <a:solidFill>
                  <a:srgbClr val="666666"/>
                </a:solidFill>
              </a:defRPr>
            </a:lvl3pPr>
            <a:lvl4pPr marL="0" indent="0" algn="l">
              <a:spcBef>
                <a:spcPts val="0"/>
              </a:spcBef>
              <a:buNone/>
              <a:defRPr sz="1400">
                <a:solidFill>
                  <a:srgbClr val="666666"/>
                </a:solidFill>
              </a:defRPr>
            </a:lvl4pPr>
            <a:lvl5pPr marL="0" indent="0" algn="l">
              <a:spcBef>
                <a:spcPts val="0"/>
              </a:spcBef>
              <a:buNone/>
              <a:defRPr sz="1400">
                <a:solidFill>
                  <a:srgbClr val="666666"/>
                </a:solidFill>
              </a:defRPr>
            </a:lvl5pPr>
            <a:lvl6pPr marL="0" indent="0" algn="l">
              <a:spcBef>
                <a:spcPts val="0"/>
              </a:spcBef>
              <a:buNone/>
              <a:defRPr sz="1400">
                <a:solidFill>
                  <a:srgbClr val="666666"/>
                </a:solidFill>
              </a:defRPr>
            </a:lvl6pPr>
            <a:lvl7pPr marL="0" indent="0" algn="l">
              <a:spcBef>
                <a:spcPts val="0"/>
              </a:spcBef>
              <a:buNone/>
              <a:defRPr sz="1400">
                <a:solidFill>
                  <a:srgbClr val="666666"/>
                </a:solidFill>
              </a:defRPr>
            </a:lvl7pPr>
            <a:lvl8pPr marL="0" indent="0" algn="l">
              <a:spcBef>
                <a:spcPts val="0"/>
              </a:spcBef>
              <a:buNone/>
              <a:defRPr sz="1400">
                <a:solidFill>
                  <a:srgbClr val="666666"/>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sp>
        <p:nvSpPr>
          <p:cNvPr id="20" name="TextBox 19"/>
          <p:cNvSpPr txBox="1"/>
          <p:nvPr/>
        </p:nvSpPr>
        <p:spPr bwMode="gray">
          <a:xfrm>
            <a:off x="431540"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CGI Group Inc. 2013</a:t>
            </a:r>
          </a:p>
        </p:txBody>
      </p:sp>
      <p:sp>
        <p:nvSpPr>
          <p:cNvPr id="22" name="Date Placeholder 3"/>
          <p:cNvSpPr>
            <a:spLocks noGrp="1"/>
          </p:cNvSpPr>
          <p:nvPr>
            <p:ph type="dt" sz="half" idx="2"/>
          </p:nvPr>
        </p:nvSpPr>
        <p:spPr bwMode="gray">
          <a:xfrm>
            <a:off x="3569856" y="6453336"/>
            <a:ext cx="1999672" cy="215752"/>
          </a:xfrm>
          <a:prstGeom prst="rect">
            <a:avLst/>
          </a:prstGeom>
          <a:ln w="3175">
            <a:noFill/>
          </a:ln>
        </p:spPr>
        <p:txBody>
          <a:bodyPr vert="horz" wrap="square" lIns="0" tIns="0" rIns="0" bIns="0" rtlCol="0" anchor="b" anchorCtr="0">
            <a:noAutofit/>
          </a:bodyPr>
          <a:lstStyle>
            <a:lvl1pPr algn="ctr">
              <a:defRPr lang="en-US" sz="1100" kern="1200" noProof="0" dirty="0" smtClean="0">
                <a:solidFill>
                  <a:srgbClr val="666666"/>
                </a:solidFill>
                <a:latin typeface="Arial" pitchFamily="34" charset="0"/>
                <a:ea typeface="+mn-ea"/>
                <a:cs typeface="Arial" pitchFamily="34" charset="0"/>
              </a:defRPr>
            </a:lvl1pPr>
          </a:lstStyle>
          <a:p>
            <a:endParaRPr lang="en-GB" dirty="0"/>
          </a:p>
        </p:txBody>
      </p:sp>
      <p:grpSp>
        <p:nvGrpSpPr>
          <p:cNvPr id="48" name="Group 47"/>
          <p:cNvGrpSpPr/>
          <p:nvPr/>
        </p:nvGrpSpPr>
        <p:grpSpPr bwMode="gray">
          <a:xfrm>
            <a:off x="6901195" y="5829386"/>
            <a:ext cx="1894407" cy="855073"/>
            <a:chOff x="1028700" y="1828800"/>
            <a:chExt cx="7083426" cy="3197226"/>
          </a:xfrm>
        </p:grpSpPr>
        <p:sp>
          <p:nvSpPr>
            <p:cNvPr id="51"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2"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3"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4"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9"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0"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1"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2"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3"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4"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5"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6"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7"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39" name="Bild 4"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40000">
            <a:off x="1719465" y="918624"/>
            <a:ext cx="8263251" cy="5842119"/>
          </a:xfrm>
          <a:prstGeom prst="rect">
            <a:avLst/>
          </a:prstGeom>
        </p:spPr>
      </p:pic>
      <p:sp>
        <p:nvSpPr>
          <p:cNvPr id="2" name="Title 1"/>
          <p:cNvSpPr>
            <a:spLocks noGrp="1"/>
          </p:cNvSpPr>
          <p:nvPr>
            <p:ph type="ctrTitle" hasCustomPrompt="1"/>
          </p:nvPr>
        </p:nvSpPr>
        <p:spPr bwMode="gray">
          <a:xfrm>
            <a:off x="431540" y="4221088"/>
            <a:ext cx="8279574" cy="1224136"/>
          </a:xfrm>
        </p:spPr>
        <p:txBody>
          <a:bodyPr wrap="square" lIns="0" tIns="0" rIns="0" bIns="0" anchor="t" anchorCtr="0">
            <a:noAutofit/>
          </a:bodyPr>
          <a:lstStyle>
            <a:lvl1pPr algn="l">
              <a:defRPr sz="3600" b="0" baseline="0">
                <a:solidFill>
                  <a:srgbClr val="FFFFFF"/>
                </a:solidFill>
              </a:defRPr>
            </a:lvl1pPr>
          </a:lstStyle>
          <a:p>
            <a:r>
              <a:rPr lang="en-GB" noProof="0" dirty="0" smtClean="0"/>
              <a:t>Click to edit Master </a:t>
            </a:r>
            <a:br>
              <a:rPr lang="en-GB" noProof="0" dirty="0" smtClean="0"/>
            </a:br>
            <a:r>
              <a:rPr lang="en-GB" noProof="0" dirty="0" smtClean="0"/>
              <a:t>title style</a:t>
            </a:r>
            <a:endParaRPr lang="en-GB" noProof="0"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1643596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42"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 name="Picture 2" descr="Z:\Kunden DE\CGI\Eibo\2013.06.17\Seite67-68_INNEN_TRENNER_117828364_SW_PP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 y="2276872"/>
            <a:ext cx="9144000" cy="23050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bwMode="gray">
          <a:xfrm>
            <a:off x="431800" y="260648"/>
            <a:ext cx="8280400" cy="612068"/>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8280400" cy="612069"/>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0" indent="0" algn="l">
              <a:spcBef>
                <a:spcPts val="0"/>
              </a:spcBef>
              <a:buNone/>
              <a:defRPr sz="3900">
                <a:solidFill>
                  <a:schemeClr val="tx1"/>
                </a:solidFill>
              </a:defRPr>
            </a:lvl2pPr>
            <a:lvl3pPr marL="0" indent="0" algn="l">
              <a:spcBef>
                <a:spcPts val="0"/>
              </a:spcBef>
              <a:buNone/>
              <a:defRPr sz="3900">
                <a:solidFill>
                  <a:schemeClr val="tx1"/>
                </a:solidFill>
              </a:defRPr>
            </a:lvl3pPr>
            <a:lvl4pPr marL="0" indent="0" algn="l">
              <a:spcBef>
                <a:spcPts val="0"/>
              </a:spcBef>
              <a:buNone/>
              <a:defRPr sz="3900">
                <a:solidFill>
                  <a:schemeClr val="tx1"/>
                </a:solidFill>
              </a:defRPr>
            </a:lvl4pPr>
            <a:lvl5pPr marL="0" indent="0" algn="l">
              <a:spcBef>
                <a:spcPts val="0"/>
              </a:spcBef>
              <a:buNone/>
              <a:defRPr sz="3900">
                <a:solidFill>
                  <a:schemeClr val="tx1"/>
                </a:solidFill>
              </a:defRPr>
            </a:lvl5pPr>
            <a:lvl6pPr marL="0" indent="0" algn="l">
              <a:spcBef>
                <a:spcPts val="0"/>
              </a:spcBef>
              <a:buNone/>
              <a:defRPr sz="3900">
                <a:solidFill>
                  <a:schemeClr val="tx1"/>
                </a:solidFill>
              </a:defRPr>
            </a:lvl6pPr>
            <a:lvl7pPr marL="0" indent="0" algn="l">
              <a:spcBef>
                <a:spcPts val="0"/>
              </a:spcBef>
              <a:buNone/>
              <a:defRPr sz="3900">
                <a:solidFill>
                  <a:schemeClr val="tx1"/>
                </a:solidFill>
              </a:defRPr>
            </a:lvl7pPr>
            <a:lvl8pPr marL="0" indent="0" algn="l">
              <a:spcBef>
                <a:spcPts val="0"/>
              </a:spcBef>
              <a:buNone/>
              <a:defRPr sz="3900">
                <a:solidFill>
                  <a:schemeClr val="tx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grpSp>
        <p:nvGrpSpPr>
          <p:cNvPr id="40" name="Group 39"/>
          <p:cNvGrpSpPr/>
          <p:nvPr/>
        </p:nvGrpSpPr>
        <p:grpSpPr bwMode="gray">
          <a:xfrm>
            <a:off x="6901195" y="5829386"/>
            <a:ext cx="1894407" cy="855073"/>
            <a:chOff x="1028700" y="1828800"/>
            <a:chExt cx="7083426" cy="3197226"/>
          </a:xfrm>
        </p:grpSpPr>
        <p:sp>
          <p:nvSpPr>
            <p:cNvPr id="4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4"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5"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36" name="Bild 40" descr="CONNECT_BEET_ROT_PPT.psd"/>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3720000">
            <a:off x="-670621" y="2078143"/>
            <a:ext cx="7213284" cy="50997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8346904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66"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Picture 40" descr="&lt;IGNORE&gt;"/>
          <p:cNvPicPr>
            <a:picLocks noChangeAspect="1"/>
          </p:cNvPicPr>
          <p:nvPr/>
        </p:nvPicPr>
        <p:blipFill>
          <a:blip r:embed="rId6" cstate="print"/>
          <a:stretch>
            <a:fillRect/>
          </a:stretch>
        </p:blipFill>
        <p:spPr>
          <a:xfrm>
            <a:off x="0" y="1"/>
            <a:ext cx="9144000" cy="6858000"/>
          </a:xfrm>
          <a:prstGeom prst="rect">
            <a:avLst/>
          </a:prstGeom>
        </p:spPr>
      </p:pic>
      <p:grpSp>
        <p:nvGrpSpPr>
          <p:cNvPr id="11" name="Group 10"/>
          <p:cNvGrpSpPr/>
          <p:nvPr/>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2" name="Title 1"/>
          <p:cNvSpPr>
            <a:spLocks noGrp="1"/>
          </p:cNvSpPr>
          <p:nvPr>
            <p:ph type="ctrTitle"/>
          </p:nvPr>
        </p:nvSpPr>
        <p:spPr bwMode="gray">
          <a:xfrm>
            <a:off x="431800" y="260648"/>
            <a:ext cx="7014821" cy="612068"/>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7014821" cy="612069"/>
          </a:xfrm>
          <a:prstGeom prst="rect">
            <a:avLst/>
          </a:prstGeom>
        </p:spPr>
        <p:txBody>
          <a:bodyPr wrap="square" lIns="0" tIns="0" rIns="0" bIns="0" anchor="t" anchorCtr="0">
            <a:noAutofit/>
          </a:bodyPr>
          <a:lstStyle>
            <a:lvl1pPr marL="0" indent="0" algn="l">
              <a:buNone/>
              <a:defRPr sz="3900">
                <a:solidFill>
                  <a:srgbClr val="FFFFFF"/>
                </a:solidFill>
                <a:latin typeface="Arial" pitchFamily="34" charset="0"/>
              </a:defRPr>
            </a:lvl1pPr>
            <a:lvl2pPr marL="0" indent="0" algn="l">
              <a:spcBef>
                <a:spcPts val="0"/>
              </a:spcBef>
              <a:buNone/>
              <a:defRPr sz="3900">
                <a:solidFill>
                  <a:schemeClr val="bg1"/>
                </a:solidFill>
              </a:defRPr>
            </a:lvl2pPr>
            <a:lvl3pPr marL="0" indent="0" algn="l">
              <a:spcBef>
                <a:spcPts val="0"/>
              </a:spcBef>
              <a:buNone/>
              <a:defRPr sz="3900">
                <a:solidFill>
                  <a:schemeClr val="bg1"/>
                </a:solidFill>
              </a:defRPr>
            </a:lvl3pPr>
            <a:lvl4pPr marL="0" indent="0" algn="l">
              <a:spcBef>
                <a:spcPts val="0"/>
              </a:spcBef>
              <a:buNone/>
              <a:defRPr sz="3900">
                <a:solidFill>
                  <a:schemeClr val="bg1"/>
                </a:solidFill>
              </a:defRPr>
            </a:lvl4pPr>
            <a:lvl5pPr marL="0" indent="0" algn="l">
              <a:spcBef>
                <a:spcPts val="0"/>
              </a:spcBef>
              <a:buNone/>
              <a:defRPr sz="3900">
                <a:solidFill>
                  <a:schemeClr val="bg1"/>
                </a:solidFill>
              </a:defRPr>
            </a:lvl5pPr>
            <a:lvl6pPr marL="0" indent="0" algn="l">
              <a:spcBef>
                <a:spcPts val="0"/>
              </a:spcBef>
              <a:buNone/>
              <a:defRPr sz="3900">
                <a:solidFill>
                  <a:schemeClr val="bg1"/>
                </a:solidFill>
              </a:defRPr>
            </a:lvl6pPr>
            <a:lvl7pPr marL="0" indent="0" algn="l">
              <a:spcBef>
                <a:spcPts val="0"/>
              </a:spcBef>
              <a:buNone/>
              <a:defRPr sz="3900">
                <a:solidFill>
                  <a:schemeClr val="bg1"/>
                </a:solidFill>
              </a:defRPr>
            </a:lvl7pPr>
            <a:lvl8pPr marL="0" indent="0" algn="l">
              <a:spcBef>
                <a:spcPts val="0"/>
              </a:spcBef>
              <a:buNone/>
              <a:defRPr sz="3900">
                <a:solidFill>
                  <a:schemeClr val="bg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pic>
        <p:nvPicPr>
          <p:cNvPr id="98306" name="Picture 2" descr="Z:\Kunden DE\CGI\Eibo\2013.06.17\Seite67-68_INNEN_TRENNER_117828364_SW_PP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 y="2276872"/>
            <a:ext cx="9144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46" name="Bild 40"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720000">
            <a:off x="-670621" y="2078143"/>
            <a:ext cx="7213284" cy="50997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31800" y="260648"/>
            <a:ext cx="8280400" cy="612068"/>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8280400" cy="612069"/>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0" indent="0" algn="l">
              <a:spcBef>
                <a:spcPts val="0"/>
              </a:spcBef>
              <a:buNone/>
              <a:defRPr sz="3900">
                <a:solidFill>
                  <a:schemeClr val="tx1"/>
                </a:solidFill>
              </a:defRPr>
            </a:lvl2pPr>
            <a:lvl3pPr marL="0" indent="0" algn="l">
              <a:spcBef>
                <a:spcPts val="0"/>
              </a:spcBef>
              <a:buNone/>
              <a:defRPr sz="3900">
                <a:solidFill>
                  <a:schemeClr val="tx1"/>
                </a:solidFill>
              </a:defRPr>
            </a:lvl3pPr>
            <a:lvl4pPr marL="0" indent="0" algn="l">
              <a:spcBef>
                <a:spcPts val="0"/>
              </a:spcBef>
              <a:buNone/>
              <a:defRPr sz="3900">
                <a:solidFill>
                  <a:schemeClr val="tx1"/>
                </a:solidFill>
              </a:defRPr>
            </a:lvl4pPr>
            <a:lvl5pPr marL="0" indent="0" algn="l">
              <a:spcBef>
                <a:spcPts val="0"/>
              </a:spcBef>
              <a:buNone/>
              <a:defRPr sz="3900">
                <a:solidFill>
                  <a:schemeClr val="tx1"/>
                </a:solidFill>
              </a:defRPr>
            </a:lvl5pPr>
            <a:lvl6pPr marL="0" indent="0" algn="l">
              <a:spcBef>
                <a:spcPts val="0"/>
              </a:spcBef>
              <a:buNone/>
              <a:defRPr sz="3900">
                <a:solidFill>
                  <a:schemeClr val="tx1"/>
                </a:solidFill>
              </a:defRPr>
            </a:lvl6pPr>
            <a:lvl7pPr marL="0" indent="0" algn="l">
              <a:spcBef>
                <a:spcPts val="0"/>
              </a:spcBef>
              <a:buNone/>
              <a:defRPr sz="3900">
                <a:solidFill>
                  <a:schemeClr val="tx1"/>
                </a:solidFill>
              </a:defRPr>
            </a:lvl7pPr>
            <a:lvl8pPr marL="0" indent="0" algn="l">
              <a:spcBef>
                <a:spcPts val="0"/>
              </a:spcBef>
              <a:buNone/>
              <a:defRPr sz="3900">
                <a:solidFill>
                  <a:schemeClr val="tx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grpSp>
        <p:nvGrpSpPr>
          <p:cNvPr id="40" name="Group 39"/>
          <p:cNvGrpSpPr/>
          <p:nvPr/>
        </p:nvGrpSpPr>
        <p:grpSpPr bwMode="gray">
          <a:xfrm>
            <a:off x="6901195" y="5829386"/>
            <a:ext cx="1894407" cy="855073"/>
            <a:chOff x="1028700" y="1828800"/>
            <a:chExt cx="7083426" cy="3197226"/>
          </a:xfrm>
        </p:grpSpPr>
        <p:sp>
          <p:nvSpPr>
            <p:cNvPr id="4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4"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5"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34" name="Image 15"/>
          <p:cNvPicPr>
            <a:picLocks noChangeAspect="1"/>
          </p:cNvPicPr>
          <p:nvPr/>
        </p:nvPicPr>
        <p:blipFill rotWithShape="1">
          <a:blip r:embed="rId2" cstate="print">
            <a:extLst>
              <a:ext uri="{28A0092B-C50C-407E-A947-70E740481C1C}">
                <a14:useLocalDpi xmlns:a14="http://schemas.microsoft.com/office/drawing/2010/main" val="0"/>
              </a:ext>
            </a:extLst>
          </a:blip>
          <a:srcRect t="24245" r="4012" b="39467"/>
          <a:stretch/>
        </p:blipFill>
        <p:spPr bwMode="gray">
          <a:xfrm>
            <a:off x="0" y="2276474"/>
            <a:ext cx="9144000" cy="2305051"/>
          </a:xfrm>
          <a:prstGeom prst="rect">
            <a:avLst/>
          </a:prstGeom>
        </p:spPr>
      </p:pic>
      <p:pic>
        <p:nvPicPr>
          <p:cNvPr id="37" name="Bild 40" descr="CONNECT_BEET_ROT_PPT.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a:off x="2563725" y="1295313"/>
            <a:ext cx="7213284" cy="5099793"/>
          </a:xfrm>
          <a:prstGeom prst="rect">
            <a:avLst/>
          </a:prstGeom>
        </p:spPr>
      </p:pic>
    </p:spTree>
    <p:extLst>
      <p:ext uri="{BB962C8B-B14F-4D97-AF65-F5344CB8AC3E}">
        <p14:creationId xmlns:p14="http://schemas.microsoft.com/office/powerpoint/2010/main" val="20946777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Section Header 2">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258168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90"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 name="Picture 40" descr="&lt;IGNORE&gt;"/>
          <p:cNvPicPr>
            <a:picLocks noChangeAspect="1"/>
          </p:cNvPicPr>
          <p:nvPr/>
        </p:nvPicPr>
        <p:blipFill>
          <a:blip r:embed="rId6" cstate="print"/>
          <a:stretch>
            <a:fillRect/>
          </a:stretch>
        </p:blipFill>
        <p:spPr>
          <a:xfrm>
            <a:off x="0" y="1"/>
            <a:ext cx="9144000" cy="6858000"/>
          </a:xfrm>
          <a:prstGeom prst="rect">
            <a:avLst/>
          </a:prstGeom>
        </p:spPr>
      </p:pic>
      <p:grpSp>
        <p:nvGrpSpPr>
          <p:cNvPr id="11" name="Group 10"/>
          <p:cNvGrpSpPr/>
          <p:nvPr/>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2" name="Title 1"/>
          <p:cNvSpPr>
            <a:spLocks noGrp="1"/>
          </p:cNvSpPr>
          <p:nvPr>
            <p:ph type="ctrTitle"/>
          </p:nvPr>
        </p:nvSpPr>
        <p:spPr bwMode="gray">
          <a:xfrm>
            <a:off x="431800" y="260648"/>
            <a:ext cx="7014821" cy="612068"/>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GB" noProof="0" dirty="0"/>
          </a:p>
        </p:txBody>
      </p:sp>
      <p:sp>
        <p:nvSpPr>
          <p:cNvPr id="13" name="Subtitle 2"/>
          <p:cNvSpPr>
            <a:spLocks noGrp="1"/>
          </p:cNvSpPr>
          <p:nvPr>
            <p:ph type="subTitle" idx="1"/>
          </p:nvPr>
        </p:nvSpPr>
        <p:spPr bwMode="gray">
          <a:xfrm>
            <a:off x="431800" y="872715"/>
            <a:ext cx="7014821" cy="612069"/>
          </a:xfrm>
          <a:prstGeom prst="rect">
            <a:avLst/>
          </a:prstGeom>
        </p:spPr>
        <p:txBody>
          <a:bodyPr wrap="square" lIns="0" tIns="0" rIns="0" bIns="0" anchor="t" anchorCtr="0">
            <a:noAutofit/>
          </a:bodyPr>
          <a:lstStyle>
            <a:lvl1pPr marL="0" indent="0" algn="l">
              <a:buNone/>
              <a:defRPr sz="3900">
                <a:solidFill>
                  <a:srgbClr val="FFFFFF"/>
                </a:solidFill>
                <a:latin typeface="Arial" pitchFamily="34" charset="0"/>
              </a:defRPr>
            </a:lvl1pPr>
            <a:lvl2pPr marL="0" indent="0" algn="l">
              <a:spcBef>
                <a:spcPts val="0"/>
              </a:spcBef>
              <a:buNone/>
              <a:defRPr sz="3900">
                <a:solidFill>
                  <a:schemeClr val="bg1"/>
                </a:solidFill>
              </a:defRPr>
            </a:lvl2pPr>
            <a:lvl3pPr marL="0" indent="0" algn="l">
              <a:spcBef>
                <a:spcPts val="0"/>
              </a:spcBef>
              <a:buNone/>
              <a:defRPr sz="3900">
                <a:solidFill>
                  <a:schemeClr val="bg1"/>
                </a:solidFill>
              </a:defRPr>
            </a:lvl3pPr>
            <a:lvl4pPr marL="0" indent="0" algn="l">
              <a:spcBef>
                <a:spcPts val="0"/>
              </a:spcBef>
              <a:buNone/>
              <a:defRPr sz="3900">
                <a:solidFill>
                  <a:schemeClr val="bg1"/>
                </a:solidFill>
              </a:defRPr>
            </a:lvl4pPr>
            <a:lvl5pPr marL="0" indent="0" algn="l">
              <a:spcBef>
                <a:spcPts val="0"/>
              </a:spcBef>
              <a:buNone/>
              <a:defRPr sz="3900">
                <a:solidFill>
                  <a:schemeClr val="bg1"/>
                </a:solidFill>
              </a:defRPr>
            </a:lvl5pPr>
            <a:lvl6pPr marL="0" indent="0" algn="l">
              <a:spcBef>
                <a:spcPts val="0"/>
              </a:spcBef>
              <a:buNone/>
              <a:defRPr sz="3900">
                <a:solidFill>
                  <a:schemeClr val="bg1"/>
                </a:solidFill>
              </a:defRPr>
            </a:lvl6pPr>
            <a:lvl7pPr marL="0" indent="0" algn="l">
              <a:spcBef>
                <a:spcPts val="0"/>
              </a:spcBef>
              <a:buNone/>
              <a:defRPr sz="3900">
                <a:solidFill>
                  <a:schemeClr val="bg1"/>
                </a:solidFill>
              </a:defRPr>
            </a:lvl7pPr>
            <a:lvl8pPr marL="0" indent="0" algn="l">
              <a:spcBef>
                <a:spcPts val="0"/>
              </a:spcBef>
              <a:buNone/>
              <a:defRPr sz="3900">
                <a:solidFill>
                  <a:schemeClr val="bg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pic>
        <p:nvPicPr>
          <p:cNvPr id="44" name="Image 15"/>
          <p:cNvPicPr>
            <a:picLocks noChangeAspect="1"/>
          </p:cNvPicPr>
          <p:nvPr/>
        </p:nvPicPr>
        <p:blipFill rotWithShape="1">
          <a:blip r:embed="rId7" cstate="print">
            <a:extLst>
              <a:ext uri="{28A0092B-C50C-407E-A947-70E740481C1C}">
                <a14:useLocalDpi xmlns:a14="http://schemas.microsoft.com/office/drawing/2010/main" val="0"/>
              </a:ext>
            </a:extLst>
          </a:blip>
          <a:srcRect t="24245" r="4012" b="39467"/>
          <a:stretch/>
        </p:blipFill>
        <p:spPr bwMode="gray">
          <a:xfrm>
            <a:off x="0" y="2276474"/>
            <a:ext cx="9144000" cy="2305051"/>
          </a:xfrm>
          <a:prstGeom prst="rect">
            <a:avLst/>
          </a:prstGeom>
        </p:spPr>
      </p:pic>
      <p:pic>
        <p:nvPicPr>
          <p:cNvPr id="42" name="Bild 40"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60000">
            <a:off x="2563725" y="1295313"/>
            <a:ext cx="7213284" cy="5099793"/>
          </a:xfrm>
          <a:prstGeom prst="rect">
            <a:avLst/>
          </a:prstGeom>
        </p:spPr>
      </p:pic>
    </p:spTree>
    <p:extLst>
      <p:ext uri="{BB962C8B-B14F-4D97-AF65-F5344CB8AC3E}">
        <p14:creationId xmlns:p14="http://schemas.microsoft.com/office/powerpoint/2010/main" val="3422597062"/>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mall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751388" y="1341438"/>
            <a:ext cx="3960812" cy="4824412"/>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2" name="Textfeld 11"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19"/>
          </p:nvPr>
        </p:nvSpPr>
        <p:spPr bwMode="gray">
          <a:xfrm>
            <a:off x="431800" y="1268413"/>
            <a:ext cx="3960813" cy="489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ultipl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31800" y="1341439"/>
            <a:ext cx="2628000" cy="3125458"/>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1" name="Picture Placeholder 20"/>
          <p:cNvSpPr>
            <a:spLocks noGrp="1"/>
          </p:cNvSpPr>
          <p:nvPr>
            <p:ph type="pic" sz="quarter" idx="15"/>
          </p:nvPr>
        </p:nvSpPr>
        <p:spPr bwMode="gray">
          <a:xfrm>
            <a:off x="3258000" y="1341437"/>
            <a:ext cx="2628000" cy="31254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2" name="Picture Placeholder 20"/>
          <p:cNvSpPr>
            <a:spLocks noGrp="1"/>
          </p:cNvSpPr>
          <p:nvPr>
            <p:ph type="pic" sz="quarter" idx="16"/>
          </p:nvPr>
        </p:nvSpPr>
        <p:spPr bwMode="gray">
          <a:xfrm>
            <a:off x="6084200" y="1341438"/>
            <a:ext cx="2628000" cy="31254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8" name="Textfeld 17"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25"/>
          </p:nvPr>
        </p:nvSpPr>
        <p:spPr bwMode="gray">
          <a:xfrm>
            <a:off x="431800" y="4617132"/>
            <a:ext cx="2627313" cy="1548718"/>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Content Placeholder 4"/>
          <p:cNvSpPr>
            <a:spLocks noGrp="1"/>
          </p:cNvSpPr>
          <p:nvPr>
            <p:ph sz="quarter" idx="26"/>
          </p:nvPr>
        </p:nvSpPr>
        <p:spPr bwMode="gray">
          <a:xfrm>
            <a:off x="3258638" y="4617132"/>
            <a:ext cx="2627313" cy="1548718"/>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9" name="Content Placeholder 4"/>
          <p:cNvSpPr>
            <a:spLocks noGrp="1"/>
          </p:cNvSpPr>
          <p:nvPr>
            <p:ph sz="quarter" idx="27"/>
          </p:nvPr>
        </p:nvSpPr>
        <p:spPr bwMode="gray">
          <a:xfrm>
            <a:off x="6085476" y="4617132"/>
            <a:ext cx="2627313" cy="1548718"/>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rge Image">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31800" y="1341438"/>
            <a:ext cx="8280399" cy="344488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2" name="Textfeld 11"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14" name="Content Placeholder 4"/>
          <p:cNvSpPr>
            <a:spLocks noGrp="1"/>
          </p:cNvSpPr>
          <p:nvPr>
            <p:ph sz="quarter" idx="25"/>
          </p:nvPr>
        </p:nvSpPr>
        <p:spPr bwMode="gray">
          <a:xfrm>
            <a:off x="431800" y="5016524"/>
            <a:ext cx="8280400" cy="1149325"/>
          </a:xfrm>
        </p:spPr>
        <p:txBody>
          <a:bodyPr/>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side small graphic ">
    <p:spTree>
      <p:nvGrpSpPr>
        <p:cNvPr id="1" name=""/>
        <p:cNvGrpSpPr/>
        <p:nvPr/>
      </p:nvGrpSpPr>
      <p:grpSpPr>
        <a:xfrm>
          <a:off x="0" y="0"/>
          <a:ext cx="0" cy="0"/>
          <a:chOff x="0" y="0"/>
          <a:chExt cx="0" cy="0"/>
        </a:xfrm>
      </p:grpSpPr>
      <p:sp>
        <p:nvSpPr>
          <p:cNvPr id="5" name="Content Placeholder 4"/>
          <p:cNvSpPr>
            <a:spLocks noGrp="1"/>
          </p:cNvSpPr>
          <p:nvPr>
            <p:ph sz="quarter" idx="25"/>
          </p:nvPr>
        </p:nvSpPr>
        <p:spPr bwMode="gray">
          <a:xfrm>
            <a:off x="431800" y="1266825"/>
            <a:ext cx="6278563" cy="4899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2" name="Picture Placeholder 11"/>
          <p:cNvSpPr>
            <a:spLocks noGrp="1"/>
          </p:cNvSpPr>
          <p:nvPr>
            <p:ph type="pic" sz="quarter" idx="23" hasCustomPrompt="1"/>
          </p:nvPr>
        </p:nvSpPr>
        <p:spPr bwMode="gray">
          <a:xfrm>
            <a:off x="6854825" y="1341438"/>
            <a:ext cx="1857375" cy="4824412"/>
          </a:xfrm>
          <a:prstGeom prst="rect">
            <a:avLst/>
          </a:prstGeom>
        </p:spPr>
        <p:txBody>
          <a:bodyPr lIns="0" tIns="0" rIns="0" bIns="0"/>
          <a:lstStyle>
            <a:lvl1pPr marL="0" indent="0">
              <a:buFont typeface="Arial" pitchFamily="34" charset="0"/>
              <a:buNone/>
              <a:defRPr lang="en-AU" sz="1600" kern="1200" dirty="0" smtClean="0">
                <a:solidFill>
                  <a:schemeClr val="tx1"/>
                </a:solidFill>
                <a:latin typeface="Arial" pitchFamily="34" charset="0"/>
                <a:ea typeface="+mn-ea"/>
                <a:cs typeface="+mn-cs"/>
              </a:defRPr>
            </a:lvl1pPr>
          </a:lstStyle>
          <a:p>
            <a:r>
              <a:rPr lang="en-GB" dirty="0" smtClean="0"/>
              <a:t>Click icon </a:t>
            </a:r>
            <a:br>
              <a:rPr lang="en-GB" dirty="0" smtClean="0"/>
            </a:br>
            <a:r>
              <a:rPr lang="en-GB" dirty="0" smtClean="0"/>
              <a:t>to add picture</a:t>
            </a:r>
            <a:endParaRPr lang="en-GB" dirty="0"/>
          </a:p>
        </p:txBody>
      </p:sp>
      <p:sp>
        <p:nvSpPr>
          <p:cNvPr id="11" name="Textfeld 10"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icture">
    <p:spTree>
      <p:nvGrpSpPr>
        <p:cNvPr id="1" name=""/>
        <p:cNvGrpSpPr/>
        <p:nvPr/>
      </p:nvGrpSpPr>
      <p:grpSpPr>
        <a:xfrm>
          <a:off x="0" y="0"/>
          <a:ext cx="0" cy="0"/>
          <a:chOff x="0" y="0"/>
          <a:chExt cx="0" cy="0"/>
        </a:xfrm>
      </p:grpSpPr>
      <p:sp>
        <p:nvSpPr>
          <p:cNvPr id="15" name="Textfeld 14"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5"/>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7" name="Content Placeholder 6"/>
          <p:cNvSpPr>
            <a:spLocks noGrp="1"/>
          </p:cNvSpPr>
          <p:nvPr>
            <p:ph sz="quarter" idx="27"/>
          </p:nvPr>
        </p:nvSpPr>
        <p:spPr bwMode="gray">
          <a:xfrm>
            <a:off x="431800" y="2322513"/>
            <a:ext cx="3960813" cy="3843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7" name="Content Placeholder 16"/>
          <p:cNvSpPr>
            <a:spLocks noGrp="1"/>
          </p:cNvSpPr>
          <p:nvPr>
            <p:ph sz="quarter" idx="28"/>
          </p:nvPr>
        </p:nvSpPr>
        <p:spPr bwMode="gray">
          <a:xfrm>
            <a:off x="4751388" y="2322513"/>
            <a:ext cx="3960812" cy="3843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23" name="Content Placeholder 22"/>
          <p:cNvSpPr>
            <a:spLocks noGrp="1"/>
          </p:cNvSpPr>
          <p:nvPr>
            <p:ph sz="quarter" idx="29"/>
          </p:nvPr>
        </p:nvSpPr>
        <p:spPr bwMode="gray">
          <a:xfrm>
            <a:off x="431800" y="1266825"/>
            <a:ext cx="8280400" cy="838200"/>
          </a:xfrm>
        </p:spPr>
        <p:txBody>
          <a:bodyPr/>
          <a:lstStyle/>
          <a:p>
            <a:pPr lvl="0"/>
            <a:r>
              <a:rPr lang="en-US" smtClean="0"/>
              <a:t>Click to edit Master text styles</a:t>
            </a:r>
          </a:p>
          <a:p>
            <a:pPr lvl="1"/>
            <a:r>
              <a:rPr lang="en-US" smtClean="0"/>
              <a:t>Second level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1" name="Picture Placeholder 20"/>
          <p:cNvSpPr>
            <a:spLocks noGrp="1"/>
          </p:cNvSpPr>
          <p:nvPr>
            <p:ph type="pic" sz="quarter" idx="14"/>
          </p:nvPr>
        </p:nvSpPr>
        <p:spPr bwMode="gray">
          <a:xfrm>
            <a:off x="431800" y="1744717"/>
            <a:ext cx="8280399" cy="44211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GB" dirty="0"/>
          </a:p>
        </p:txBody>
      </p:sp>
      <p:sp>
        <p:nvSpPr>
          <p:cNvPr id="11" name="Textfeld 10"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5"/>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Text Placeholder 4"/>
          <p:cNvSpPr>
            <a:spLocks noGrp="1"/>
          </p:cNvSpPr>
          <p:nvPr>
            <p:ph type="body" sz="quarter" idx="16"/>
          </p:nvPr>
        </p:nvSpPr>
        <p:spPr bwMode="gray">
          <a:xfrm>
            <a:off x="431799" y="1266826"/>
            <a:ext cx="8280399" cy="330332"/>
          </a:xfrm>
        </p:spPr>
        <p:txBody>
          <a:bodyPr tIns="14400"/>
          <a:lstStyle>
            <a:lvl1pPr>
              <a:defRPr sz="16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Cover page">
    <p:spTree>
      <p:nvGrpSpPr>
        <p:cNvPr id="1" name=""/>
        <p:cNvGrpSpPr/>
        <p:nvPr/>
      </p:nvGrpSpPr>
      <p:grpSpPr>
        <a:xfrm>
          <a:off x="0" y="0"/>
          <a:ext cx="0" cy="0"/>
          <a:chOff x="0" y="0"/>
          <a:chExt cx="0" cy="0"/>
        </a:xfrm>
      </p:grpSpPr>
      <p:pic>
        <p:nvPicPr>
          <p:cNvPr id="40" name="Image 22"/>
          <p:cNvPicPr>
            <a:picLocks noChangeAspect="1"/>
          </p:cNvPicPr>
          <p:nvPr/>
        </p:nvPicPr>
        <p:blipFill rotWithShape="1">
          <a:blip r:embed="rId2" cstate="print">
            <a:extLst>
              <a:ext uri="{28A0092B-C50C-407E-A947-70E740481C1C}">
                <a14:useLocalDpi xmlns:a14="http://schemas.microsoft.com/office/drawing/2010/main" val="0"/>
              </a:ext>
            </a:extLst>
          </a:blip>
          <a:srcRect t="2472" b="31530"/>
          <a:stretch/>
        </p:blipFill>
        <p:spPr>
          <a:xfrm>
            <a:off x="-8765" y="1"/>
            <a:ext cx="9152766" cy="4069022"/>
          </a:xfrm>
          <a:prstGeom prst="rect">
            <a:avLst/>
          </a:prstGeom>
        </p:spPr>
      </p:pic>
      <p:pic>
        <p:nvPicPr>
          <p:cNvPr id="37" name="Picture 36" descr="OrangeBeetStrip.png &lt;IGNORE&gt;"/>
          <p:cNvPicPr>
            <a:picLocks noChangeAspect="1"/>
          </p:cNvPicPr>
          <p:nvPr/>
        </p:nvPicPr>
        <p:blipFill>
          <a:blip r:embed="rId3" cstate="print"/>
          <a:stretch>
            <a:fillRect/>
          </a:stretch>
        </p:blipFill>
        <p:spPr>
          <a:xfrm>
            <a:off x="0" y="4069022"/>
            <a:ext cx="9144000" cy="1512527"/>
          </a:xfrm>
          <a:prstGeom prst="rect">
            <a:avLst/>
          </a:prstGeom>
        </p:spPr>
      </p:pic>
      <p:sp>
        <p:nvSpPr>
          <p:cNvPr id="3" name="Subtitle 2"/>
          <p:cNvSpPr>
            <a:spLocks noGrp="1"/>
          </p:cNvSpPr>
          <p:nvPr>
            <p:ph type="subTitle" idx="1"/>
          </p:nvPr>
        </p:nvSpPr>
        <p:spPr bwMode="gray">
          <a:xfrm>
            <a:off x="431540" y="5733256"/>
            <a:ext cx="5904655" cy="638299"/>
          </a:xfrm>
          <a:prstGeom prst="rect">
            <a:avLst/>
          </a:prstGeom>
        </p:spPr>
        <p:txBody>
          <a:bodyPr lIns="0" tIns="0" rIns="0" bIns="0" anchor="t" anchorCtr="0">
            <a:no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0" indent="0" algn="l">
              <a:spcBef>
                <a:spcPts val="0"/>
              </a:spcBef>
              <a:buNone/>
              <a:defRPr sz="1400">
                <a:solidFill>
                  <a:srgbClr val="666666"/>
                </a:solidFill>
              </a:defRPr>
            </a:lvl2pPr>
            <a:lvl3pPr marL="0" indent="0" algn="l">
              <a:spcBef>
                <a:spcPts val="0"/>
              </a:spcBef>
              <a:buNone/>
              <a:defRPr sz="1400">
                <a:solidFill>
                  <a:srgbClr val="666666"/>
                </a:solidFill>
              </a:defRPr>
            </a:lvl3pPr>
            <a:lvl4pPr marL="0" indent="0" algn="l">
              <a:spcBef>
                <a:spcPts val="0"/>
              </a:spcBef>
              <a:buNone/>
              <a:defRPr sz="1400">
                <a:solidFill>
                  <a:srgbClr val="666666"/>
                </a:solidFill>
              </a:defRPr>
            </a:lvl4pPr>
            <a:lvl5pPr marL="0" indent="0" algn="l">
              <a:spcBef>
                <a:spcPts val="0"/>
              </a:spcBef>
              <a:buNone/>
              <a:defRPr sz="1400">
                <a:solidFill>
                  <a:srgbClr val="666666"/>
                </a:solidFill>
              </a:defRPr>
            </a:lvl5pPr>
            <a:lvl6pPr marL="0" indent="0" algn="l">
              <a:spcBef>
                <a:spcPts val="0"/>
              </a:spcBef>
              <a:buNone/>
              <a:defRPr sz="1400">
                <a:solidFill>
                  <a:srgbClr val="666666"/>
                </a:solidFill>
              </a:defRPr>
            </a:lvl6pPr>
            <a:lvl7pPr marL="0" indent="0" algn="l">
              <a:spcBef>
                <a:spcPts val="0"/>
              </a:spcBef>
              <a:buNone/>
              <a:defRPr sz="1400">
                <a:solidFill>
                  <a:srgbClr val="666666"/>
                </a:solidFill>
              </a:defRPr>
            </a:lvl7pPr>
            <a:lvl8pPr marL="0" indent="0" algn="l">
              <a:spcBef>
                <a:spcPts val="0"/>
              </a:spcBef>
              <a:buNone/>
              <a:defRPr sz="1400">
                <a:solidFill>
                  <a:srgbClr val="666666"/>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sp>
        <p:nvSpPr>
          <p:cNvPr id="20" name="TextBox 19"/>
          <p:cNvSpPr txBox="1"/>
          <p:nvPr/>
        </p:nvSpPr>
        <p:spPr bwMode="gray">
          <a:xfrm>
            <a:off x="431540"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CGI Group Inc. 2013</a:t>
            </a:r>
          </a:p>
        </p:txBody>
      </p:sp>
      <p:sp>
        <p:nvSpPr>
          <p:cNvPr id="22" name="Date Placeholder 3"/>
          <p:cNvSpPr>
            <a:spLocks noGrp="1"/>
          </p:cNvSpPr>
          <p:nvPr>
            <p:ph type="dt" sz="half" idx="2"/>
          </p:nvPr>
        </p:nvSpPr>
        <p:spPr bwMode="gray">
          <a:xfrm>
            <a:off x="3569856" y="6453336"/>
            <a:ext cx="1999672" cy="215752"/>
          </a:xfrm>
          <a:prstGeom prst="rect">
            <a:avLst/>
          </a:prstGeom>
          <a:ln w="3175">
            <a:noFill/>
          </a:ln>
        </p:spPr>
        <p:txBody>
          <a:bodyPr vert="horz" wrap="square" lIns="0" tIns="0" rIns="0" bIns="0" rtlCol="0" anchor="b" anchorCtr="0">
            <a:noAutofit/>
          </a:bodyPr>
          <a:lstStyle>
            <a:lvl1pPr algn="ctr">
              <a:defRPr lang="en-US" sz="1100" kern="1200" noProof="0" dirty="0" smtClean="0">
                <a:solidFill>
                  <a:srgbClr val="666666"/>
                </a:solidFill>
                <a:latin typeface="Arial" pitchFamily="34" charset="0"/>
                <a:ea typeface="+mn-ea"/>
                <a:cs typeface="Arial" pitchFamily="34" charset="0"/>
              </a:defRPr>
            </a:lvl1pPr>
          </a:lstStyle>
          <a:p>
            <a:endParaRPr lang="en-GB" dirty="0"/>
          </a:p>
        </p:txBody>
      </p:sp>
      <p:grpSp>
        <p:nvGrpSpPr>
          <p:cNvPr id="48" name="Group 47"/>
          <p:cNvGrpSpPr/>
          <p:nvPr/>
        </p:nvGrpSpPr>
        <p:grpSpPr bwMode="gray">
          <a:xfrm>
            <a:off x="6901195" y="5829386"/>
            <a:ext cx="1894407" cy="855073"/>
            <a:chOff x="1028700" y="1828800"/>
            <a:chExt cx="7083426" cy="3197226"/>
          </a:xfrm>
        </p:grpSpPr>
        <p:sp>
          <p:nvSpPr>
            <p:cNvPr id="51"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2"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3"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4"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9"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0"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1"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2"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3"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4"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5"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6"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7"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41" name="Bild 4" descr="CONNECT_BEET_ROT_PPT.ps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60000">
            <a:off x="1719465" y="979155"/>
            <a:ext cx="8263251" cy="5842119"/>
          </a:xfrm>
          <a:prstGeom prst="rect">
            <a:avLst/>
          </a:prstGeom>
        </p:spPr>
      </p:pic>
      <p:sp>
        <p:nvSpPr>
          <p:cNvPr id="2" name="Title 1"/>
          <p:cNvSpPr>
            <a:spLocks noGrp="1"/>
          </p:cNvSpPr>
          <p:nvPr>
            <p:ph type="ctrTitle" hasCustomPrompt="1"/>
          </p:nvPr>
        </p:nvSpPr>
        <p:spPr bwMode="gray">
          <a:xfrm>
            <a:off x="431540" y="4221088"/>
            <a:ext cx="8279574" cy="1224136"/>
          </a:xfrm>
        </p:spPr>
        <p:txBody>
          <a:bodyPr wrap="square" lIns="0" tIns="0" rIns="0" bIns="0" anchor="t" anchorCtr="0">
            <a:noAutofit/>
          </a:bodyPr>
          <a:lstStyle>
            <a:lvl1pPr algn="l">
              <a:defRPr sz="3600" b="0" baseline="0">
                <a:solidFill>
                  <a:srgbClr val="FFFFFF"/>
                </a:solidFill>
              </a:defRPr>
            </a:lvl1pPr>
          </a:lstStyle>
          <a:p>
            <a:r>
              <a:rPr lang="en-GB" noProof="0" dirty="0" smtClean="0"/>
              <a:t>Click to edit Master </a:t>
            </a:r>
            <a:br>
              <a:rPr lang="en-GB" noProof="0" dirty="0" smtClean="0"/>
            </a:br>
            <a:r>
              <a:rPr lang="en-GB" noProof="0" dirty="0" smtClean="0"/>
              <a:t>title style</a:t>
            </a:r>
            <a:endParaRPr lang="en-GB" noProof="0" dirty="0"/>
          </a:p>
        </p:txBody>
      </p:sp>
    </p:spTree>
    <p:extLst>
      <p:ext uri="{BB962C8B-B14F-4D97-AF65-F5344CB8AC3E}">
        <p14:creationId xmlns:p14="http://schemas.microsoft.com/office/powerpoint/2010/main" val="2677379485"/>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uotation page">
    <p:spTree>
      <p:nvGrpSpPr>
        <p:cNvPr id="1" name=""/>
        <p:cNvGrpSpPr/>
        <p:nvPr/>
      </p:nvGrpSpPr>
      <p:grpSpPr>
        <a:xfrm>
          <a:off x="0" y="0"/>
          <a:ext cx="0" cy="0"/>
          <a:chOff x="0" y="0"/>
          <a:chExt cx="0" cy="0"/>
        </a:xfrm>
      </p:grpSpPr>
      <p:pic>
        <p:nvPicPr>
          <p:cNvPr id="33" name="Picture 8" descr="bg_connectors.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31800" y="1268413"/>
            <a:ext cx="6278563" cy="1728787"/>
          </a:xfrm>
        </p:spPr>
        <p:txBody>
          <a:bodyPr wrap="square" lIns="0" tIns="0" rIns="0" bIns="0">
            <a:noAutofit/>
          </a:bodyPr>
          <a:lstStyle>
            <a:lvl1pPr algn="l">
              <a:defRPr sz="3000" baseline="0">
                <a:solidFill>
                  <a:schemeClr val="tx2"/>
                </a:solidFill>
              </a:defRPr>
            </a:lvl1pPr>
          </a:lstStyle>
          <a:p>
            <a:r>
              <a:rPr lang="en-US" noProof="0" smtClean="0"/>
              <a:t>Click to edit Master title style</a:t>
            </a:r>
            <a:endParaRPr lang="en-GB" noProof="0" dirty="0"/>
          </a:p>
        </p:txBody>
      </p:sp>
      <p:grpSp>
        <p:nvGrpSpPr>
          <p:cNvPr id="38" name="Group 37"/>
          <p:cNvGrpSpPr/>
          <p:nvPr/>
        </p:nvGrpSpPr>
        <p:grpSpPr bwMode="gray">
          <a:xfrm>
            <a:off x="6901195" y="5829386"/>
            <a:ext cx="1894407" cy="855073"/>
            <a:chOff x="1028700" y="1828800"/>
            <a:chExt cx="7083426" cy="3197226"/>
          </a:xfrm>
        </p:grpSpPr>
        <p:sp>
          <p:nvSpPr>
            <p:cNvPr id="3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sp>
        <p:nvSpPr>
          <p:cNvPr id="3" name="Slide Number Placeholder 2"/>
          <p:cNvSpPr>
            <a:spLocks noGrp="1"/>
          </p:cNvSpPr>
          <p:nvPr>
            <p:ph type="sldNum" sz="quarter" idx="10"/>
          </p:nvPr>
        </p:nvSpPr>
        <p:spPr bwMode="gray"/>
        <p:txBody>
          <a:bodyPr/>
          <a:lstStyle/>
          <a:p>
            <a:fld id="{F0DEE8D1-AC20-4AD5-B850-D3C7F4F967A5}" type="slidenum">
              <a:rPr lang="de-DE" smtClean="0"/>
              <a:pPr/>
              <a:t>‹#›</a:t>
            </a:fld>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losing page for sales presentations">
    <p:spTree>
      <p:nvGrpSpPr>
        <p:cNvPr id="1" name=""/>
        <p:cNvGrpSpPr/>
        <p:nvPr/>
      </p:nvGrpSpPr>
      <p:grpSpPr>
        <a:xfrm>
          <a:off x="0" y="0"/>
          <a:ext cx="0" cy="0"/>
          <a:chOff x="0" y="0"/>
          <a:chExt cx="0" cy="0"/>
        </a:xfrm>
      </p:grpSpPr>
      <p:pic>
        <p:nvPicPr>
          <p:cNvPr id="33" name="Picture 8" descr="bg_connectors.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bwMode="gray">
          <a:xfrm>
            <a:off x="431800" y="1228993"/>
            <a:ext cx="6278563" cy="507819"/>
          </a:xfrm>
        </p:spPr>
        <p:txBody>
          <a:bodyPr wrap="square" lIns="0" tIns="0" rIns="0" bIns="0" anchor="t">
            <a:noAutofit/>
          </a:bodyPr>
          <a:lstStyle>
            <a:lvl1pPr algn="l">
              <a:defRPr sz="3000" baseline="0">
                <a:solidFill>
                  <a:schemeClr val="tx2"/>
                </a:solidFill>
              </a:defRPr>
            </a:lvl1pPr>
          </a:lstStyle>
          <a:p>
            <a:r>
              <a:rPr lang="en-GB" noProof="0" dirty="0" smtClean="0"/>
              <a:t>Thank you</a:t>
            </a:r>
            <a:endParaRPr lang="en-GB" noProof="0" dirty="0"/>
          </a:p>
        </p:txBody>
      </p:sp>
      <p:sp>
        <p:nvSpPr>
          <p:cNvPr id="5" name="Subtitle 2"/>
          <p:cNvSpPr>
            <a:spLocks noGrp="1"/>
          </p:cNvSpPr>
          <p:nvPr>
            <p:ph type="subTitle" idx="1"/>
          </p:nvPr>
        </p:nvSpPr>
        <p:spPr bwMode="gray">
          <a:xfrm>
            <a:off x="431800" y="2063327"/>
            <a:ext cx="6278563" cy="702365"/>
          </a:xfrm>
          <a:prstGeom prst="rect">
            <a:avLst/>
          </a:prstGeom>
        </p:spPr>
        <p:txBody>
          <a:bodyPr wrap="square" lIns="0" tIns="0" rIns="0" bIns="0" anchor="t" anchorCtr="0">
            <a:noAutofit/>
          </a:bodyPr>
          <a:lstStyle>
            <a:lvl1pPr marL="0" indent="0" algn="l">
              <a:buNone/>
              <a:defRPr sz="1600">
                <a:solidFill>
                  <a:schemeClr val="tx1"/>
                </a:solidFill>
                <a:latin typeface="Arial" pitchFamily="34" charset="0"/>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grpSp>
        <p:nvGrpSpPr>
          <p:cNvPr id="37" name="Group 36"/>
          <p:cNvGrpSpPr/>
          <p:nvPr/>
        </p:nvGrpSpPr>
        <p:grpSpPr bwMode="gray">
          <a:xfrm>
            <a:off x="6901195" y="5829386"/>
            <a:ext cx="1894407" cy="855073"/>
            <a:chOff x="1028700" y="1828800"/>
            <a:chExt cx="7083426" cy="3197226"/>
          </a:xfrm>
        </p:grpSpPr>
        <p:sp>
          <p:nvSpPr>
            <p:cNvPr id="3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3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4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5"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6"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7"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8"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49"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0"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1"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2"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3"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4"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8" name="Textfeld 7"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0"/>
          </p:nvPr>
        </p:nvSpPr>
        <p:spPr bwMode="gray"/>
        <p:txBody>
          <a:bodyPr/>
          <a:lstStyle/>
          <a:p>
            <a:pPr defTabSz="1218987"/>
            <a:fld id="{794C05C0-204C-4D1C-822D-CA5B8B9816DD}" type="slidenum">
              <a:rPr lang="en-GB" smtClean="0"/>
              <a:pPr defTabSz="1218987"/>
              <a:t>‹#›</a:t>
            </a:fld>
            <a:endParaRPr lang="en-GB"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Cover page">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8544650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8" name="think-cell Slide" r:id="rId4" imgW="360" imgH="360" progId="">
                  <p:embed/>
                </p:oleObj>
              </mc:Choice>
              <mc:Fallback>
                <p:oleObj name="think-cell Slide" r:id="rId4" imgW="360" imgH="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 name="Picture 2" descr="Z:\Kunden DE\CGI\Eibo\2013.06.17\Seite66_TITEL_31393444_SW_PPT.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43" t="323" r="1182"/>
          <a:stretch/>
        </p:blipFill>
        <p:spPr bwMode="auto">
          <a:xfrm>
            <a:off x="-1" y="-28575"/>
            <a:ext cx="9144001" cy="411106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OrangeBeetStrip.png &lt;IGNORE&gt;"/>
          <p:cNvPicPr>
            <a:picLocks noChangeAspect="1"/>
          </p:cNvPicPr>
          <p:nvPr/>
        </p:nvPicPr>
        <p:blipFill>
          <a:blip r:embed="rId7" cstate="print"/>
          <a:stretch>
            <a:fillRect/>
          </a:stretch>
        </p:blipFill>
        <p:spPr>
          <a:xfrm>
            <a:off x="0" y="4069022"/>
            <a:ext cx="9144000" cy="1512527"/>
          </a:xfrm>
          <a:prstGeom prst="rect">
            <a:avLst/>
          </a:prstGeom>
        </p:spPr>
      </p:pic>
      <p:sp>
        <p:nvSpPr>
          <p:cNvPr id="3" name="Subtitle 2"/>
          <p:cNvSpPr>
            <a:spLocks noGrp="1"/>
          </p:cNvSpPr>
          <p:nvPr>
            <p:ph type="subTitle" idx="1"/>
          </p:nvPr>
        </p:nvSpPr>
        <p:spPr bwMode="gray">
          <a:xfrm>
            <a:off x="431540" y="5733256"/>
            <a:ext cx="5904655" cy="638299"/>
          </a:xfrm>
          <a:prstGeom prst="rect">
            <a:avLst/>
          </a:prstGeom>
        </p:spPr>
        <p:txBody>
          <a:bodyPr lIns="0" tIns="0" rIns="0" bIns="0" anchor="t" anchorCtr="0">
            <a:no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0" indent="0" algn="l">
              <a:spcBef>
                <a:spcPts val="0"/>
              </a:spcBef>
              <a:buNone/>
              <a:defRPr sz="1400">
                <a:solidFill>
                  <a:srgbClr val="666666"/>
                </a:solidFill>
              </a:defRPr>
            </a:lvl2pPr>
            <a:lvl3pPr marL="0" indent="0" algn="l">
              <a:spcBef>
                <a:spcPts val="0"/>
              </a:spcBef>
              <a:buNone/>
              <a:defRPr sz="1400">
                <a:solidFill>
                  <a:srgbClr val="666666"/>
                </a:solidFill>
              </a:defRPr>
            </a:lvl3pPr>
            <a:lvl4pPr marL="0" indent="0" algn="l">
              <a:spcBef>
                <a:spcPts val="0"/>
              </a:spcBef>
              <a:buNone/>
              <a:defRPr sz="1400">
                <a:solidFill>
                  <a:srgbClr val="666666"/>
                </a:solidFill>
              </a:defRPr>
            </a:lvl4pPr>
            <a:lvl5pPr marL="0" indent="0" algn="l">
              <a:spcBef>
                <a:spcPts val="0"/>
              </a:spcBef>
              <a:buNone/>
              <a:defRPr sz="1400">
                <a:solidFill>
                  <a:srgbClr val="666666"/>
                </a:solidFill>
              </a:defRPr>
            </a:lvl5pPr>
            <a:lvl6pPr marL="0" indent="0" algn="l">
              <a:spcBef>
                <a:spcPts val="0"/>
              </a:spcBef>
              <a:buNone/>
              <a:defRPr sz="1400">
                <a:solidFill>
                  <a:srgbClr val="666666"/>
                </a:solidFill>
              </a:defRPr>
            </a:lvl6pPr>
            <a:lvl7pPr marL="0" indent="0" algn="l">
              <a:spcBef>
                <a:spcPts val="0"/>
              </a:spcBef>
              <a:buNone/>
              <a:defRPr sz="1400">
                <a:solidFill>
                  <a:srgbClr val="666666"/>
                </a:solidFill>
              </a:defRPr>
            </a:lvl7pPr>
            <a:lvl8pPr marL="0" indent="0" algn="l">
              <a:spcBef>
                <a:spcPts val="0"/>
              </a:spcBef>
              <a:buNone/>
              <a:defRPr sz="1400">
                <a:solidFill>
                  <a:srgbClr val="666666"/>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smtClean="0"/>
          </a:p>
        </p:txBody>
      </p:sp>
      <p:sp>
        <p:nvSpPr>
          <p:cNvPr id="20" name="TextBox 19"/>
          <p:cNvSpPr txBox="1"/>
          <p:nvPr/>
        </p:nvSpPr>
        <p:spPr bwMode="gray">
          <a:xfrm>
            <a:off x="431540"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CGI Group Inc. 2013</a:t>
            </a:r>
          </a:p>
        </p:txBody>
      </p:sp>
      <p:sp>
        <p:nvSpPr>
          <p:cNvPr id="22" name="Date Placeholder 3"/>
          <p:cNvSpPr>
            <a:spLocks noGrp="1"/>
          </p:cNvSpPr>
          <p:nvPr>
            <p:ph type="dt" sz="half" idx="2"/>
          </p:nvPr>
        </p:nvSpPr>
        <p:spPr bwMode="gray">
          <a:xfrm>
            <a:off x="3569856" y="6453336"/>
            <a:ext cx="1999672" cy="215752"/>
          </a:xfrm>
          <a:prstGeom prst="rect">
            <a:avLst/>
          </a:prstGeom>
          <a:ln w="3175">
            <a:noFill/>
          </a:ln>
        </p:spPr>
        <p:txBody>
          <a:bodyPr vert="horz" wrap="square" lIns="0" tIns="0" rIns="0" bIns="0" rtlCol="0" anchor="b" anchorCtr="0">
            <a:noAutofit/>
          </a:bodyPr>
          <a:lstStyle>
            <a:lvl1pPr algn="ctr">
              <a:defRPr lang="en-US" sz="1100" kern="1200" noProof="0" dirty="0" smtClean="0">
                <a:solidFill>
                  <a:srgbClr val="666666"/>
                </a:solidFill>
                <a:latin typeface="Arial" pitchFamily="34" charset="0"/>
                <a:ea typeface="+mn-ea"/>
                <a:cs typeface="Arial" pitchFamily="34" charset="0"/>
              </a:defRPr>
            </a:lvl1pPr>
          </a:lstStyle>
          <a:p>
            <a:endParaRPr lang="en-GB" dirty="0"/>
          </a:p>
        </p:txBody>
      </p:sp>
      <p:grpSp>
        <p:nvGrpSpPr>
          <p:cNvPr id="48" name="Group 47"/>
          <p:cNvGrpSpPr/>
          <p:nvPr/>
        </p:nvGrpSpPr>
        <p:grpSpPr bwMode="gray">
          <a:xfrm>
            <a:off x="6901195" y="5829386"/>
            <a:ext cx="1894407" cy="855073"/>
            <a:chOff x="1028700" y="1828800"/>
            <a:chExt cx="7083426" cy="3197226"/>
          </a:xfrm>
        </p:grpSpPr>
        <p:sp>
          <p:nvSpPr>
            <p:cNvPr id="51"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2"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3"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GB" dirty="0">
                <a:latin typeface="Arial" pitchFamily="34" charset="0"/>
              </a:endParaRPr>
            </a:p>
          </p:txBody>
        </p:sp>
        <p:sp>
          <p:nvSpPr>
            <p:cNvPr id="54"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5"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6"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7"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8"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59"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0"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1"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2"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3"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4"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5"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6"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7"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8"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69"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0"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1"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2"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3"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4"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5"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6"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sp>
          <p:nvSpPr>
            <p:cNvPr id="77"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GB" dirty="0">
                <a:latin typeface="Arial" pitchFamily="34" charset="0"/>
              </a:endParaRPr>
            </a:p>
          </p:txBody>
        </p:sp>
      </p:grpSp>
      <p:pic>
        <p:nvPicPr>
          <p:cNvPr id="41" name="Bild 4" descr="CONNECT_BEET_ROT_PPT.psd"/>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40000">
            <a:off x="2543795" y="1580739"/>
            <a:ext cx="6846097" cy="4840191"/>
          </a:xfrm>
          <a:prstGeom prst="rect">
            <a:avLst/>
          </a:prstGeom>
        </p:spPr>
      </p:pic>
      <p:sp>
        <p:nvSpPr>
          <p:cNvPr id="2" name="Title 1"/>
          <p:cNvSpPr>
            <a:spLocks noGrp="1"/>
          </p:cNvSpPr>
          <p:nvPr>
            <p:ph type="ctrTitle" hasCustomPrompt="1"/>
          </p:nvPr>
        </p:nvSpPr>
        <p:spPr bwMode="gray">
          <a:xfrm>
            <a:off x="431540" y="4221088"/>
            <a:ext cx="8279574" cy="1224136"/>
          </a:xfrm>
        </p:spPr>
        <p:txBody>
          <a:bodyPr wrap="square" lIns="0" tIns="0" rIns="0" bIns="0" anchor="t" anchorCtr="0">
            <a:noAutofit/>
          </a:bodyPr>
          <a:lstStyle>
            <a:lvl1pPr algn="l">
              <a:defRPr sz="3600" b="0" baseline="0">
                <a:solidFill>
                  <a:srgbClr val="FFFFFF"/>
                </a:solidFill>
              </a:defRPr>
            </a:lvl1pPr>
          </a:lstStyle>
          <a:p>
            <a:r>
              <a:rPr lang="en-GB" noProof="0" dirty="0" smtClean="0"/>
              <a:t>Click to edit Master </a:t>
            </a:r>
            <a:br>
              <a:rPr lang="en-GB" noProof="0" dirty="0" smtClean="0"/>
            </a:br>
            <a:r>
              <a:rPr lang="en-GB" noProof="0" dirty="0" smtClean="0"/>
              <a:t>title style</a:t>
            </a:r>
            <a:endParaRPr lang="en-GB" noProof="0" dirty="0"/>
          </a:p>
        </p:txBody>
      </p:sp>
    </p:spTree>
    <p:extLst>
      <p:ext uri="{BB962C8B-B14F-4D97-AF65-F5344CB8AC3E}">
        <p14:creationId xmlns:p14="http://schemas.microsoft.com/office/powerpoint/2010/main" val="1941052740"/>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feld 9"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19"/>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two">
    <p:spTree>
      <p:nvGrpSpPr>
        <p:cNvPr id="1" name=""/>
        <p:cNvGrpSpPr/>
        <p:nvPr/>
      </p:nvGrpSpPr>
      <p:grpSpPr>
        <a:xfrm>
          <a:off x="0" y="0"/>
          <a:ext cx="0" cy="0"/>
          <a:chOff x="0" y="0"/>
          <a:chExt cx="0" cy="0"/>
        </a:xfrm>
      </p:grpSpPr>
      <p:sp>
        <p:nvSpPr>
          <p:cNvPr id="13" name="Textfeld 12"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25"/>
          </p:nvPr>
        </p:nvSpPr>
        <p:spPr bwMode="gray">
          <a:xfrm>
            <a:off x="431800" y="1268413"/>
            <a:ext cx="3960813" cy="489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Content Placeholder 6"/>
          <p:cNvSpPr>
            <a:spLocks noGrp="1"/>
          </p:cNvSpPr>
          <p:nvPr>
            <p:ph sz="quarter" idx="26"/>
          </p:nvPr>
        </p:nvSpPr>
        <p:spPr bwMode="gray">
          <a:xfrm>
            <a:off x="4751388" y="1268413"/>
            <a:ext cx="3960812" cy="489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extfeld 8"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0"/>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slide">
    <p:spTree>
      <p:nvGrpSpPr>
        <p:cNvPr id="1" name=""/>
        <p:cNvGrpSpPr/>
        <p:nvPr/>
      </p:nvGrpSpPr>
      <p:grpSpPr>
        <a:xfrm>
          <a:off x="0" y="0"/>
          <a:ext cx="0" cy="0"/>
          <a:chOff x="0" y="0"/>
          <a:chExt cx="0" cy="0"/>
        </a:xfrm>
      </p:grpSpPr>
      <p:sp>
        <p:nvSpPr>
          <p:cNvPr id="10" name="Textfeld 9"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8"/>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19"/>
          </p:nvPr>
        </p:nvSpPr>
        <p:spPr bwMode="gray"/>
        <p:txBody>
          <a:bodyPr tIns="28800"/>
          <a:lstStyle>
            <a:lvl1pPr>
              <a:defRPr sz="1200"/>
            </a:lvl1pPr>
            <a:lvl2pPr>
              <a:defRPr sz="1200"/>
            </a:lvl2pPr>
            <a:lvl3pPr>
              <a:defRPr sz="1200"/>
            </a:lvl3pPr>
            <a:lvl4pPr>
              <a:defRPr sz="110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two - High Content slide">
    <p:spTree>
      <p:nvGrpSpPr>
        <p:cNvPr id="1" name=""/>
        <p:cNvGrpSpPr/>
        <p:nvPr/>
      </p:nvGrpSpPr>
      <p:grpSpPr>
        <a:xfrm>
          <a:off x="0" y="0"/>
          <a:ext cx="0" cy="0"/>
          <a:chOff x="0" y="0"/>
          <a:chExt cx="0" cy="0"/>
        </a:xfrm>
      </p:grpSpPr>
      <p:sp>
        <p:nvSpPr>
          <p:cNvPr id="11" name="Textfeld 10"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19"/>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5" name="Content Placeholder 4"/>
          <p:cNvSpPr>
            <a:spLocks noGrp="1"/>
          </p:cNvSpPr>
          <p:nvPr>
            <p:ph sz="quarter" idx="20"/>
          </p:nvPr>
        </p:nvSpPr>
        <p:spPr bwMode="gray">
          <a:xfrm>
            <a:off x="431800" y="1268413"/>
            <a:ext cx="3960813" cy="4897437"/>
          </a:xfrm>
        </p:spPr>
        <p:txBody>
          <a:bodyPr tIns="28800"/>
          <a:lstStyle>
            <a:lvl1pPr>
              <a:defRPr sz="1200"/>
            </a:lvl1pPr>
            <a:lvl2pPr>
              <a:defRPr sz="1200"/>
            </a:lvl2pPr>
            <a:lvl3pPr>
              <a:defRPr sz="1200"/>
            </a:lvl3pPr>
            <a:lvl4pPr>
              <a:defRPr sz="110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21" name="Content Placeholder 4"/>
          <p:cNvSpPr>
            <a:spLocks noGrp="1"/>
          </p:cNvSpPr>
          <p:nvPr>
            <p:ph sz="quarter" idx="21"/>
          </p:nvPr>
        </p:nvSpPr>
        <p:spPr bwMode="gray">
          <a:xfrm>
            <a:off x="4751389" y="1268413"/>
            <a:ext cx="3960812" cy="4897437"/>
          </a:xfrm>
        </p:spPr>
        <p:txBody>
          <a:bodyPr tIns="28800"/>
          <a:lstStyle>
            <a:lvl1pPr>
              <a:defRPr sz="1200"/>
            </a:lvl1pPr>
            <a:lvl2pPr>
              <a:defRPr sz="1200"/>
            </a:lvl2pPr>
            <a:lvl3pPr>
              <a:defRPr sz="1200"/>
            </a:lvl3pPr>
            <a:lvl4pPr>
              <a:defRPr sz="110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age">
    <p:spTree>
      <p:nvGrpSpPr>
        <p:cNvPr id="1" name=""/>
        <p:cNvGrpSpPr/>
        <p:nvPr/>
      </p:nvGrpSpPr>
      <p:grpSpPr>
        <a:xfrm>
          <a:off x="0" y="0"/>
          <a:ext cx="0" cy="0"/>
          <a:chOff x="0" y="0"/>
          <a:chExt cx="0" cy="0"/>
        </a:xfrm>
      </p:grpSpPr>
      <p:sp>
        <p:nvSpPr>
          <p:cNvPr id="13" name="Textfeld 12" descr="CONFIDENTIAL_TAG_0xFFEE"/>
          <p:cNvSpPr txBox="1"/>
          <p:nvPr/>
        </p:nvSpPr>
        <p:spPr bwMode="gray">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
        <p:nvSpPr>
          <p:cNvPr id="2" name="Slide Number Placeholder 1"/>
          <p:cNvSpPr>
            <a:spLocks noGrp="1"/>
          </p:cNvSpPr>
          <p:nvPr>
            <p:ph type="sldNum" sz="quarter" idx="24"/>
          </p:nvPr>
        </p:nvSpPr>
        <p:spPr bwMode="gray"/>
        <p:txBody>
          <a:bodyPr/>
          <a:lstStyle/>
          <a:p>
            <a:pPr defTabSz="1218987"/>
            <a:fld id="{794C05C0-204C-4D1C-822D-CA5B8B9816DD}" type="slidenum">
              <a:rPr lang="en-GB" smtClean="0"/>
              <a:pPr defTabSz="1218987"/>
              <a:t>‹#›</a:t>
            </a:fld>
            <a:endParaRPr lang="en-GB" dirty="0"/>
          </a:p>
        </p:txBody>
      </p:sp>
      <p:sp>
        <p:nvSpPr>
          <p:cNvPr id="3" name="Title 2"/>
          <p:cNvSpPr>
            <a:spLocks noGrp="1"/>
          </p:cNvSpPr>
          <p:nvPr>
            <p:ph type="title"/>
          </p:nvPr>
        </p:nvSpPr>
        <p:spPr bwMode="gray"/>
        <p:txBody>
          <a:bodyPr/>
          <a:lstStyle/>
          <a:p>
            <a:r>
              <a:rPr lang="en-US" smtClean="0"/>
              <a:t>Click to edit Master title style</a:t>
            </a:r>
            <a:endParaRPr lang="de-DE"/>
          </a:p>
        </p:txBody>
      </p:sp>
      <p:sp>
        <p:nvSpPr>
          <p:cNvPr id="14" name="Content Placeholder 4"/>
          <p:cNvSpPr>
            <a:spLocks noGrp="1"/>
          </p:cNvSpPr>
          <p:nvPr>
            <p:ph sz="quarter" idx="25"/>
          </p:nvPr>
        </p:nvSpPr>
        <p:spPr bwMode="gray">
          <a:xfrm>
            <a:off x="431800" y="1268413"/>
            <a:ext cx="3960813" cy="4897437"/>
          </a:xfrm>
        </p:spPr>
        <p:txBody>
          <a:bodyPr/>
          <a:lstStyle>
            <a:lvl2pPr marL="0" indent="0">
              <a:buNone/>
              <a:defRPr>
                <a:solidFill>
                  <a:schemeClr val="tx2"/>
                </a:solidFill>
              </a:defRPr>
            </a:lvl2pPr>
            <a:lvl3pPr marL="0">
              <a:defRPr sz="2000"/>
            </a:lvl3pPr>
            <a:lvl4pPr marL="0" indent="-270000">
              <a:defRPr sz="2000">
                <a:solidFill>
                  <a:schemeClr val="tx2"/>
                </a:solidFill>
              </a:defRPr>
            </a:lvl4pPr>
            <a:lvl5pPr marL="540000">
              <a:defRPr sz="2000"/>
            </a:lvl5pPr>
            <a:lvl6pPr marL="540000">
              <a:defRPr sz="2000">
                <a:solidFill>
                  <a:schemeClr val="tx2"/>
                </a:solidFill>
              </a:defRPr>
            </a:lvl6pPr>
            <a:lvl7pPr marL="540000">
              <a:defRPr sz="2000">
                <a:solidFill>
                  <a:schemeClr val="tx2"/>
                </a:solidFill>
              </a:defRPr>
            </a:lvl7pPr>
            <a:lvl8pPr marL="540000">
              <a:defRPr sz="2000">
                <a:solidFill>
                  <a:schemeClr val="tx2"/>
                </a:solidFill>
              </a:defRPr>
            </a:lvl8pPr>
            <a:lvl9pPr marL="540000">
              <a:defRPr sz="20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21" name="Content Placeholder 4"/>
          <p:cNvSpPr>
            <a:spLocks noGrp="1"/>
          </p:cNvSpPr>
          <p:nvPr>
            <p:ph sz="quarter" idx="26"/>
          </p:nvPr>
        </p:nvSpPr>
        <p:spPr bwMode="gray">
          <a:xfrm>
            <a:off x="4751388" y="1268413"/>
            <a:ext cx="3960813" cy="4897437"/>
          </a:xfrm>
        </p:spPr>
        <p:txBody>
          <a:bodyPr/>
          <a:lstStyle>
            <a:lvl2pPr marL="0" indent="0">
              <a:buNone/>
              <a:defRPr>
                <a:solidFill>
                  <a:schemeClr val="tx2"/>
                </a:solidFill>
              </a:defRPr>
            </a:lvl2pPr>
            <a:lvl3pPr marL="0">
              <a:defRPr sz="2000"/>
            </a:lvl3pPr>
            <a:lvl4pPr marL="0" indent="-270000">
              <a:defRPr sz="2000">
                <a:solidFill>
                  <a:schemeClr val="tx2"/>
                </a:solidFill>
              </a:defRPr>
            </a:lvl4pPr>
            <a:lvl5pPr marL="540000">
              <a:defRPr sz="2000"/>
            </a:lvl5pPr>
            <a:lvl6pPr marL="540000">
              <a:defRPr sz="2000">
                <a:solidFill>
                  <a:schemeClr val="tx2"/>
                </a:solidFill>
              </a:defRPr>
            </a:lvl6pPr>
            <a:lvl7pPr marL="810000">
              <a:defRPr sz="2000">
                <a:solidFill>
                  <a:schemeClr val="tx1"/>
                </a:solidFill>
              </a:defRPr>
            </a:lvl7pPr>
            <a:lvl8pPr marL="810000">
              <a:defRPr sz="2000">
                <a:solidFill>
                  <a:schemeClr val="tx2"/>
                </a:solidFill>
              </a:defRPr>
            </a:lvl8pPr>
            <a:lvl9pPr marL="810000">
              <a:defRPr sz="20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188913"/>
            <a:ext cx="8280399" cy="936625"/>
          </a:xfrm>
          <a:prstGeom prst="rect">
            <a:avLst/>
          </a:prstGeom>
        </p:spPr>
        <p:txBody>
          <a:bodyPr vert="horz" lIns="0" tIns="0" rIns="0" bIns="0" rtlCol="0" anchor="ctr" anchorCtr="0">
            <a:noAutofit/>
          </a:bodyPr>
          <a:lstStyle/>
          <a:p>
            <a:r>
              <a:rPr lang="en-US" noProof="0" smtClean="0"/>
              <a:t>Click to edit Master title style</a:t>
            </a:r>
            <a:endParaRPr lang="en-US" noProof="0" dirty="0"/>
          </a:p>
        </p:txBody>
      </p:sp>
      <p:sp>
        <p:nvSpPr>
          <p:cNvPr id="3" name="Textplatzhalter 2"/>
          <p:cNvSpPr>
            <a:spLocks noGrp="1"/>
          </p:cNvSpPr>
          <p:nvPr>
            <p:ph type="body" idx="1"/>
            <p:custDataLst>
              <p:tags r:id="rId24"/>
            </p:custDataLst>
          </p:nvPr>
        </p:nvSpPr>
        <p:spPr>
          <a:xfrm>
            <a:off x="431800" y="1268412"/>
            <a:ext cx="8280399" cy="4897437"/>
          </a:xfrm>
          <a:prstGeom prst="rect">
            <a:avLst/>
          </a:prstGeom>
        </p:spPr>
        <p:txBody>
          <a:bodyPr vert="horz" lIns="0" tIns="0" rIns="0" bIns="0" rtlCol="0">
            <a:noAutofit/>
          </a:bodyPr>
          <a:lstStyle/>
          <a:p>
            <a:pPr lvl="0"/>
            <a:r>
              <a:rPr lang="en-US" dirty="0" smtClean="0"/>
              <a:t>Level 1</a:t>
            </a:r>
          </a:p>
          <a:p>
            <a:pPr lvl="1"/>
            <a:r>
              <a:rPr lang="en-US" dirty="0" smtClean="0"/>
              <a:t>Level 2</a:t>
            </a:r>
          </a:p>
          <a:p>
            <a:pPr lvl="2"/>
            <a:r>
              <a:rPr lang="en-US" dirty="0" smtClean="0"/>
              <a:t>Level 3</a:t>
            </a:r>
          </a:p>
          <a:p>
            <a:pPr lvl="3"/>
            <a:r>
              <a:rPr lang="en-US" dirty="0" smtClean="0"/>
              <a:t>Level 4</a:t>
            </a:r>
          </a:p>
          <a:p>
            <a:pPr lvl="4"/>
            <a:r>
              <a:rPr lang="en-US" dirty="0" smtClean="0"/>
              <a:t>Level 5</a:t>
            </a:r>
          </a:p>
          <a:p>
            <a:pPr lvl="5"/>
            <a:r>
              <a:rPr lang="en-US" dirty="0" smtClean="0"/>
              <a:t>6</a:t>
            </a:r>
          </a:p>
          <a:p>
            <a:pPr lvl="6"/>
            <a:r>
              <a:rPr lang="en-US" dirty="0" smtClean="0"/>
              <a:t>7</a:t>
            </a:r>
          </a:p>
          <a:p>
            <a:pPr lvl="7"/>
            <a:r>
              <a:rPr lang="en-US" dirty="0" smtClean="0"/>
              <a:t>8</a:t>
            </a:r>
          </a:p>
          <a:p>
            <a:pPr lvl="8"/>
            <a:r>
              <a:rPr lang="en-US" dirty="0" smtClean="0"/>
              <a:t>9</a:t>
            </a:r>
            <a:endParaRPr lang="en-US" dirty="0"/>
          </a:p>
        </p:txBody>
      </p:sp>
      <p:pic>
        <p:nvPicPr>
          <p:cNvPr id="5" name="Picture 4" descr="bg_slide.png"/>
          <p:cNvPicPr>
            <a:picLocks noChangeAspect="1"/>
          </p:cNvPicPr>
          <p:nvPr/>
        </p:nvPicPr>
        <p:blipFill>
          <a:blip r:embed="rId26"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grpSp>
        <p:nvGrpSpPr>
          <p:cNvPr id="6" name="Group 5"/>
          <p:cNvGrpSpPr/>
          <p:nvPr/>
        </p:nvGrpSpPr>
        <p:grpSpPr bwMode="gray">
          <a:xfrm>
            <a:off x="799681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0" name="Slide Number Placeholder 9"/>
          <p:cNvSpPr>
            <a:spLocks noGrp="1"/>
          </p:cNvSpPr>
          <p:nvPr>
            <p:ph type="sldNum" sz="quarter" idx="4"/>
          </p:nvPr>
        </p:nvSpPr>
        <p:spPr>
          <a:xfrm>
            <a:off x="4283967" y="6453360"/>
            <a:ext cx="576066" cy="216000"/>
          </a:xfrm>
          <a:prstGeom prst="rect">
            <a:avLst/>
          </a:prstGeom>
        </p:spPr>
        <p:txBody>
          <a:bodyPr vert="horz" wrap="none" lIns="0" tIns="0" rIns="0" bIns="0" rtlCol="0" anchor="b"/>
          <a:lstStyle>
            <a:lvl1pPr algn="ctr">
              <a:defRPr sz="1100">
                <a:solidFill>
                  <a:srgbClr val="666666"/>
                </a:solidFill>
              </a:defRPr>
            </a:lvl1pPr>
            <a:lvl2pPr>
              <a:defRPr sz="1100"/>
            </a:lvl2pPr>
            <a:lvl3pPr>
              <a:defRPr sz="1100"/>
            </a:lvl3pPr>
            <a:lvl4pPr>
              <a:defRPr sz="1100"/>
            </a:lvl4pPr>
            <a:lvl5pPr>
              <a:defRPr sz="1100"/>
            </a:lvl5pPr>
            <a:lvl6pPr>
              <a:defRPr sz="1100"/>
            </a:lvl6pPr>
            <a:lvl7pPr>
              <a:defRPr sz="1100"/>
            </a:lvl7pPr>
            <a:lvl8pPr>
              <a:defRPr sz="1100"/>
            </a:lvl8pPr>
          </a:lstStyle>
          <a:p>
            <a:fld id="{F0DEE8D1-AC20-4AD5-B850-D3C7F4F967A5}" type="slidenum">
              <a:rPr lang="en-US" smtClean="0"/>
              <a:pPr/>
              <a:t>‹#›</a:t>
            </a:fld>
            <a:endParaRPr lang="en-US" dirty="0" smtClean="0"/>
          </a:p>
        </p:txBody>
      </p:sp>
      <p:sp>
        <p:nvSpPr>
          <p:cNvPr id="11" name="VCT_Marker_ID_11" hidden="1"/>
          <p:cNvSpPr/>
          <p:nvPr>
            <p:custDataLst>
              <p:tags r:id="rId25"/>
            </p:custDataLst>
          </p:nvPr>
        </p:nvSpPr>
        <p:spPr bwMode="gray">
          <a:xfrm>
            <a:off x="1270000" y="127000"/>
            <a:ext cx="127000" cy="127000"/>
          </a:xfrm>
          <a:prstGeom prst="rect">
            <a:avLst/>
          </a:prstGeom>
          <a:noFill/>
          <a:ln w="9525" algn="ctr">
            <a:noFill/>
            <a:miter lim="800000"/>
            <a:headEnd/>
            <a:tailEnd/>
          </a:ln>
          <a:effectLst/>
        </p:spPr>
        <p:txBody>
          <a:bodyPr lIns="63500" tIns="0" rIns="64800" bIns="0" rtlCol="0" anchor="ctr"/>
          <a:lstStyle/>
          <a:p>
            <a:pPr algn="ctr">
              <a:spcBef>
                <a:spcPct val="0"/>
              </a:spcBef>
              <a:buClrTx/>
              <a:buSzPct val="90000"/>
            </a:pPr>
            <a:endParaRPr lang="en-US" sz="1600" dirty="0" smtClean="0">
              <a:cs typeface="Arial"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0" indent="0" algn="l" defTabSz="914400" rtl="0" eaLnBrk="1" latinLnBrk="0" hangingPunct="1">
        <a:spcBef>
          <a:spcPts val="500"/>
        </a:spcBef>
        <a:buFont typeface="Arial" pitchFamily="34" charset="0"/>
        <a:buNone/>
        <a:defRPr sz="2000" kern="1200">
          <a:solidFill>
            <a:schemeClr val="tx1"/>
          </a:solidFill>
          <a:latin typeface="+mn-lt"/>
          <a:ea typeface="+mn-ea"/>
          <a:cs typeface="+mn-cs"/>
        </a:defRPr>
      </a:lvl1pPr>
      <a:lvl2pPr marL="270000" indent="-270000" algn="l" defTabSz="914400" rtl="0" eaLnBrk="1" latinLnBrk="0" hangingPunct="1">
        <a:spcBef>
          <a:spcPts val="500"/>
        </a:spcBef>
        <a:buClr>
          <a:schemeClr val="accent1"/>
        </a:buClr>
        <a:buFont typeface="Arial" pitchFamily="34" charset="0"/>
        <a:buChar char="•"/>
        <a:defRPr sz="2000" kern="1200">
          <a:solidFill>
            <a:schemeClr val="tx1"/>
          </a:solidFill>
          <a:latin typeface="+mn-lt"/>
          <a:ea typeface="+mn-ea"/>
          <a:cs typeface="+mn-cs"/>
        </a:defRPr>
      </a:lvl2pPr>
      <a:lvl3pPr marL="540000" indent="-270000" algn="l" defTabSz="914400" rtl="0" eaLnBrk="1" latinLnBrk="0" hangingPunct="1">
        <a:spcBef>
          <a:spcPts val="500"/>
        </a:spcBef>
        <a:buClr>
          <a:schemeClr val="accent1"/>
        </a:buClr>
        <a:buFont typeface="Arial" pitchFamily="34" charset="0"/>
        <a:buChar char="•"/>
        <a:defRPr sz="1800" kern="1200">
          <a:solidFill>
            <a:schemeClr val="tx1"/>
          </a:solidFill>
          <a:latin typeface="+mn-lt"/>
          <a:ea typeface="+mn-ea"/>
          <a:cs typeface="+mn-cs"/>
        </a:defRPr>
      </a:lvl3pPr>
      <a:lvl4pPr marL="810000" indent="-270000" algn="l" defTabSz="914400" rtl="0" eaLnBrk="1" latinLnBrk="0" hangingPunct="1">
        <a:spcBef>
          <a:spcPts val="500"/>
        </a:spcBef>
        <a:buClr>
          <a:schemeClr val="accent1"/>
        </a:buClr>
        <a:buFont typeface="Arial" pitchFamily="34" charset="0"/>
        <a:buChar char="•"/>
        <a:defRPr sz="1600" kern="1200">
          <a:solidFill>
            <a:schemeClr val="tx1"/>
          </a:solidFill>
          <a:latin typeface="+mn-lt"/>
          <a:ea typeface="+mn-ea"/>
          <a:cs typeface="+mn-cs"/>
        </a:defRPr>
      </a:lvl4pPr>
      <a:lvl5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5pPr>
      <a:lvl6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6pPr>
      <a:lvl7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7pPr>
      <a:lvl8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8pPr>
      <a:lvl9pPr marL="1080000" indent="-270000" algn="l" defTabSz="914400" rtl="0" eaLnBrk="1" latinLnBrk="0" hangingPunct="1">
        <a:spcBef>
          <a:spcPts val="5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hyperlink" Target="https://www.investopedia.com/terms/l/letterofcredit.asp" TargetMode="External"/><Relationship Id="rId3" Type="http://schemas.openxmlformats.org/officeDocument/2006/relationships/hyperlink" Target="https://www.investopedia.com/terms/c/cash-management.asp" TargetMode="External"/><Relationship Id="rId7" Type="http://schemas.openxmlformats.org/officeDocument/2006/relationships/hyperlink" Target="https://www.investopedia.com/terms/r/realasset.asp"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investopedia.com/terms/r/realestate.asp" TargetMode="External"/><Relationship Id="rId5" Type="http://schemas.openxmlformats.org/officeDocument/2006/relationships/hyperlink" Target="https://www.investopedia.com/terms/l/lease.asp" TargetMode="External"/><Relationship Id="rId4" Type="http://schemas.openxmlformats.org/officeDocument/2006/relationships/hyperlink" Target="https://www.investopedia.com/terms/w/workingcapital.asp" TargetMode="External"/><Relationship Id="rId9" Type="http://schemas.openxmlformats.org/officeDocument/2006/relationships/hyperlink" Target="https://www.investopedia.com/terms/p/payroll.as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descr="&lt;SUBTITLE&gt;"/>
          <p:cNvSpPr>
            <a:spLocks noGrp="1"/>
          </p:cNvSpPr>
          <p:nvPr>
            <p:ph type="subTitle" idx="1"/>
          </p:nvPr>
        </p:nvSpPr>
        <p:spPr>
          <a:xfrm>
            <a:off x="447675" y="5721349"/>
            <a:ext cx="5881407" cy="757510"/>
          </a:xfrm>
        </p:spPr>
        <p:txBody>
          <a:bodyPr>
            <a:normAutofit/>
          </a:bodyPr>
          <a:lstStyle/>
          <a:p>
            <a:r>
              <a:rPr lang="en-GB" dirty="0" smtClean="0"/>
              <a:t>March, 2018</a:t>
            </a:r>
          </a:p>
          <a:p>
            <a:endParaRPr lang="en-US" dirty="0" smtClean="0"/>
          </a:p>
        </p:txBody>
      </p:sp>
      <p:sp>
        <p:nvSpPr>
          <p:cNvPr id="4" name="Title 3"/>
          <p:cNvSpPr>
            <a:spLocks noGrp="1"/>
          </p:cNvSpPr>
          <p:nvPr>
            <p:ph type="ctrTitle"/>
          </p:nvPr>
        </p:nvSpPr>
        <p:spPr/>
        <p:txBody>
          <a:bodyPr/>
          <a:lstStyle/>
          <a:p>
            <a:r>
              <a:rPr lang="en-US" sz="3200" dirty="0" smtClean="0"/>
              <a:t>Corporate and Institutional Banking ( C &amp; IB)</a:t>
            </a:r>
            <a:endParaRPr lang="en-US" dirty="0"/>
          </a:p>
        </p:txBody>
      </p:sp>
    </p:spTree>
    <p:extLst>
      <p:ext uri="{BB962C8B-B14F-4D97-AF65-F5344CB8AC3E}">
        <p14:creationId xmlns:p14="http://schemas.microsoft.com/office/powerpoint/2010/main" val="14770952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(C &amp; IB)</a:t>
            </a:r>
            <a:r>
              <a:rPr lang="en-GB" sz="1600" dirty="0" smtClean="0">
                <a:solidFill>
                  <a:schemeClr val="bg1"/>
                </a:solidFill>
                <a:cs typeface="Arial" pitchFamily="34" charset="0"/>
              </a:rPr>
              <a:t> </a:t>
            </a:r>
            <a:endParaRPr lang="en-GB" sz="1600" dirty="0">
              <a:solidFill>
                <a:schemeClr val="bg1"/>
              </a:solidFill>
              <a:cs typeface="Arial" pitchFamily="34" charset="0"/>
            </a:endParaRPr>
          </a:p>
        </p:txBody>
      </p:sp>
      <p:sp>
        <p:nvSpPr>
          <p:cNvPr id="3" name="Rectangle 2"/>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Corporate Banking:  </a:t>
            </a:r>
            <a:r>
              <a:rPr lang="en-US" sz="1400" dirty="0">
                <a:latin typeface="Calibri" pitchFamily="34" charset="0"/>
              </a:rPr>
              <a:t>Corporate banking </a:t>
            </a:r>
            <a:r>
              <a:rPr lang="en-US" sz="1400" dirty="0">
                <a:latin typeface="Calibri" pitchFamily="34" charset="0"/>
              </a:rPr>
              <a:t>is defined as custom-tailored financing and banking services for corporations. </a:t>
            </a:r>
            <a:r>
              <a:rPr lang="en-US" sz="1400" dirty="0">
                <a:latin typeface="Calibri" pitchFamily="34" charset="0"/>
              </a:rPr>
              <a:t>Corporate banking, also known as business banking, refers to the aspect of banking that deals with corporate </a:t>
            </a:r>
            <a:r>
              <a:rPr lang="en-US" sz="1400" dirty="0">
                <a:latin typeface="Calibri" pitchFamily="34" charset="0"/>
              </a:rPr>
              <a:t>customers Corporate </a:t>
            </a:r>
            <a:r>
              <a:rPr lang="en-US" sz="1400" dirty="0">
                <a:latin typeface="Calibri" pitchFamily="34" charset="0"/>
              </a:rPr>
              <a:t>banking is typically offered by commercial banks, and entails all the services that can be extended on a financial level to corporate entities to ease day-to-day operations. Cash management, working capital loans and commercial mortgages are just some of the products available in this form of banking; some banks even </a:t>
            </a:r>
            <a:r>
              <a:rPr lang="en-US" sz="1400" dirty="0">
                <a:latin typeface="Calibri" pitchFamily="34" charset="0"/>
              </a:rPr>
              <a:t>offer </a:t>
            </a:r>
            <a:r>
              <a:rPr lang="en-US" sz="1400" dirty="0">
                <a:latin typeface="Calibri" pitchFamily="34" charset="0"/>
              </a:rPr>
              <a:t>financial supply chain optimization.</a:t>
            </a: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r>
              <a:rPr lang="en-US" b="1" dirty="0" smtClean="0">
                <a:latin typeface="Calibri" pitchFamily="34" charset="0"/>
                <a:cs typeface="Arial" pitchFamily="34" charset="0"/>
              </a:rPr>
              <a:t>                  Major Activities</a:t>
            </a:r>
            <a:endParaRPr lang="en-US" b="1" dirty="0">
              <a:latin typeface="Calibri" pitchFamily="34" charset="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r>
              <a:rPr lang="en-US" sz="1600" dirty="0" smtClean="0">
                <a:cs typeface="Arial" pitchFamily="34" charset="0"/>
              </a:rPr>
              <a:t>`</a:t>
            </a:r>
            <a:endParaRPr lang="en-US" sz="1600" dirty="0" smtClean="0">
              <a:cs typeface="Arial" pitchFamily="34" charset="0"/>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476500"/>
            <a:ext cx="42005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265" y="3171746"/>
            <a:ext cx="3211735" cy="2086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860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Corporate Banking Products and Services:</a:t>
            </a:r>
          </a:p>
          <a:p>
            <a:pPr>
              <a:spcBef>
                <a:spcPct val="0"/>
              </a:spcBef>
              <a:buClrTx/>
              <a:buSzPct val="90000"/>
            </a:pPr>
            <a:endParaRPr lang="en-US" sz="1600" dirty="0" smtClean="0">
              <a:cs typeface="Arial" pitchFamily="34" charset="0"/>
            </a:endParaRPr>
          </a:p>
          <a:p>
            <a:pPr marL="285750" indent="-285750">
              <a:spcBef>
                <a:spcPct val="0"/>
              </a:spcBef>
              <a:buClrTx/>
              <a:buSzPct val="90000"/>
              <a:buFont typeface="Arial" pitchFamily="34" charset="0"/>
              <a:buChar char="•"/>
            </a:pPr>
            <a:r>
              <a:rPr lang="en-US" sz="1600" dirty="0" smtClean="0">
                <a:latin typeface="Calibri" pitchFamily="34" charset="0"/>
              </a:rPr>
              <a:t>Loans </a:t>
            </a:r>
            <a:r>
              <a:rPr lang="en-US" sz="1600" dirty="0">
                <a:latin typeface="Calibri" pitchFamily="34" charset="0"/>
              </a:rPr>
              <a:t>and other credit </a:t>
            </a:r>
            <a:r>
              <a:rPr lang="en-US" sz="1600" dirty="0" smtClean="0">
                <a:latin typeface="Calibri" pitchFamily="34" charset="0"/>
              </a:rPr>
              <a:t>products: this </a:t>
            </a:r>
            <a:r>
              <a:rPr lang="en-US" sz="1600" dirty="0">
                <a:latin typeface="Calibri" pitchFamily="34" charset="0"/>
              </a:rPr>
              <a:t>is typically the biggest area of business within corporate banking, and as noted earlier, one of the biggest sources of profit and risk for a bank</a:t>
            </a:r>
            <a:r>
              <a:rPr lang="en-US" sz="1600" dirty="0" smtClean="0">
                <a:latin typeface="Calibri" pitchFamily="34" charset="0"/>
              </a:rPr>
              <a:t>.</a:t>
            </a:r>
          </a:p>
          <a:p>
            <a:pPr marL="285750" indent="-285750">
              <a:spcBef>
                <a:spcPct val="0"/>
              </a:spcBef>
              <a:buClrTx/>
              <a:buSzPct val="90000"/>
              <a:buFont typeface="Arial" pitchFamily="34" charset="0"/>
              <a:buChar char="•"/>
            </a:pPr>
            <a:endParaRPr lang="en-US" sz="1600" dirty="0">
              <a:latin typeface="Calibri" pitchFamily="34" charset="0"/>
            </a:endParaRPr>
          </a:p>
          <a:p>
            <a:pPr marL="285750" indent="-285750">
              <a:spcBef>
                <a:spcPct val="0"/>
              </a:spcBef>
              <a:buClrTx/>
              <a:buSzPct val="90000"/>
              <a:buFont typeface="Arial" pitchFamily="34" charset="0"/>
              <a:buChar char="•"/>
            </a:pPr>
            <a:r>
              <a:rPr lang="en-US" sz="1600" dirty="0" smtClean="0">
                <a:latin typeface="Calibri" pitchFamily="34" charset="0"/>
              </a:rPr>
              <a:t>Treasury </a:t>
            </a:r>
            <a:r>
              <a:rPr lang="en-US" sz="1600" dirty="0">
                <a:latin typeface="Calibri" pitchFamily="34" charset="0"/>
              </a:rPr>
              <a:t>and </a:t>
            </a:r>
            <a:r>
              <a:rPr lang="en-US" sz="1600" dirty="0">
                <a:latin typeface="Calibri" pitchFamily="34" charset="0"/>
                <a:hlinkClick r:id="rId3"/>
              </a:rPr>
              <a:t>cash management</a:t>
            </a:r>
            <a:r>
              <a:rPr lang="en-US" sz="1600" dirty="0">
                <a:latin typeface="Calibri" pitchFamily="34" charset="0"/>
              </a:rPr>
              <a:t> </a:t>
            </a:r>
            <a:r>
              <a:rPr lang="en-US" sz="1600" dirty="0" smtClean="0">
                <a:latin typeface="Calibri" pitchFamily="34" charset="0"/>
              </a:rPr>
              <a:t>services:  </a:t>
            </a:r>
            <a:r>
              <a:rPr lang="en-US" sz="1600" dirty="0">
                <a:latin typeface="Calibri" pitchFamily="34" charset="0"/>
              </a:rPr>
              <a:t>used by companies for managing their </a:t>
            </a:r>
            <a:r>
              <a:rPr lang="en-US" sz="1600" dirty="0">
                <a:latin typeface="Calibri" pitchFamily="34" charset="0"/>
                <a:hlinkClick r:id="rId4"/>
              </a:rPr>
              <a:t>working capital</a:t>
            </a:r>
            <a:r>
              <a:rPr lang="en-US" sz="1600" dirty="0">
                <a:latin typeface="Calibri" pitchFamily="34" charset="0"/>
              </a:rPr>
              <a:t> and currency conversion requirements</a:t>
            </a:r>
            <a:r>
              <a:rPr lang="en-US" sz="1600" dirty="0" smtClean="0">
                <a:latin typeface="Calibri" pitchFamily="34" charset="0"/>
              </a:rPr>
              <a:t>.</a:t>
            </a:r>
          </a:p>
          <a:p>
            <a:pPr marL="285750" indent="-285750">
              <a:spcBef>
                <a:spcPct val="0"/>
              </a:spcBef>
              <a:buClrTx/>
              <a:buSzPct val="90000"/>
              <a:buFont typeface="Arial" pitchFamily="34" charset="0"/>
              <a:buChar char="•"/>
            </a:pPr>
            <a:endParaRPr lang="en-US" sz="1600" dirty="0">
              <a:latin typeface="Calibri" pitchFamily="34" charset="0"/>
            </a:endParaRPr>
          </a:p>
          <a:p>
            <a:pPr marL="285750" indent="-285750">
              <a:spcBef>
                <a:spcPct val="0"/>
              </a:spcBef>
              <a:buClrTx/>
              <a:buSzPct val="90000"/>
              <a:buFont typeface="Arial" pitchFamily="34" charset="0"/>
              <a:buChar char="•"/>
            </a:pPr>
            <a:r>
              <a:rPr lang="en-US" sz="1600" dirty="0" smtClean="0">
                <a:latin typeface="Calibri" pitchFamily="34" charset="0"/>
              </a:rPr>
              <a:t>Equipment lending:  </a:t>
            </a:r>
            <a:r>
              <a:rPr lang="en-US" sz="1600" dirty="0">
                <a:latin typeface="Calibri" pitchFamily="34" charset="0"/>
              </a:rPr>
              <a:t>commercial banks structure customized loans and </a:t>
            </a:r>
            <a:r>
              <a:rPr lang="en-US" sz="1600" dirty="0">
                <a:latin typeface="Calibri" pitchFamily="34" charset="0"/>
                <a:hlinkClick r:id="rId5"/>
              </a:rPr>
              <a:t>leases</a:t>
            </a:r>
            <a:r>
              <a:rPr lang="en-US" sz="1600" dirty="0">
                <a:latin typeface="Calibri" pitchFamily="34" charset="0"/>
              </a:rPr>
              <a:t> for a range of equipment used by companies in diverse sectors such as manufacturing, transportation and information technology</a:t>
            </a:r>
            <a:r>
              <a:rPr lang="en-US" sz="1600" dirty="0" smtClean="0">
                <a:latin typeface="Calibri" pitchFamily="34" charset="0"/>
              </a:rPr>
              <a:t>.</a:t>
            </a:r>
          </a:p>
          <a:p>
            <a:pPr marL="285750" indent="-285750">
              <a:spcBef>
                <a:spcPct val="0"/>
              </a:spcBef>
              <a:buClrTx/>
              <a:buSzPct val="90000"/>
              <a:buFont typeface="Arial" pitchFamily="34" charset="0"/>
              <a:buChar char="•"/>
            </a:pPr>
            <a:endParaRPr lang="en-US" sz="1600" dirty="0">
              <a:latin typeface="Calibri" pitchFamily="34" charset="0"/>
            </a:endParaRPr>
          </a:p>
          <a:p>
            <a:pPr marL="285750" indent="-285750">
              <a:spcBef>
                <a:spcPct val="0"/>
              </a:spcBef>
              <a:buClrTx/>
              <a:buSzPct val="90000"/>
              <a:buFont typeface="Arial" pitchFamily="34" charset="0"/>
              <a:buChar char="•"/>
            </a:pPr>
            <a:r>
              <a:rPr lang="en-US" sz="1600" dirty="0" smtClean="0">
                <a:latin typeface="Calibri" pitchFamily="34" charset="0"/>
              </a:rPr>
              <a:t>Commercial </a:t>
            </a:r>
            <a:r>
              <a:rPr lang="en-US" sz="1600" dirty="0">
                <a:latin typeface="Calibri" pitchFamily="34" charset="0"/>
                <a:hlinkClick r:id="rId6"/>
              </a:rPr>
              <a:t>real </a:t>
            </a:r>
            <a:r>
              <a:rPr lang="en-US" sz="1600" dirty="0" smtClean="0">
                <a:latin typeface="Calibri" pitchFamily="34" charset="0"/>
                <a:hlinkClick r:id="rId6"/>
              </a:rPr>
              <a:t>estate</a:t>
            </a:r>
            <a:r>
              <a:rPr lang="en-US" sz="1600" dirty="0" smtClean="0">
                <a:latin typeface="Calibri" pitchFamily="34" charset="0"/>
              </a:rPr>
              <a:t>:  </a:t>
            </a:r>
            <a:r>
              <a:rPr lang="en-US" sz="1600" dirty="0">
                <a:latin typeface="Calibri" pitchFamily="34" charset="0"/>
              </a:rPr>
              <a:t>services offered by banks in this area include </a:t>
            </a:r>
            <a:r>
              <a:rPr lang="en-US" sz="1600" dirty="0">
                <a:latin typeface="Calibri" pitchFamily="34" charset="0"/>
                <a:hlinkClick r:id="rId7"/>
              </a:rPr>
              <a:t>real asset</a:t>
            </a:r>
            <a:r>
              <a:rPr lang="en-US" sz="1600" dirty="0">
                <a:latin typeface="Calibri" pitchFamily="34" charset="0"/>
              </a:rPr>
              <a:t> analysis, portfolio evaluation, and debt and equity structuring</a:t>
            </a:r>
            <a:r>
              <a:rPr lang="en-US" sz="1600" dirty="0" smtClean="0">
                <a:latin typeface="Calibri" pitchFamily="34" charset="0"/>
              </a:rPr>
              <a:t>.</a:t>
            </a:r>
          </a:p>
          <a:p>
            <a:pPr marL="285750" indent="-285750">
              <a:spcBef>
                <a:spcPct val="0"/>
              </a:spcBef>
              <a:buClrTx/>
              <a:buSzPct val="90000"/>
              <a:buFont typeface="Arial" pitchFamily="34" charset="0"/>
              <a:buChar char="•"/>
            </a:pPr>
            <a:endParaRPr lang="en-US" sz="1600" dirty="0">
              <a:latin typeface="Calibri" pitchFamily="34" charset="0"/>
            </a:endParaRPr>
          </a:p>
          <a:p>
            <a:pPr marL="285750" indent="-285750">
              <a:spcBef>
                <a:spcPct val="0"/>
              </a:spcBef>
              <a:buClrTx/>
              <a:buSzPct val="90000"/>
              <a:buFont typeface="Arial" pitchFamily="34" charset="0"/>
              <a:buChar char="•"/>
            </a:pPr>
            <a:r>
              <a:rPr lang="en-US" sz="1600" dirty="0" smtClean="0">
                <a:latin typeface="Calibri" pitchFamily="34" charset="0"/>
              </a:rPr>
              <a:t>Trade finance: involves </a:t>
            </a:r>
            <a:r>
              <a:rPr lang="en-US" sz="1600" dirty="0">
                <a:latin typeface="Calibri" pitchFamily="34" charset="0"/>
                <a:hlinkClick r:id="rId8"/>
              </a:rPr>
              <a:t>letters of credit</a:t>
            </a:r>
            <a:r>
              <a:rPr lang="en-US" sz="1600" dirty="0">
                <a:latin typeface="Calibri" pitchFamily="34" charset="0"/>
              </a:rPr>
              <a:t>, bill collection and factoring.  </a:t>
            </a:r>
            <a:endParaRPr lang="en-US" sz="1600" dirty="0" smtClean="0">
              <a:latin typeface="Calibri" pitchFamily="34" charset="0"/>
            </a:endParaRPr>
          </a:p>
          <a:p>
            <a:pPr marL="285750" indent="-285750">
              <a:spcBef>
                <a:spcPct val="0"/>
              </a:spcBef>
              <a:buClrTx/>
              <a:buSzPct val="90000"/>
              <a:buFont typeface="Arial" pitchFamily="34" charset="0"/>
              <a:buChar char="•"/>
            </a:pPr>
            <a:endParaRPr lang="en-US" sz="1600" dirty="0">
              <a:latin typeface="Calibri" pitchFamily="34" charset="0"/>
            </a:endParaRPr>
          </a:p>
          <a:p>
            <a:pPr marL="285750" indent="-285750">
              <a:spcBef>
                <a:spcPct val="0"/>
              </a:spcBef>
              <a:buClrTx/>
              <a:buSzPct val="90000"/>
              <a:buFont typeface="Arial" pitchFamily="34" charset="0"/>
              <a:buChar char="•"/>
            </a:pPr>
            <a:r>
              <a:rPr lang="en-US" sz="1600" dirty="0" smtClean="0">
                <a:latin typeface="Calibri" pitchFamily="34" charset="0"/>
              </a:rPr>
              <a:t>Employer services:  </a:t>
            </a:r>
            <a:r>
              <a:rPr lang="en-US" sz="1600" dirty="0">
                <a:latin typeface="Calibri" pitchFamily="34" charset="0"/>
              </a:rPr>
              <a:t>services such as </a:t>
            </a:r>
            <a:r>
              <a:rPr lang="en-US" sz="1600" dirty="0">
                <a:latin typeface="Calibri" pitchFamily="34" charset="0"/>
                <a:hlinkClick r:id="rId9"/>
              </a:rPr>
              <a:t>payroll</a:t>
            </a:r>
            <a:r>
              <a:rPr lang="en-US" sz="1600" dirty="0">
                <a:latin typeface="Calibri" pitchFamily="34" charset="0"/>
              </a:rPr>
              <a:t> and group retirement plans are typically offered by specialized affiliates of a bank.</a:t>
            </a:r>
            <a:br>
              <a:rPr lang="en-US" sz="1600" dirty="0">
                <a:latin typeface="Calibri" pitchFamily="34" charset="0"/>
              </a:rPr>
            </a:br>
            <a:r>
              <a:rPr lang="en-US" sz="1600" dirty="0"/>
              <a:t/>
            </a:r>
            <a:br>
              <a:rPr lang="en-US" sz="1600" dirty="0"/>
            </a:b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spTree>
    <p:extLst>
      <p:ext uri="{BB962C8B-B14F-4D97-AF65-F5344CB8AC3E}">
        <p14:creationId xmlns:p14="http://schemas.microsoft.com/office/powerpoint/2010/main" val="311450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Institutional Banking:  </a:t>
            </a:r>
            <a:r>
              <a:rPr lang="en-US" sz="1400" dirty="0">
                <a:latin typeface="Calibri" pitchFamily="34" charset="0"/>
              </a:rPr>
              <a:t>Institutional Banking is a specialized division within a bank that offers a comprehensive suite of products and services for large institutions both locally and abroad</a:t>
            </a:r>
            <a:r>
              <a:rPr lang="en-US" sz="1400" dirty="0" smtClean="0">
                <a:latin typeface="Calibri" pitchFamily="34" charset="0"/>
              </a:rPr>
              <a:t>. In </a:t>
            </a:r>
            <a:r>
              <a:rPr lang="en-US" sz="1400" dirty="0">
                <a:latin typeface="Calibri" pitchFamily="34" charset="0"/>
              </a:rPr>
              <a:t>particular they can provide complex financing and advisory functions for corporate and government clients who may require tailored capital products. In addition they may also advise on surrounding debt, equity capital markets, risk management and transactional banking</a:t>
            </a:r>
            <a:r>
              <a:rPr lang="en-US" sz="1400" dirty="0" smtClean="0">
                <a:latin typeface="Calibri" pitchFamily="34" charset="0"/>
              </a:rPr>
              <a:t>.</a:t>
            </a:r>
            <a:endParaRPr lang="en-US" sz="1400" dirty="0">
              <a:latin typeface="Calibri" pitchFamily="34" charset="0"/>
            </a:endParaRPr>
          </a:p>
          <a:p>
            <a:pPr>
              <a:spcBef>
                <a:spcPct val="0"/>
              </a:spcBef>
              <a:buClrTx/>
              <a:buSzPct val="90000"/>
            </a:pPr>
            <a:endParaRPr lang="en-US" b="1" dirty="0" smtClean="0">
              <a:latin typeface="Calibri" pitchFamily="34" charset="0"/>
              <a:cs typeface="Arial" pitchFamily="34" charset="0"/>
            </a:endParaRPr>
          </a:p>
          <a:p>
            <a:r>
              <a:rPr lang="en-US" b="1" dirty="0" smtClean="0">
                <a:latin typeface="Calibri" pitchFamily="34" charset="0"/>
                <a:cs typeface="Arial" pitchFamily="34" charset="0"/>
              </a:rPr>
              <a:t>Institutional Banking Example:  </a:t>
            </a:r>
            <a:r>
              <a:rPr lang="en-US" sz="1400" dirty="0">
                <a:latin typeface="Calibri" pitchFamily="34" charset="0"/>
              </a:rPr>
              <a:t>Institutional banking usually incorporates services such as evaluating mergers &amp; acquisitions, investments and divestments, managing treasuries etc. Institutional banking helps clients to create corporate strategies and develop opportunities for growth on a national and global level. Institutional banking provides clients with expertise, research analysis and result-based methodologies that enable them to make sound financial decisions, suited to their business environment. Banks sometimes tailor their offerings to suit the operations of clients such as those who may have to obtain financing through other avenues as they are dependent on capital or trade flows.</a:t>
            </a:r>
          </a:p>
          <a:p>
            <a:pPr>
              <a:spcBef>
                <a:spcPct val="0"/>
              </a:spcBef>
              <a:buClrTx/>
              <a:buSzPct val="90000"/>
            </a:pPr>
            <a:endParaRPr lang="en-US" b="1" dirty="0">
              <a:latin typeface="Calibri" pitchFamily="34" charset="0"/>
              <a:cs typeface="Arial" pitchFamily="34" charset="0"/>
            </a:endParaRPr>
          </a:p>
          <a:p>
            <a:pPr>
              <a:spcBef>
                <a:spcPct val="0"/>
              </a:spcBef>
              <a:buClrTx/>
              <a:buSzPct val="90000"/>
            </a:pPr>
            <a:r>
              <a:rPr lang="en-US" sz="1600" b="1" dirty="0">
                <a:latin typeface="Calibri" pitchFamily="34" charset="0"/>
                <a:cs typeface="Arial" pitchFamily="34" charset="0"/>
              </a:rPr>
              <a:t>Institutional </a:t>
            </a:r>
            <a:r>
              <a:rPr lang="en-US" sz="1600" b="1" dirty="0" smtClean="0">
                <a:latin typeface="Calibri" pitchFamily="34" charset="0"/>
                <a:cs typeface="Arial" pitchFamily="34" charset="0"/>
              </a:rPr>
              <a:t>Banking Services:</a:t>
            </a: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spTree>
    <p:extLst>
      <p:ext uri="{BB962C8B-B14F-4D97-AF65-F5344CB8AC3E}">
        <p14:creationId xmlns:p14="http://schemas.microsoft.com/office/powerpoint/2010/main" val="30917531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7" name="Rectangle 6"/>
          <p:cNvSpPr/>
          <p:nvPr/>
        </p:nvSpPr>
        <p:spPr bwMode="gray">
          <a:xfrm>
            <a:off x="685800" y="685800"/>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ClrTx/>
              <a:buSzPct val="90000"/>
            </a:pPr>
            <a:endParaRPr lang="en-US" sz="1600" dirty="0" smtClean="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ClrTx/>
              <a:buSzPct val="90000"/>
            </a:pPr>
            <a:endParaRPr lang="en-US" b="1" dirty="0" smtClean="0">
              <a:latin typeface="Calibri" pitchFamily="34" charset="0"/>
              <a:cs typeface="Arial" pitchFamily="34" charset="0"/>
            </a:endParaRPr>
          </a:p>
          <a:p>
            <a:pPr>
              <a:spcBef>
                <a:spcPct val="0"/>
              </a:spcBef>
              <a:buClrTx/>
              <a:buSzPct val="90000"/>
            </a:pPr>
            <a:endParaRPr lang="en-US" b="1" dirty="0">
              <a:latin typeface="Calibri" pitchFamily="34" charset="0"/>
              <a:cs typeface="Arial" pitchFamily="34" charset="0"/>
            </a:endParaRPr>
          </a:p>
          <a:p>
            <a:pPr>
              <a:spcBef>
                <a:spcPct val="0"/>
              </a:spcBef>
              <a:buSzPct val="90000"/>
            </a:pPr>
            <a:endParaRPr lang="en-US" b="1" dirty="0" smtClean="0">
              <a:latin typeface="Calibri" pitchFamily="34" charset="0"/>
              <a:cs typeface="Arial" pitchFamily="34" charset="0"/>
            </a:endParaRPr>
          </a:p>
          <a:p>
            <a:pPr>
              <a:spcBef>
                <a:spcPct val="0"/>
              </a:spcBef>
              <a:buSzPct val="90000"/>
            </a:pPr>
            <a:endParaRPr lang="en-US" b="1" dirty="0">
              <a:latin typeface="Calibri" pitchFamily="34" charset="0"/>
              <a:cs typeface="Arial" pitchFamily="34" charset="0"/>
            </a:endParaRPr>
          </a:p>
          <a:p>
            <a:pPr>
              <a:spcBef>
                <a:spcPct val="0"/>
              </a:spcBef>
              <a:buSzPct val="90000"/>
            </a:pPr>
            <a:r>
              <a:rPr lang="en-US" b="1" dirty="0" smtClean="0">
                <a:latin typeface="Calibri" pitchFamily="34" charset="0"/>
                <a:cs typeface="Arial" pitchFamily="34" charset="0"/>
              </a:rPr>
              <a:t>Institutional Banking Products and Services:</a:t>
            </a:r>
          </a:p>
          <a:p>
            <a:pPr>
              <a:spcBef>
                <a:spcPct val="0"/>
              </a:spcBef>
              <a:buClrTx/>
              <a:buSzPct val="90000"/>
            </a:pPr>
            <a:endParaRPr lang="en-US" sz="1600" dirty="0" smtClean="0">
              <a:cs typeface="Arial" pitchFamily="34" charset="0"/>
            </a:endParaRPr>
          </a:p>
          <a:p>
            <a:pPr>
              <a:spcBef>
                <a:spcPct val="0"/>
              </a:spcBef>
              <a:buClrTx/>
              <a:buSzPct val="90000"/>
            </a:pPr>
            <a:r>
              <a:rPr lang="en-US" sz="1600" dirty="0"/>
              <a:t/>
            </a:r>
            <a:br>
              <a:rPr lang="en-US" sz="1600" dirty="0"/>
            </a:b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a:cs typeface="Arial" pitchFamily="34" charset="0"/>
            </a:endParaRPr>
          </a:p>
          <a:p>
            <a:pPr>
              <a:spcBef>
                <a:spcPct val="0"/>
              </a:spcBef>
              <a:buClrTx/>
              <a:buSzPct val="90000"/>
            </a:pPr>
            <a:endParaRPr lang="en-US" sz="1600" dirty="0" smtClean="0">
              <a:cs typeface="Arial" pitchFamily="34" charset="0"/>
            </a:endParaRPr>
          </a:p>
          <a:p>
            <a:pPr>
              <a:spcBef>
                <a:spcPct val="0"/>
              </a:spcBef>
              <a:buClrTx/>
              <a:buSzPct val="90000"/>
            </a:pPr>
            <a:endParaRPr lang="en-US" sz="1600" dirty="0" smtClean="0">
              <a:cs typeface="Arial" pitchFamily="34" charset="0"/>
            </a:endParaRPr>
          </a:p>
        </p:txBody>
      </p:sp>
    </p:spTree>
    <p:extLst>
      <p:ext uri="{BB962C8B-B14F-4D97-AF65-F5344CB8AC3E}">
        <p14:creationId xmlns:p14="http://schemas.microsoft.com/office/powerpoint/2010/main" val="4233380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bwMode="gray">
          <a:xfrm>
            <a:off x="228600" y="168582"/>
            <a:ext cx="8239125" cy="600484"/>
          </a:xfrm>
          <a:prstGeom prst="rect">
            <a:avLst/>
          </a:prstGeom>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sz="2400" dirty="0" smtClean="0"/>
              <a:t>	</a:t>
            </a:r>
            <a:endParaRPr lang="en-US" sz="2400" dirty="0"/>
          </a:p>
        </p:txBody>
      </p:sp>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smtClean="0">
                <a:solidFill>
                  <a:schemeClr val="bg1"/>
                </a:solidFill>
              </a:rPr>
              <a:t>Corporate and Institutional Banking ( C &amp; IB)</a:t>
            </a:r>
            <a:endParaRPr lang="en-GB" sz="1600" dirty="0">
              <a:solidFill>
                <a:schemeClr val="bg1"/>
              </a:solidFill>
              <a:cs typeface="Arial" pitchFamily="34" charset="0"/>
            </a:endParaRPr>
          </a:p>
        </p:txBody>
      </p:sp>
      <p:sp>
        <p:nvSpPr>
          <p:cNvPr id="4" name="Rectangle 3"/>
          <p:cNvSpPr/>
          <p:nvPr/>
        </p:nvSpPr>
        <p:spPr bwMode="gray">
          <a:xfrm>
            <a:off x="609600" y="692866"/>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Corporate Banks:  </a:t>
            </a:r>
            <a:r>
              <a:rPr lang="en-US" sz="1400" dirty="0" smtClean="0">
                <a:latin typeface="Calibri" pitchFamily="34" charset="0"/>
              </a:rPr>
              <a:t>Major Corporate Banks across the globe</a:t>
            </a:r>
          </a:p>
          <a:p>
            <a:pPr>
              <a:spcBef>
                <a:spcPct val="0"/>
              </a:spcBef>
              <a:buSzPct val="90000"/>
            </a:pPr>
            <a:endParaRPr lang="en-US" sz="1600" dirty="0">
              <a:latin typeface="Calibri" pitchFamily="34" charset="0"/>
            </a:endParaRPr>
          </a:p>
          <a:p>
            <a:pPr marL="742950" lvl="1" indent="-285750">
              <a:buFont typeface="Arial" pitchFamily="34" charset="0"/>
              <a:buChar char="•"/>
            </a:pPr>
            <a:r>
              <a:rPr lang="en-IN" sz="1600" dirty="0" smtClean="0">
                <a:latin typeface="Calibri" pitchFamily="34" charset="0"/>
              </a:rPr>
              <a:t>JPMorgan </a:t>
            </a:r>
            <a:r>
              <a:rPr lang="en-IN" sz="1600" dirty="0">
                <a:latin typeface="Calibri" pitchFamily="34" charset="0"/>
              </a:rPr>
              <a:t>Chase.</a:t>
            </a:r>
          </a:p>
          <a:p>
            <a:pPr marL="742950" lvl="1" indent="-285750">
              <a:buFont typeface="Arial" pitchFamily="34" charset="0"/>
              <a:buChar char="•"/>
            </a:pPr>
            <a:r>
              <a:rPr lang="en-IN" sz="1600" dirty="0">
                <a:latin typeface="Calibri" pitchFamily="34" charset="0"/>
              </a:rPr>
              <a:t>Wells Fargo.</a:t>
            </a:r>
          </a:p>
          <a:p>
            <a:pPr marL="742950" lvl="1" indent="-285750">
              <a:buFont typeface="Arial" pitchFamily="34" charset="0"/>
              <a:buChar char="•"/>
            </a:pPr>
            <a:r>
              <a:rPr lang="en-IN" sz="1600" dirty="0">
                <a:latin typeface="Calibri" pitchFamily="34" charset="0"/>
              </a:rPr>
              <a:t>Bank of America.</a:t>
            </a:r>
          </a:p>
          <a:p>
            <a:pPr marL="742950" lvl="1" indent="-285750">
              <a:buFont typeface="Arial" pitchFamily="34" charset="0"/>
              <a:buChar char="•"/>
            </a:pPr>
            <a:r>
              <a:rPr lang="en-IN" sz="1600" dirty="0">
                <a:latin typeface="Calibri" pitchFamily="34" charset="0"/>
              </a:rPr>
              <a:t>Citigroup.</a:t>
            </a:r>
          </a:p>
          <a:p>
            <a:pPr marL="742950" lvl="1" indent="-285750">
              <a:buFont typeface="Arial" pitchFamily="34" charset="0"/>
              <a:buChar char="•"/>
            </a:pPr>
            <a:r>
              <a:rPr lang="en-IN" sz="1600" dirty="0">
                <a:latin typeface="Calibri" pitchFamily="34" charset="0"/>
              </a:rPr>
              <a:t>U.S. Bancorp.</a:t>
            </a:r>
          </a:p>
          <a:p>
            <a:pPr>
              <a:spcBef>
                <a:spcPct val="0"/>
              </a:spcBef>
              <a:buSzPct val="90000"/>
            </a:pPr>
            <a:endParaRPr lang="en-US" sz="1600" dirty="0">
              <a:latin typeface="Calibri" pitchFamily="34" charset="0"/>
            </a:endParaRPr>
          </a:p>
          <a:p>
            <a:pPr>
              <a:spcBef>
                <a:spcPct val="0"/>
              </a:spcBef>
              <a:buSzPct val="90000"/>
            </a:pPr>
            <a:r>
              <a:rPr lang="en-US" sz="1600" b="1" dirty="0" smtClean="0">
                <a:latin typeface="Calibri" pitchFamily="34" charset="0"/>
                <a:cs typeface="Arial" pitchFamily="34" charset="0"/>
              </a:rPr>
              <a:t>Institutional Banks</a:t>
            </a:r>
            <a:r>
              <a:rPr lang="en-US" sz="1600" b="1" dirty="0">
                <a:latin typeface="Calibri" pitchFamily="34" charset="0"/>
                <a:cs typeface="Arial" pitchFamily="34" charset="0"/>
              </a:rPr>
              <a:t>:  </a:t>
            </a:r>
            <a:r>
              <a:rPr lang="en-US" sz="1600" dirty="0">
                <a:latin typeface="Calibri" pitchFamily="34" charset="0"/>
              </a:rPr>
              <a:t>Major Corporate Banks across the globe</a:t>
            </a:r>
          </a:p>
          <a:p>
            <a:pPr>
              <a:spcBef>
                <a:spcPct val="0"/>
              </a:spcBef>
              <a:buSzPct val="90000"/>
            </a:pPr>
            <a:endParaRPr lang="en-US" sz="1600" dirty="0" smtClean="0">
              <a:latin typeface="Calibri" pitchFamily="34" charset="0"/>
            </a:endParaRPr>
          </a:p>
          <a:p>
            <a:pPr marL="742950" lvl="1" indent="-285750">
              <a:buFont typeface="Arial" pitchFamily="34" charset="0"/>
              <a:buChar char="•"/>
            </a:pPr>
            <a:r>
              <a:rPr lang="en-IN" sz="1600" dirty="0">
                <a:latin typeface="Calibri" pitchFamily="34" charset="0"/>
              </a:rPr>
              <a:t>JPMorgan Chase.</a:t>
            </a:r>
          </a:p>
          <a:p>
            <a:pPr marL="742950" lvl="1" indent="-285750">
              <a:buFont typeface="Arial" pitchFamily="34" charset="0"/>
              <a:buChar char="•"/>
            </a:pPr>
            <a:r>
              <a:rPr lang="en-IN" sz="1600" dirty="0">
                <a:latin typeface="Calibri" pitchFamily="34" charset="0"/>
              </a:rPr>
              <a:t>Goldman Sachs.</a:t>
            </a:r>
          </a:p>
          <a:p>
            <a:pPr marL="742950" lvl="1" indent="-285750">
              <a:buFont typeface="Arial" pitchFamily="34" charset="0"/>
              <a:buChar char="•"/>
            </a:pPr>
            <a:r>
              <a:rPr lang="en-IN" sz="1600" b="1" dirty="0">
                <a:latin typeface="Calibri" pitchFamily="34" charset="0"/>
              </a:rPr>
              <a:t>Bank</a:t>
            </a:r>
            <a:r>
              <a:rPr lang="en-IN" sz="1600" dirty="0">
                <a:latin typeface="Calibri" pitchFamily="34" charset="0"/>
              </a:rPr>
              <a:t> of America Merrill Lynch.</a:t>
            </a:r>
          </a:p>
          <a:p>
            <a:pPr marL="742950" lvl="1" indent="-285750">
              <a:buFont typeface="Arial" pitchFamily="34" charset="0"/>
              <a:buChar char="•"/>
            </a:pPr>
            <a:r>
              <a:rPr lang="en-IN" sz="1600" dirty="0">
                <a:latin typeface="Calibri" pitchFamily="34" charset="0"/>
              </a:rPr>
              <a:t>Morgan Stanley.</a:t>
            </a:r>
          </a:p>
          <a:p>
            <a:pPr marL="742950" lvl="1" indent="-285750">
              <a:buFont typeface="Arial" pitchFamily="34" charset="0"/>
              <a:buChar char="•"/>
            </a:pPr>
            <a:r>
              <a:rPr lang="en-IN" sz="1600" dirty="0">
                <a:latin typeface="Calibri" pitchFamily="34" charset="0"/>
              </a:rPr>
              <a:t>Citi Group.</a:t>
            </a:r>
          </a:p>
          <a:p>
            <a:pPr marL="742950" lvl="1" indent="-285750">
              <a:buFont typeface="Arial" pitchFamily="34" charset="0"/>
              <a:buChar char="•"/>
            </a:pPr>
            <a:r>
              <a:rPr lang="en-IN" sz="1600" dirty="0">
                <a:latin typeface="Calibri" pitchFamily="34" charset="0"/>
              </a:rPr>
              <a:t>Credit Suisse.</a:t>
            </a:r>
          </a:p>
          <a:p>
            <a:pPr marL="742950" lvl="1" indent="-285750">
              <a:buFont typeface="Arial" pitchFamily="34" charset="0"/>
              <a:buChar char="•"/>
            </a:pPr>
            <a:r>
              <a:rPr lang="en-IN" sz="1600" dirty="0">
                <a:latin typeface="Calibri" pitchFamily="34" charset="0"/>
              </a:rPr>
              <a:t>Barclays </a:t>
            </a:r>
            <a:r>
              <a:rPr lang="en-IN" sz="1600" b="1" dirty="0">
                <a:latin typeface="Calibri" pitchFamily="34" charset="0"/>
              </a:rPr>
              <a:t>Investment</a:t>
            </a:r>
            <a:r>
              <a:rPr lang="en-IN" sz="1600" dirty="0">
                <a:latin typeface="Calibri" pitchFamily="34" charset="0"/>
              </a:rPr>
              <a:t> </a:t>
            </a:r>
            <a:r>
              <a:rPr lang="en-IN" sz="1600" b="1" dirty="0">
                <a:latin typeface="Calibri" pitchFamily="34" charset="0"/>
              </a:rPr>
              <a:t>Bank</a:t>
            </a:r>
            <a:r>
              <a:rPr lang="en-IN" sz="1600" dirty="0">
                <a:latin typeface="Calibri" pitchFamily="34" charset="0"/>
              </a:rPr>
              <a:t>.</a:t>
            </a:r>
          </a:p>
          <a:p>
            <a:pPr marL="742950" lvl="1" indent="-285750">
              <a:buFont typeface="Arial" pitchFamily="34" charset="0"/>
              <a:buChar char="•"/>
            </a:pPr>
            <a:r>
              <a:rPr lang="en-IN" sz="1600" dirty="0">
                <a:latin typeface="Calibri" pitchFamily="34" charset="0"/>
              </a:rPr>
              <a:t>Deutsche </a:t>
            </a:r>
            <a:r>
              <a:rPr lang="en-IN" sz="1600" b="1" dirty="0">
                <a:latin typeface="Calibri" pitchFamily="34" charset="0"/>
              </a:rPr>
              <a:t>Bank</a:t>
            </a:r>
            <a:r>
              <a:rPr lang="en-IN" sz="1600" dirty="0">
                <a:latin typeface="Calibri" pitchFamily="34" charset="0"/>
              </a:rPr>
              <a:t>.</a:t>
            </a: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a:latin typeface="Calibri" pitchFamily="34" charset="0"/>
            </a:endParaRPr>
          </a:p>
        </p:txBody>
      </p:sp>
    </p:spTree>
    <p:extLst>
      <p:ext uri="{BB962C8B-B14F-4D97-AF65-F5344CB8AC3E}">
        <p14:creationId xmlns:p14="http://schemas.microsoft.com/office/powerpoint/2010/main" val="1858348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Corporate and Institutional Banking ( C &amp; IB)</a:t>
            </a:r>
            <a:endParaRPr lang="en-GB" sz="1600" dirty="0">
              <a:solidFill>
                <a:schemeClr val="bg1"/>
              </a:solidFill>
              <a:cs typeface="Arial" pitchFamily="34" charset="0"/>
            </a:endParaRPr>
          </a:p>
        </p:txBody>
      </p:sp>
      <p:sp>
        <p:nvSpPr>
          <p:cNvPr id="5" name="Rectangle 4"/>
          <p:cNvSpPr/>
          <p:nvPr/>
        </p:nvSpPr>
        <p:spPr bwMode="gray">
          <a:xfrm>
            <a:off x="609600" y="692866"/>
            <a:ext cx="8077200" cy="4945934"/>
          </a:xfrm>
          <a:prstGeom prst="rect">
            <a:avLst/>
          </a:prstGeom>
          <a:solidFill>
            <a:schemeClr val="bg1"/>
          </a:solidFill>
          <a:ln w="9525" algn="ctr">
            <a:solidFill>
              <a:schemeClr val="accent1"/>
            </a:solidFill>
            <a:miter lim="800000"/>
            <a:headEnd/>
            <a:tailEnd/>
          </a:ln>
          <a:effectLst/>
        </p:spPr>
        <p:txBody>
          <a:bodyPr lIns="63500" tIns="0" rIns="64800" bIns="0" rtlCol="0" anchor="ctr"/>
          <a:lstStyle/>
          <a:p>
            <a:pPr>
              <a:spcBef>
                <a:spcPct val="0"/>
              </a:spcBef>
              <a:buSzPct val="90000"/>
            </a:pPr>
            <a:endParaRPr lang="en-US" sz="1600" dirty="0">
              <a:latin typeface="Calibri"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endParaRPr lang="en-US" sz="1600" b="1" dirty="0" smtClean="0">
              <a:latin typeface="Calibri" pitchFamily="34" charset="0"/>
              <a:cs typeface="Arial" pitchFamily="34" charset="0"/>
            </a:endParaRPr>
          </a:p>
          <a:p>
            <a:pPr>
              <a:spcBef>
                <a:spcPct val="0"/>
              </a:spcBef>
              <a:buSzPct val="90000"/>
            </a:pPr>
            <a:endParaRPr lang="en-US" sz="1600" b="1" dirty="0">
              <a:latin typeface="Calibri" pitchFamily="34" charset="0"/>
              <a:cs typeface="Arial" pitchFamily="34" charset="0"/>
            </a:endParaRPr>
          </a:p>
          <a:p>
            <a:pPr>
              <a:spcBef>
                <a:spcPct val="0"/>
              </a:spcBef>
              <a:buSzPct val="90000"/>
            </a:pPr>
            <a:r>
              <a:rPr lang="en-US" sz="1600" b="1" dirty="0" smtClean="0">
                <a:latin typeface="Calibri" pitchFamily="34" charset="0"/>
                <a:cs typeface="Arial" pitchFamily="34" charset="0"/>
              </a:rPr>
              <a:t>Corporate Banking | Retail Banking | Commercial Banking | Investment Banking | Institutional Banking | Wholesale Banking | Private Banking </a:t>
            </a:r>
            <a:endParaRPr lang="en-US" sz="1600" dirty="0">
              <a:latin typeface="Calibri" pitchFamily="34" charset="0"/>
            </a:endParaRPr>
          </a:p>
          <a:p>
            <a:pPr>
              <a:spcBef>
                <a:spcPct val="0"/>
              </a:spcBef>
              <a:buSzPct val="90000"/>
            </a:pPr>
            <a:endParaRPr lang="en-US" sz="1600" dirty="0" smtClean="0">
              <a:latin typeface="Calibri" pitchFamily="34" charset="0"/>
            </a:endParaRPr>
          </a:p>
          <a:p>
            <a:r>
              <a:rPr lang="en-US" sz="1600" b="1" dirty="0">
                <a:latin typeface="Calibri" pitchFamily="34" charset="0"/>
              </a:rPr>
              <a:t>Institutional banking</a:t>
            </a:r>
            <a:r>
              <a:rPr lang="en-US" sz="1600" dirty="0">
                <a:latin typeface="Calibri" pitchFamily="34" charset="0"/>
              </a:rPr>
              <a:t>: </a:t>
            </a:r>
            <a:r>
              <a:rPr lang="en-US" sz="1600" dirty="0" smtClean="0">
                <a:latin typeface="Calibri" pitchFamily="34" charset="0"/>
              </a:rPr>
              <a:t>Mainly </a:t>
            </a:r>
            <a:r>
              <a:rPr lang="en-US" sz="1600" dirty="0">
                <a:latin typeface="Calibri" pitchFamily="34" charset="0"/>
              </a:rPr>
              <a:t>lending money to large companies</a:t>
            </a:r>
            <a:r>
              <a:rPr lang="en-US" sz="1600" dirty="0" smtClean="0">
                <a:latin typeface="Calibri" pitchFamily="34" charset="0"/>
              </a:rPr>
              <a:t>. They offer a comprehensive suit of products and services for large companies / corporates </a:t>
            </a:r>
          </a:p>
          <a:p>
            <a:r>
              <a:rPr lang="en-US" sz="1600" dirty="0" smtClean="0">
                <a:latin typeface="Calibri" pitchFamily="34" charset="0"/>
              </a:rPr>
              <a:t> </a:t>
            </a:r>
            <a:endParaRPr lang="en-US" sz="1600" dirty="0">
              <a:latin typeface="Calibri" pitchFamily="34" charset="0"/>
            </a:endParaRPr>
          </a:p>
          <a:p>
            <a:r>
              <a:rPr lang="en-US" sz="1600" dirty="0">
                <a:latin typeface="Calibri" pitchFamily="34" charset="0"/>
              </a:rPr>
              <a:t>They </a:t>
            </a:r>
            <a:r>
              <a:rPr lang="en-US" sz="1600" dirty="0" smtClean="0">
                <a:latin typeface="Calibri" pitchFamily="34" charset="0"/>
              </a:rPr>
              <a:t>mainly deal with relationship with banks, financial institutions , security houses, insurance companies, asset management companies and other non-bank finance companies, private equity and venture funds </a:t>
            </a:r>
            <a:endParaRPr lang="en-US" sz="1600" dirty="0">
              <a:latin typeface="Calibri" pitchFamily="34" charset="0"/>
            </a:endParaRPr>
          </a:p>
          <a:p>
            <a:endParaRPr lang="en-US" sz="1600" b="1" dirty="0">
              <a:latin typeface="Calibri" pitchFamily="34" charset="0"/>
            </a:endParaRPr>
          </a:p>
          <a:p>
            <a:r>
              <a:rPr lang="en-US" sz="1600" b="1" dirty="0" smtClean="0">
                <a:latin typeface="Calibri" pitchFamily="34" charset="0"/>
              </a:rPr>
              <a:t>Corporate </a:t>
            </a:r>
            <a:r>
              <a:rPr lang="en-US" sz="1600" b="1" dirty="0">
                <a:latin typeface="Calibri" pitchFamily="34" charset="0"/>
              </a:rPr>
              <a:t>banking</a:t>
            </a:r>
            <a:r>
              <a:rPr lang="en-US" sz="1600" dirty="0">
                <a:latin typeface="Calibri" pitchFamily="34" charset="0"/>
              </a:rPr>
              <a:t>: mainly lending money to small-middle sized companies.</a:t>
            </a:r>
          </a:p>
          <a:p>
            <a:r>
              <a:rPr lang="en-US" sz="1600" b="1" dirty="0">
                <a:latin typeface="Calibri" pitchFamily="34" charset="0"/>
              </a:rPr>
              <a:t>Investment banking</a:t>
            </a:r>
            <a:r>
              <a:rPr lang="en-US" sz="1600" dirty="0">
                <a:latin typeface="Calibri" pitchFamily="34" charset="0"/>
              </a:rPr>
              <a:t>: mainly helping companies to buy other companies or sell the companies themselves, helping the same companies to get debt or equity financing (not necessarily providing them), or making trades in the various finance / stock </a:t>
            </a:r>
            <a:r>
              <a:rPr lang="en-US" sz="1600" dirty="0" smtClean="0">
                <a:latin typeface="Calibri" pitchFamily="34" charset="0"/>
              </a:rPr>
              <a:t>markets</a:t>
            </a: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smtClean="0">
              <a:latin typeface="Calibri" pitchFamily="34" charset="0"/>
            </a:endParaRPr>
          </a:p>
          <a:p>
            <a:pPr>
              <a:spcBef>
                <a:spcPct val="0"/>
              </a:spcBef>
              <a:buSzPct val="90000"/>
            </a:pPr>
            <a:endParaRPr lang="en-US" sz="1600" dirty="0">
              <a:latin typeface="Calibri" pitchFamily="34" charset="0"/>
            </a:endParaRPr>
          </a:p>
          <a:p>
            <a:pPr>
              <a:spcBef>
                <a:spcPct val="0"/>
              </a:spcBef>
              <a:buSzPct val="90000"/>
            </a:pPr>
            <a:endParaRPr lang="en-US" sz="1600" dirty="0">
              <a:latin typeface="Calibri" pitchFamily="34" charset="0"/>
            </a:endParaRPr>
          </a:p>
        </p:txBody>
      </p:sp>
    </p:spTree>
    <p:extLst>
      <p:ext uri="{BB962C8B-B14F-4D97-AF65-F5344CB8AC3E}">
        <p14:creationId xmlns:p14="http://schemas.microsoft.com/office/powerpoint/2010/main" val="2612798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gray">
          <a:xfrm>
            <a:off x="609600" y="171757"/>
            <a:ext cx="8153400" cy="361643"/>
          </a:xfrm>
          <a:prstGeom prst="roundRect">
            <a:avLst/>
          </a:prstGeom>
          <a:gradFill flip="none" rotWithShape="1">
            <a:gsLst>
              <a:gs pos="50000">
                <a:schemeClr val="tx2"/>
              </a:gs>
              <a:gs pos="100000">
                <a:schemeClr val="accent1"/>
              </a:gs>
            </a:gsLst>
            <a:lin ang="0" scaled="1"/>
            <a:tileRect/>
          </a:gradFill>
          <a:ln w="9525" algn="ctr">
            <a:noFill/>
            <a:miter lim="800000"/>
            <a:headEnd/>
            <a:tailEnd/>
          </a:ln>
          <a:effectLst/>
        </p:spPr>
        <p:txBody>
          <a:bodyPr lIns="182880" tIns="0" rIns="64800" bIns="0" rtlCol="0" anchor="ctr"/>
          <a:lstStyle/>
          <a:p>
            <a:pPr algn="ctr">
              <a:spcBef>
                <a:spcPct val="0"/>
              </a:spcBef>
              <a:buSzPct val="90000"/>
            </a:pPr>
            <a:r>
              <a:rPr lang="en-US" sz="1600" b="1" dirty="0">
                <a:solidFill>
                  <a:schemeClr val="bg1"/>
                </a:solidFill>
              </a:rPr>
              <a:t>Corporate and Institutional Banking ( C &amp; IB)</a:t>
            </a:r>
            <a:endParaRPr lang="en-GB" sz="1600" dirty="0">
              <a:solidFill>
                <a:schemeClr val="bg1"/>
              </a:solidFill>
              <a:cs typeface="Arial" pitchFamily="34" charset="0"/>
            </a:endParaRPr>
          </a:p>
        </p:txBody>
      </p:sp>
    </p:spTree>
    <p:extLst>
      <p:ext uri="{BB962C8B-B14F-4D97-AF65-F5344CB8AC3E}">
        <p14:creationId xmlns:p14="http://schemas.microsoft.com/office/powerpoint/2010/main" val="2710921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BODYINDENTATION" val="0;0;0;21.25984;21.25984;42.51968;42.51968;63.77953;63.77953;85.03937;63.77953;85.03937;63.77953;85.03937;63.77953;85.03937;63.77953;85.03937;"/>
  <p:tag name="VCT-BULLETVISIBILITY" val="G ********"/>
</p:tagLst>
</file>

<file path=ppt/tags/tag2.xml><?xml version="1.0" encoding="utf-8"?>
<p:tagLst xmlns:a="http://schemas.openxmlformats.org/drawingml/2006/main" xmlns:r="http://schemas.openxmlformats.org/officeDocument/2006/relationships" xmlns:p="http://schemas.openxmlformats.org/presentationml/2006/main">
  <p:tag name="STYLE" val="VCT_Marker"/>
  <p:tag name="DATE" val="04/26/2013 14:32:32"/>
  <p:tag name="VCTMASTER" val="CGI pumpkin template"/>
  <p:tag name="VCTORDER"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I pumpki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CG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lgn="ctr">
          <a:solidFill>
            <a:schemeClr val="accent1"/>
          </a:solidFill>
          <a:miter lim="800000"/>
          <a:headEnd/>
          <a:tailEnd/>
        </a:ln>
        <a:effectLst/>
      </a:spPr>
      <a:bodyPr lIns="63500" tIns="0" rIns="64800" bIns="0" rtlCol="0" anchor="ctr"/>
      <a:lstStyle>
        <a:defPPr algn="ctr">
          <a:spcBef>
            <a:spcPct val="0"/>
          </a:spcBef>
          <a:buClrTx/>
          <a:buSzPct val="90000"/>
          <a:defRPr sz="1600" dirty="0" err="1" smtClean="0">
            <a:cs typeface="Arial" pitchFamily="34" charset="0"/>
          </a:defRPr>
        </a:defPPr>
      </a:lstStyle>
    </a:spDef>
    <a:lnDef>
      <a:spPr bwMode="gray">
        <a:noFill/>
        <a:ln w="9525">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marL="270000" indent="-270000">
          <a:buClr>
            <a:schemeClr val="accent1"/>
          </a:buClr>
          <a:buFont typeface="Arial" pitchFamily="34" charset="0"/>
          <a:buChar char="•"/>
          <a:defRPr sz="1600" dirty="0" err="1" smtClean="0">
            <a:cs typeface="Arial" pitchFamily="34" charset="0"/>
          </a:defRPr>
        </a:defPPr>
      </a:lstStyle>
    </a:txDef>
  </a:objectDefaults>
  <a:extraClrSchemeLst/>
  <a:custClrLst>
    <a:custClr name="Additional chart color red">
      <a:srgbClr val="E67386"/>
    </a:custClr>
    <a:custClr name="Additional chart color orange">
      <a:srgbClr val="FFAA99"/>
    </a:custClr>
    <a:custClr name="Additional chart color yellow">
      <a:srgbClr val="FFD9B2"/>
    </a:custClr>
    <a:custClr name="Text grey">
      <a:srgbClr val="66666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CGI_template</Template>
  <TotalTime>5347</TotalTime>
  <Words>614</Words>
  <Application>Microsoft Office PowerPoint</Application>
  <PresentationFormat>On-screen Show (4:3)</PresentationFormat>
  <Paragraphs>262</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CGI pumpkin template</vt:lpstr>
      <vt:lpstr>think-cell Slide</vt:lpstr>
      <vt:lpstr>Corporate and Institutional Banking ( C &amp; IB)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Logica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ADF - Resourcing</dc:title>
  <dc:creator>tulsojiraoum</dc:creator>
  <cp:lastModifiedBy>Manikonda, Nagendra B</cp:lastModifiedBy>
  <cp:revision>382</cp:revision>
  <cp:lastPrinted>2017-02-14T08:59:27Z</cp:lastPrinted>
  <dcterms:created xsi:type="dcterms:W3CDTF">2016-03-22T07:20:14Z</dcterms:created>
  <dcterms:modified xsi:type="dcterms:W3CDTF">2018-06-29T13:36:45Z</dcterms:modified>
</cp:coreProperties>
</file>