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5"/>
  </p:notesMasterIdLst>
  <p:sldIdLst>
    <p:sldId id="271" r:id="rId2"/>
    <p:sldId id="270" r:id="rId3"/>
    <p:sldId id="280" r:id="rId4"/>
    <p:sldId id="281" r:id="rId5"/>
    <p:sldId id="272" r:id="rId6"/>
    <p:sldId id="276" r:id="rId7"/>
    <p:sldId id="282" r:id="rId8"/>
    <p:sldId id="283" r:id="rId9"/>
    <p:sldId id="278" r:id="rId10"/>
    <p:sldId id="277" r:id="rId11"/>
    <p:sldId id="279" r:id="rId12"/>
    <p:sldId id="27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o, Santosh" initials="RS" lastIdx="13" clrIdx="0">
    <p:extLst>
      <p:ext uri="{19B8F6BF-5375-455C-9EA6-DF929625EA0E}">
        <p15:presenceInfo xmlns:p15="http://schemas.microsoft.com/office/powerpoint/2012/main" xmlns="" userId="S-1-5-21-3641078771-3653456904-245653651-131281" providerId="AD"/>
      </p:ext>
    </p:extLst>
  </p:cmAuthor>
  <p:cmAuthor id="2" name="Shankar" initials="S" lastIdx="2" clrIdx="1"/>
  <p:cmAuthor id="3" name="TulsojiRao, UmaShankar" initials="TU"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00"/>
    <a:srgbClr val="5B9BD5"/>
    <a:srgbClr val="33CCFF"/>
    <a:srgbClr val="9933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23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BABD0-E9A3-4715-8AA1-3CC2B48046BD}" type="datetimeFigureOut">
              <a:rPr lang="en-GB" smtClean="0"/>
              <a:pPr/>
              <a:t>04/07/2018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0E5D3-E005-422D-9F33-4238F754E252}" type="slidenum">
              <a:rPr lang="en-GB" smtClean="0"/>
              <a:pPr/>
              <a:t>‹#›</a:t>
            </a:fld>
            <a:endParaRPr lang="en-GB" dirty="0"/>
          </a:p>
        </p:txBody>
      </p:sp>
    </p:spTree>
    <p:extLst>
      <p:ext uri="{BB962C8B-B14F-4D97-AF65-F5344CB8AC3E}">
        <p14:creationId xmlns:p14="http://schemas.microsoft.com/office/powerpoint/2010/main" val="94608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8.jpe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8.jpe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9.jpeg"/><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7.jpe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2351301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6"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 name="Picture 3" descr="Z:\Kunden DE\CGI\Eibo\2013.06.17\TITEL_71958313_SW_PP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80" t="1404" r="902"/>
          <a:stretch/>
        </p:blipFill>
        <p:spPr bwMode="auto">
          <a:xfrm>
            <a:off x="0" y="0"/>
            <a:ext cx="9143999" cy="40770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OrangeBeetStrip.png &lt;IGNORE&gt;"/>
          <p:cNvPicPr>
            <a:picLocks noChangeAspect="1"/>
          </p:cNvPicPr>
          <p:nvPr/>
        </p:nvPicPr>
        <p:blipFill>
          <a:blip r:embed="rId7" cstate="print"/>
          <a:stretch>
            <a:fillRect/>
          </a:stretch>
        </p:blipFill>
        <p:spPr>
          <a:xfrm>
            <a:off x="0" y="4069022"/>
            <a:ext cx="9144000" cy="1512527"/>
          </a:xfrm>
          <a:prstGeom prst="rect">
            <a:avLst/>
          </a:prstGeom>
        </p:spPr>
      </p:pic>
      <p:sp>
        <p:nvSpPr>
          <p:cNvPr id="3" name="Subtitle 2"/>
          <p:cNvSpPr>
            <a:spLocks noGrp="1"/>
          </p:cNvSpPr>
          <p:nvPr>
            <p:ph type="subTitle" idx="1"/>
          </p:nvPr>
        </p:nvSpPr>
        <p:spPr bwMode="gray">
          <a:xfrm>
            <a:off x="431540" y="5733256"/>
            <a:ext cx="5904655" cy="638299"/>
          </a:xfrm>
          <a:prstGeom prst="rect">
            <a:avLst/>
          </a:prstGeom>
        </p:spPr>
        <p:txBody>
          <a:bodyPr lIns="0" tIns="0" rIns="0" bIns="0" anchor="t" anchorCtr="0">
            <a:no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0" indent="0" algn="l">
              <a:spcBef>
                <a:spcPts val="0"/>
              </a:spcBef>
              <a:buNone/>
              <a:defRPr sz="1400">
                <a:solidFill>
                  <a:srgbClr val="666666"/>
                </a:solidFill>
              </a:defRPr>
            </a:lvl2pPr>
            <a:lvl3pPr marL="0" indent="0" algn="l">
              <a:spcBef>
                <a:spcPts val="0"/>
              </a:spcBef>
              <a:buNone/>
              <a:defRPr sz="1400">
                <a:solidFill>
                  <a:srgbClr val="666666"/>
                </a:solidFill>
              </a:defRPr>
            </a:lvl3pPr>
            <a:lvl4pPr marL="0" indent="0" algn="l">
              <a:spcBef>
                <a:spcPts val="0"/>
              </a:spcBef>
              <a:buNone/>
              <a:defRPr sz="1400">
                <a:solidFill>
                  <a:srgbClr val="666666"/>
                </a:solidFill>
              </a:defRPr>
            </a:lvl4pPr>
            <a:lvl5pPr marL="0" indent="0" algn="l">
              <a:spcBef>
                <a:spcPts val="0"/>
              </a:spcBef>
              <a:buNone/>
              <a:defRPr sz="1400">
                <a:solidFill>
                  <a:srgbClr val="666666"/>
                </a:solidFill>
              </a:defRPr>
            </a:lvl5pPr>
            <a:lvl6pPr marL="0" indent="0" algn="l">
              <a:spcBef>
                <a:spcPts val="0"/>
              </a:spcBef>
              <a:buNone/>
              <a:defRPr sz="1400">
                <a:solidFill>
                  <a:srgbClr val="666666"/>
                </a:solidFill>
              </a:defRPr>
            </a:lvl6pPr>
            <a:lvl7pPr marL="0" indent="0" algn="l">
              <a:spcBef>
                <a:spcPts val="0"/>
              </a:spcBef>
              <a:buNone/>
              <a:defRPr sz="1400">
                <a:solidFill>
                  <a:srgbClr val="666666"/>
                </a:solidFill>
              </a:defRPr>
            </a:lvl7pPr>
            <a:lvl8pPr marL="0" indent="0" algn="l">
              <a:spcBef>
                <a:spcPts val="0"/>
              </a:spcBef>
              <a:buNone/>
              <a:defRPr sz="1400">
                <a:solidFill>
                  <a:srgbClr val="666666"/>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sp>
        <p:nvSpPr>
          <p:cNvPr id="20" name="TextBox 19"/>
          <p:cNvSpPr txBox="1"/>
          <p:nvPr/>
        </p:nvSpPr>
        <p:spPr bwMode="gray">
          <a:xfrm>
            <a:off x="431540"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CGI Group Inc. 2013</a:t>
            </a:r>
          </a:p>
        </p:txBody>
      </p:sp>
      <p:sp>
        <p:nvSpPr>
          <p:cNvPr id="22" name="Date Placeholder 3"/>
          <p:cNvSpPr>
            <a:spLocks noGrp="1"/>
          </p:cNvSpPr>
          <p:nvPr>
            <p:ph type="dt" sz="half" idx="2"/>
          </p:nvPr>
        </p:nvSpPr>
        <p:spPr bwMode="gray">
          <a:xfrm>
            <a:off x="3569856" y="6453336"/>
            <a:ext cx="1999672" cy="215752"/>
          </a:xfrm>
          <a:prstGeom prst="rect">
            <a:avLst/>
          </a:prstGeom>
          <a:ln w="3175">
            <a:noFill/>
          </a:ln>
        </p:spPr>
        <p:txBody>
          <a:bodyPr vert="horz" wrap="square" lIns="0" tIns="0" rIns="0" bIns="0" rtlCol="0" anchor="b" anchorCtr="0">
            <a:noAutofit/>
          </a:bodyPr>
          <a:lstStyle>
            <a:lvl1pPr algn="ctr">
              <a:defRPr lang="en-US" sz="1100" kern="1200" noProof="0" dirty="0" smtClean="0">
                <a:solidFill>
                  <a:srgbClr val="666666"/>
                </a:solidFill>
                <a:latin typeface="Arial" pitchFamily="34" charset="0"/>
                <a:ea typeface="+mn-ea"/>
                <a:cs typeface="Arial" pitchFamily="34" charset="0"/>
              </a:defRPr>
            </a:lvl1pPr>
          </a:lstStyle>
          <a:p>
            <a:endParaRPr lang="en-GB" dirty="0"/>
          </a:p>
        </p:txBody>
      </p:sp>
      <p:grpSp>
        <p:nvGrpSpPr>
          <p:cNvPr id="48" name="Group 47"/>
          <p:cNvGrpSpPr/>
          <p:nvPr/>
        </p:nvGrpSpPr>
        <p:grpSpPr bwMode="gray">
          <a:xfrm>
            <a:off x="6901195" y="5829386"/>
            <a:ext cx="1894407" cy="855073"/>
            <a:chOff x="1028700" y="1828800"/>
            <a:chExt cx="7083426" cy="3197226"/>
          </a:xfrm>
        </p:grpSpPr>
        <p:sp>
          <p:nvSpPr>
            <p:cNvPr id="51"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2"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3"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4"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9"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0"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1"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2"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3"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4"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5"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6"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7"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39" name="Bild 4"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40000">
            <a:off x="1719465" y="918624"/>
            <a:ext cx="8263251" cy="5842119"/>
          </a:xfrm>
          <a:prstGeom prst="rect">
            <a:avLst/>
          </a:prstGeom>
        </p:spPr>
      </p:pic>
      <p:sp>
        <p:nvSpPr>
          <p:cNvPr id="2" name="Title 1"/>
          <p:cNvSpPr>
            <a:spLocks noGrp="1"/>
          </p:cNvSpPr>
          <p:nvPr>
            <p:ph type="ctrTitle" hasCustomPrompt="1"/>
          </p:nvPr>
        </p:nvSpPr>
        <p:spPr bwMode="gray">
          <a:xfrm>
            <a:off x="431540" y="4221088"/>
            <a:ext cx="8279574" cy="1224136"/>
          </a:xfrm>
        </p:spPr>
        <p:txBody>
          <a:bodyPr wrap="square" lIns="0" tIns="0" rIns="0" bIns="0" anchor="t" anchorCtr="0">
            <a:noAutofit/>
          </a:bodyPr>
          <a:lstStyle>
            <a:lvl1pPr algn="l">
              <a:defRPr sz="3600" b="0" baseline="0">
                <a:solidFill>
                  <a:srgbClr val="FFFFFF"/>
                </a:solidFill>
              </a:defRPr>
            </a:lvl1pPr>
          </a:lstStyle>
          <a:p>
            <a:r>
              <a:rPr lang="en-GB" noProof="0" dirty="0" smtClean="0"/>
              <a:t>Click to edit Master </a:t>
            </a:r>
            <a:br>
              <a:rPr lang="en-GB" noProof="0" dirty="0" smtClean="0"/>
            </a:br>
            <a:r>
              <a:rPr lang="en-GB" noProof="0" dirty="0" smtClean="0"/>
              <a:t>title style</a:t>
            </a:r>
            <a:endParaRPr lang="en-GB" noProof="0"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1643596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14"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 name="Picture 2" descr="Z:\Kunden DE\CGI\Eibo\2013.06.17\Seite67-68_INNEN_TRENNER_117828364_SW_PP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 y="2276872"/>
            <a:ext cx="9144000" cy="23050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bwMode="gray">
          <a:xfrm>
            <a:off x="431800" y="260648"/>
            <a:ext cx="8280400" cy="612068"/>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8280400" cy="612069"/>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0" indent="0" algn="l">
              <a:spcBef>
                <a:spcPts val="0"/>
              </a:spcBef>
              <a:buNone/>
              <a:defRPr sz="3900">
                <a:solidFill>
                  <a:schemeClr val="tx1"/>
                </a:solidFill>
              </a:defRPr>
            </a:lvl2pPr>
            <a:lvl3pPr marL="0" indent="0" algn="l">
              <a:spcBef>
                <a:spcPts val="0"/>
              </a:spcBef>
              <a:buNone/>
              <a:defRPr sz="3900">
                <a:solidFill>
                  <a:schemeClr val="tx1"/>
                </a:solidFill>
              </a:defRPr>
            </a:lvl3pPr>
            <a:lvl4pPr marL="0" indent="0" algn="l">
              <a:spcBef>
                <a:spcPts val="0"/>
              </a:spcBef>
              <a:buNone/>
              <a:defRPr sz="3900">
                <a:solidFill>
                  <a:schemeClr val="tx1"/>
                </a:solidFill>
              </a:defRPr>
            </a:lvl4pPr>
            <a:lvl5pPr marL="0" indent="0" algn="l">
              <a:spcBef>
                <a:spcPts val="0"/>
              </a:spcBef>
              <a:buNone/>
              <a:defRPr sz="3900">
                <a:solidFill>
                  <a:schemeClr val="tx1"/>
                </a:solidFill>
              </a:defRPr>
            </a:lvl5pPr>
            <a:lvl6pPr marL="0" indent="0" algn="l">
              <a:spcBef>
                <a:spcPts val="0"/>
              </a:spcBef>
              <a:buNone/>
              <a:defRPr sz="3900">
                <a:solidFill>
                  <a:schemeClr val="tx1"/>
                </a:solidFill>
              </a:defRPr>
            </a:lvl6pPr>
            <a:lvl7pPr marL="0" indent="0" algn="l">
              <a:spcBef>
                <a:spcPts val="0"/>
              </a:spcBef>
              <a:buNone/>
              <a:defRPr sz="3900">
                <a:solidFill>
                  <a:schemeClr val="tx1"/>
                </a:solidFill>
              </a:defRPr>
            </a:lvl7pPr>
            <a:lvl8pPr marL="0" indent="0" algn="l">
              <a:spcBef>
                <a:spcPts val="0"/>
              </a:spcBef>
              <a:buNone/>
              <a:defRPr sz="3900">
                <a:solidFill>
                  <a:schemeClr val="tx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grpSp>
        <p:nvGrpSpPr>
          <p:cNvPr id="40" name="Group 39"/>
          <p:cNvGrpSpPr/>
          <p:nvPr/>
        </p:nvGrpSpPr>
        <p:grpSpPr bwMode="gray">
          <a:xfrm>
            <a:off x="6901195" y="5829386"/>
            <a:ext cx="1894407" cy="855073"/>
            <a:chOff x="1028700" y="1828800"/>
            <a:chExt cx="7083426" cy="3197226"/>
          </a:xfrm>
        </p:grpSpPr>
        <p:sp>
          <p:nvSpPr>
            <p:cNvPr id="4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4"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5"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36" name="Bild 40" descr="CONNECT_BEET_ROT_PPT.psd"/>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3720000">
            <a:off x="-670621" y="2078143"/>
            <a:ext cx="7213284" cy="50997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8346904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38"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Picture 40" descr="&lt;IGNORE&gt;"/>
          <p:cNvPicPr>
            <a:picLocks noChangeAspect="1"/>
          </p:cNvPicPr>
          <p:nvPr/>
        </p:nvPicPr>
        <p:blipFill>
          <a:blip r:embed="rId6" cstate="print"/>
          <a:stretch>
            <a:fillRect/>
          </a:stretch>
        </p:blipFill>
        <p:spPr>
          <a:xfrm>
            <a:off x="0" y="1"/>
            <a:ext cx="9144000" cy="6858000"/>
          </a:xfrm>
          <a:prstGeom prst="rect">
            <a:avLst/>
          </a:prstGeom>
        </p:spPr>
      </p:pic>
      <p:grpSp>
        <p:nvGrpSpPr>
          <p:cNvPr id="11" name="Group 10"/>
          <p:cNvGrpSpPr/>
          <p:nvPr/>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2" name="Title 1"/>
          <p:cNvSpPr>
            <a:spLocks noGrp="1"/>
          </p:cNvSpPr>
          <p:nvPr>
            <p:ph type="ctrTitle"/>
          </p:nvPr>
        </p:nvSpPr>
        <p:spPr bwMode="gray">
          <a:xfrm>
            <a:off x="431800" y="260648"/>
            <a:ext cx="7014821" cy="612068"/>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7014821" cy="612069"/>
          </a:xfrm>
          <a:prstGeom prst="rect">
            <a:avLst/>
          </a:prstGeom>
        </p:spPr>
        <p:txBody>
          <a:bodyPr wrap="square" lIns="0" tIns="0" rIns="0" bIns="0" anchor="t" anchorCtr="0">
            <a:noAutofit/>
          </a:bodyPr>
          <a:lstStyle>
            <a:lvl1pPr marL="0" indent="0" algn="l">
              <a:buNone/>
              <a:defRPr sz="3900">
                <a:solidFill>
                  <a:srgbClr val="FFFFFF"/>
                </a:solidFill>
                <a:latin typeface="Arial" pitchFamily="34" charset="0"/>
              </a:defRPr>
            </a:lvl1pPr>
            <a:lvl2pPr marL="0" indent="0" algn="l">
              <a:spcBef>
                <a:spcPts val="0"/>
              </a:spcBef>
              <a:buNone/>
              <a:defRPr sz="3900">
                <a:solidFill>
                  <a:schemeClr val="bg1"/>
                </a:solidFill>
              </a:defRPr>
            </a:lvl2pPr>
            <a:lvl3pPr marL="0" indent="0" algn="l">
              <a:spcBef>
                <a:spcPts val="0"/>
              </a:spcBef>
              <a:buNone/>
              <a:defRPr sz="3900">
                <a:solidFill>
                  <a:schemeClr val="bg1"/>
                </a:solidFill>
              </a:defRPr>
            </a:lvl3pPr>
            <a:lvl4pPr marL="0" indent="0" algn="l">
              <a:spcBef>
                <a:spcPts val="0"/>
              </a:spcBef>
              <a:buNone/>
              <a:defRPr sz="3900">
                <a:solidFill>
                  <a:schemeClr val="bg1"/>
                </a:solidFill>
              </a:defRPr>
            </a:lvl4pPr>
            <a:lvl5pPr marL="0" indent="0" algn="l">
              <a:spcBef>
                <a:spcPts val="0"/>
              </a:spcBef>
              <a:buNone/>
              <a:defRPr sz="3900">
                <a:solidFill>
                  <a:schemeClr val="bg1"/>
                </a:solidFill>
              </a:defRPr>
            </a:lvl5pPr>
            <a:lvl6pPr marL="0" indent="0" algn="l">
              <a:spcBef>
                <a:spcPts val="0"/>
              </a:spcBef>
              <a:buNone/>
              <a:defRPr sz="3900">
                <a:solidFill>
                  <a:schemeClr val="bg1"/>
                </a:solidFill>
              </a:defRPr>
            </a:lvl6pPr>
            <a:lvl7pPr marL="0" indent="0" algn="l">
              <a:spcBef>
                <a:spcPts val="0"/>
              </a:spcBef>
              <a:buNone/>
              <a:defRPr sz="3900">
                <a:solidFill>
                  <a:schemeClr val="bg1"/>
                </a:solidFill>
              </a:defRPr>
            </a:lvl7pPr>
            <a:lvl8pPr marL="0" indent="0" algn="l">
              <a:spcBef>
                <a:spcPts val="0"/>
              </a:spcBef>
              <a:buNone/>
              <a:defRPr sz="3900">
                <a:solidFill>
                  <a:schemeClr val="bg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pic>
        <p:nvPicPr>
          <p:cNvPr id="98306" name="Picture 2" descr="Z:\Kunden DE\CGI\Eibo\2013.06.17\Seite67-68_INNEN_TRENNER_117828364_SW_PP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 y="2276872"/>
            <a:ext cx="9144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46" name="Bild 40"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720000">
            <a:off x="-670621" y="2078143"/>
            <a:ext cx="7213284" cy="50997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31800" y="260648"/>
            <a:ext cx="8280400" cy="612068"/>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8280400" cy="612069"/>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0" indent="0" algn="l">
              <a:spcBef>
                <a:spcPts val="0"/>
              </a:spcBef>
              <a:buNone/>
              <a:defRPr sz="3900">
                <a:solidFill>
                  <a:schemeClr val="tx1"/>
                </a:solidFill>
              </a:defRPr>
            </a:lvl2pPr>
            <a:lvl3pPr marL="0" indent="0" algn="l">
              <a:spcBef>
                <a:spcPts val="0"/>
              </a:spcBef>
              <a:buNone/>
              <a:defRPr sz="3900">
                <a:solidFill>
                  <a:schemeClr val="tx1"/>
                </a:solidFill>
              </a:defRPr>
            </a:lvl3pPr>
            <a:lvl4pPr marL="0" indent="0" algn="l">
              <a:spcBef>
                <a:spcPts val="0"/>
              </a:spcBef>
              <a:buNone/>
              <a:defRPr sz="3900">
                <a:solidFill>
                  <a:schemeClr val="tx1"/>
                </a:solidFill>
              </a:defRPr>
            </a:lvl4pPr>
            <a:lvl5pPr marL="0" indent="0" algn="l">
              <a:spcBef>
                <a:spcPts val="0"/>
              </a:spcBef>
              <a:buNone/>
              <a:defRPr sz="3900">
                <a:solidFill>
                  <a:schemeClr val="tx1"/>
                </a:solidFill>
              </a:defRPr>
            </a:lvl5pPr>
            <a:lvl6pPr marL="0" indent="0" algn="l">
              <a:spcBef>
                <a:spcPts val="0"/>
              </a:spcBef>
              <a:buNone/>
              <a:defRPr sz="3900">
                <a:solidFill>
                  <a:schemeClr val="tx1"/>
                </a:solidFill>
              </a:defRPr>
            </a:lvl6pPr>
            <a:lvl7pPr marL="0" indent="0" algn="l">
              <a:spcBef>
                <a:spcPts val="0"/>
              </a:spcBef>
              <a:buNone/>
              <a:defRPr sz="3900">
                <a:solidFill>
                  <a:schemeClr val="tx1"/>
                </a:solidFill>
              </a:defRPr>
            </a:lvl7pPr>
            <a:lvl8pPr marL="0" indent="0" algn="l">
              <a:spcBef>
                <a:spcPts val="0"/>
              </a:spcBef>
              <a:buNone/>
              <a:defRPr sz="3900">
                <a:solidFill>
                  <a:schemeClr val="tx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grpSp>
        <p:nvGrpSpPr>
          <p:cNvPr id="40" name="Group 39"/>
          <p:cNvGrpSpPr/>
          <p:nvPr/>
        </p:nvGrpSpPr>
        <p:grpSpPr bwMode="gray">
          <a:xfrm>
            <a:off x="6901195" y="5829386"/>
            <a:ext cx="1894407" cy="855073"/>
            <a:chOff x="1028700" y="1828800"/>
            <a:chExt cx="7083426" cy="3197226"/>
          </a:xfrm>
        </p:grpSpPr>
        <p:sp>
          <p:nvSpPr>
            <p:cNvPr id="4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4"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5"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34" name="Image 15"/>
          <p:cNvPicPr>
            <a:picLocks noChangeAspect="1"/>
          </p:cNvPicPr>
          <p:nvPr/>
        </p:nvPicPr>
        <p:blipFill rotWithShape="1">
          <a:blip r:embed="rId2" cstate="print">
            <a:extLst>
              <a:ext uri="{28A0092B-C50C-407E-A947-70E740481C1C}">
                <a14:useLocalDpi xmlns:a14="http://schemas.microsoft.com/office/drawing/2010/main" val="0"/>
              </a:ext>
            </a:extLst>
          </a:blip>
          <a:srcRect t="24245" r="4012" b="39467"/>
          <a:stretch/>
        </p:blipFill>
        <p:spPr bwMode="gray">
          <a:xfrm>
            <a:off x="0" y="2276474"/>
            <a:ext cx="9144000" cy="2305051"/>
          </a:xfrm>
          <a:prstGeom prst="rect">
            <a:avLst/>
          </a:prstGeom>
        </p:spPr>
      </p:pic>
      <p:pic>
        <p:nvPicPr>
          <p:cNvPr id="37" name="Bild 40" descr="CONNECT_BEET_ROT_PPT.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a:off x="2563725" y="1295313"/>
            <a:ext cx="7213284" cy="5099793"/>
          </a:xfrm>
          <a:prstGeom prst="rect">
            <a:avLst/>
          </a:prstGeom>
        </p:spPr>
      </p:pic>
    </p:spTree>
    <p:extLst>
      <p:ext uri="{BB962C8B-B14F-4D97-AF65-F5344CB8AC3E}">
        <p14:creationId xmlns:p14="http://schemas.microsoft.com/office/powerpoint/2010/main" val="20946777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Section Header 2">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258168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62"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Picture 40" descr="&lt;IGNORE&gt;"/>
          <p:cNvPicPr>
            <a:picLocks noChangeAspect="1"/>
          </p:cNvPicPr>
          <p:nvPr/>
        </p:nvPicPr>
        <p:blipFill>
          <a:blip r:embed="rId6" cstate="print"/>
          <a:stretch>
            <a:fillRect/>
          </a:stretch>
        </p:blipFill>
        <p:spPr>
          <a:xfrm>
            <a:off x="0" y="1"/>
            <a:ext cx="9144000" cy="6858000"/>
          </a:xfrm>
          <a:prstGeom prst="rect">
            <a:avLst/>
          </a:prstGeom>
        </p:spPr>
      </p:pic>
      <p:grpSp>
        <p:nvGrpSpPr>
          <p:cNvPr id="11" name="Group 10"/>
          <p:cNvGrpSpPr/>
          <p:nvPr/>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2" name="Title 1"/>
          <p:cNvSpPr>
            <a:spLocks noGrp="1"/>
          </p:cNvSpPr>
          <p:nvPr>
            <p:ph type="ctrTitle"/>
          </p:nvPr>
        </p:nvSpPr>
        <p:spPr bwMode="gray">
          <a:xfrm>
            <a:off x="431800" y="260648"/>
            <a:ext cx="7014821" cy="612068"/>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7014821" cy="612069"/>
          </a:xfrm>
          <a:prstGeom prst="rect">
            <a:avLst/>
          </a:prstGeom>
        </p:spPr>
        <p:txBody>
          <a:bodyPr wrap="square" lIns="0" tIns="0" rIns="0" bIns="0" anchor="t" anchorCtr="0">
            <a:noAutofit/>
          </a:bodyPr>
          <a:lstStyle>
            <a:lvl1pPr marL="0" indent="0" algn="l">
              <a:buNone/>
              <a:defRPr sz="3900">
                <a:solidFill>
                  <a:srgbClr val="FFFFFF"/>
                </a:solidFill>
                <a:latin typeface="Arial" pitchFamily="34" charset="0"/>
              </a:defRPr>
            </a:lvl1pPr>
            <a:lvl2pPr marL="0" indent="0" algn="l">
              <a:spcBef>
                <a:spcPts val="0"/>
              </a:spcBef>
              <a:buNone/>
              <a:defRPr sz="3900">
                <a:solidFill>
                  <a:schemeClr val="bg1"/>
                </a:solidFill>
              </a:defRPr>
            </a:lvl2pPr>
            <a:lvl3pPr marL="0" indent="0" algn="l">
              <a:spcBef>
                <a:spcPts val="0"/>
              </a:spcBef>
              <a:buNone/>
              <a:defRPr sz="3900">
                <a:solidFill>
                  <a:schemeClr val="bg1"/>
                </a:solidFill>
              </a:defRPr>
            </a:lvl3pPr>
            <a:lvl4pPr marL="0" indent="0" algn="l">
              <a:spcBef>
                <a:spcPts val="0"/>
              </a:spcBef>
              <a:buNone/>
              <a:defRPr sz="3900">
                <a:solidFill>
                  <a:schemeClr val="bg1"/>
                </a:solidFill>
              </a:defRPr>
            </a:lvl4pPr>
            <a:lvl5pPr marL="0" indent="0" algn="l">
              <a:spcBef>
                <a:spcPts val="0"/>
              </a:spcBef>
              <a:buNone/>
              <a:defRPr sz="3900">
                <a:solidFill>
                  <a:schemeClr val="bg1"/>
                </a:solidFill>
              </a:defRPr>
            </a:lvl5pPr>
            <a:lvl6pPr marL="0" indent="0" algn="l">
              <a:spcBef>
                <a:spcPts val="0"/>
              </a:spcBef>
              <a:buNone/>
              <a:defRPr sz="3900">
                <a:solidFill>
                  <a:schemeClr val="bg1"/>
                </a:solidFill>
              </a:defRPr>
            </a:lvl6pPr>
            <a:lvl7pPr marL="0" indent="0" algn="l">
              <a:spcBef>
                <a:spcPts val="0"/>
              </a:spcBef>
              <a:buNone/>
              <a:defRPr sz="3900">
                <a:solidFill>
                  <a:schemeClr val="bg1"/>
                </a:solidFill>
              </a:defRPr>
            </a:lvl7pPr>
            <a:lvl8pPr marL="0" indent="0" algn="l">
              <a:spcBef>
                <a:spcPts val="0"/>
              </a:spcBef>
              <a:buNone/>
              <a:defRPr sz="3900">
                <a:solidFill>
                  <a:schemeClr val="bg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pic>
        <p:nvPicPr>
          <p:cNvPr id="44" name="Image 15"/>
          <p:cNvPicPr>
            <a:picLocks noChangeAspect="1"/>
          </p:cNvPicPr>
          <p:nvPr/>
        </p:nvPicPr>
        <p:blipFill rotWithShape="1">
          <a:blip r:embed="rId7" cstate="print">
            <a:extLst>
              <a:ext uri="{28A0092B-C50C-407E-A947-70E740481C1C}">
                <a14:useLocalDpi xmlns:a14="http://schemas.microsoft.com/office/drawing/2010/main" val="0"/>
              </a:ext>
            </a:extLst>
          </a:blip>
          <a:srcRect t="24245" r="4012" b="39467"/>
          <a:stretch/>
        </p:blipFill>
        <p:spPr bwMode="gray">
          <a:xfrm>
            <a:off x="0" y="2276474"/>
            <a:ext cx="9144000" cy="2305051"/>
          </a:xfrm>
          <a:prstGeom prst="rect">
            <a:avLst/>
          </a:prstGeom>
        </p:spPr>
      </p:pic>
      <p:pic>
        <p:nvPicPr>
          <p:cNvPr id="42" name="Bild 40"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60000">
            <a:off x="2563725" y="1295313"/>
            <a:ext cx="7213284" cy="5099793"/>
          </a:xfrm>
          <a:prstGeom prst="rect">
            <a:avLst/>
          </a:prstGeom>
        </p:spPr>
      </p:pic>
    </p:spTree>
    <p:extLst>
      <p:ext uri="{BB962C8B-B14F-4D97-AF65-F5344CB8AC3E}">
        <p14:creationId xmlns:p14="http://schemas.microsoft.com/office/powerpoint/2010/main" val="3422597062"/>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mall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751388" y="1341438"/>
            <a:ext cx="3960812" cy="4824412"/>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2" name="Textfeld 11"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19"/>
          </p:nvPr>
        </p:nvSpPr>
        <p:spPr bwMode="gray">
          <a:xfrm>
            <a:off x="431800" y="1268413"/>
            <a:ext cx="3960813" cy="489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ultipl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31800" y="1341439"/>
            <a:ext cx="2628000" cy="3125458"/>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1" name="Picture Placeholder 20"/>
          <p:cNvSpPr>
            <a:spLocks noGrp="1"/>
          </p:cNvSpPr>
          <p:nvPr>
            <p:ph type="pic" sz="quarter" idx="15"/>
          </p:nvPr>
        </p:nvSpPr>
        <p:spPr bwMode="gray">
          <a:xfrm>
            <a:off x="3258000" y="1341437"/>
            <a:ext cx="2628000" cy="31254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2" name="Picture Placeholder 20"/>
          <p:cNvSpPr>
            <a:spLocks noGrp="1"/>
          </p:cNvSpPr>
          <p:nvPr>
            <p:ph type="pic" sz="quarter" idx="16"/>
          </p:nvPr>
        </p:nvSpPr>
        <p:spPr bwMode="gray">
          <a:xfrm>
            <a:off x="6084200" y="1341438"/>
            <a:ext cx="2628000" cy="31254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8" name="Textfeld 17"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25"/>
          </p:nvPr>
        </p:nvSpPr>
        <p:spPr bwMode="gray">
          <a:xfrm>
            <a:off x="431800" y="4617132"/>
            <a:ext cx="2627313" cy="1548718"/>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Content Placeholder 4"/>
          <p:cNvSpPr>
            <a:spLocks noGrp="1"/>
          </p:cNvSpPr>
          <p:nvPr>
            <p:ph sz="quarter" idx="26"/>
          </p:nvPr>
        </p:nvSpPr>
        <p:spPr bwMode="gray">
          <a:xfrm>
            <a:off x="3258638" y="4617132"/>
            <a:ext cx="2627313" cy="1548718"/>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9" name="Content Placeholder 4"/>
          <p:cNvSpPr>
            <a:spLocks noGrp="1"/>
          </p:cNvSpPr>
          <p:nvPr>
            <p:ph sz="quarter" idx="27"/>
          </p:nvPr>
        </p:nvSpPr>
        <p:spPr bwMode="gray">
          <a:xfrm>
            <a:off x="6085476" y="4617132"/>
            <a:ext cx="2627313" cy="1548718"/>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rg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31800" y="1341438"/>
            <a:ext cx="8280399" cy="34448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2" name="Textfeld 11"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14" name="Content Placeholder 4"/>
          <p:cNvSpPr>
            <a:spLocks noGrp="1"/>
          </p:cNvSpPr>
          <p:nvPr>
            <p:ph sz="quarter" idx="25"/>
          </p:nvPr>
        </p:nvSpPr>
        <p:spPr bwMode="gray">
          <a:xfrm>
            <a:off x="431800" y="5016524"/>
            <a:ext cx="8280400" cy="1149325"/>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side small graphic ">
    <p:spTree>
      <p:nvGrpSpPr>
        <p:cNvPr id="1" name=""/>
        <p:cNvGrpSpPr/>
        <p:nvPr/>
      </p:nvGrpSpPr>
      <p:grpSpPr>
        <a:xfrm>
          <a:off x="0" y="0"/>
          <a:ext cx="0" cy="0"/>
          <a:chOff x="0" y="0"/>
          <a:chExt cx="0" cy="0"/>
        </a:xfrm>
      </p:grpSpPr>
      <p:sp>
        <p:nvSpPr>
          <p:cNvPr id="5" name="Content Placeholder 4"/>
          <p:cNvSpPr>
            <a:spLocks noGrp="1"/>
          </p:cNvSpPr>
          <p:nvPr>
            <p:ph sz="quarter" idx="25"/>
          </p:nvPr>
        </p:nvSpPr>
        <p:spPr bwMode="gray">
          <a:xfrm>
            <a:off x="431800" y="1266825"/>
            <a:ext cx="6278563" cy="4899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2" name="Picture Placeholder 11"/>
          <p:cNvSpPr>
            <a:spLocks noGrp="1"/>
          </p:cNvSpPr>
          <p:nvPr>
            <p:ph type="pic" sz="quarter" idx="23" hasCustomPrompt="1"/>
          </p:nvPr>
        </p:nvSpPr>
        <p:spPr bwMode="gray">
          <a:xfrm>
            <a:off x="6854825" y="1341438"/>
            <a:ext cx="1857375" cy="4824412"/>
          </a:xfrm>
          <a:prstGeom prst="rect">
            <a:avLst/>
          </a:prstGeom>
        </p:spPr>
        <p:txBody>
          <a:bodyPr lIns="0" tIns="0" rIns="0" bIns="0"/>
          <a:lstStyle>
            <a:lvl1pPr marL="0" indent="0">
              <a:buFont typeface="Arial" pitchFamily="34" charset="0"/>
              <a:buNone/>
              <a:defRPr lang="en-AU" sz="1600" kern="1200" dirty="0" smtClean="0">
                <a:solidFill>
                  <a:schemeClr val="tx1"/>
                </a:solidFill>
                <a:latin typeface="Arial" pitchFamily="34" charset="0"/>
                <a:ea typeface="+mn-ea"/>
                <a:cs typeface="+mn-cs"/>
              </a:defRPr>
            </a:lvl1pPr>
          </a:lstStyle>
          <a:p>
            <a:r>
              <a:rPr lang="en-GB" dirty="0" smtClean="0"/>
              <a:t>Click icon </a:t>
            </a:r>
            <a:br>
              <a:rPr lang="en-GB" dirty="0" smtClean="0"/>
            </a:br>
            <a:r>
              <a:rPr lang="en-GB" dirty="0" smtClean="0"/>
              <a:t>to add picture</a:t>
            </a:r>
            <a:endParaRPr lang="en-GB" dirty="0"/>
          </a:p>
        </p:txBody>
      </p:sp>
      <p:sp>
        <p:nvSpPr>
          <p:cNvPr id="11" name="Textfeld 10"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icture">
    <p:spTree>
      <p:nvGrpSpPr>
        <p:cNvPr id="1" name=""/>
        <p:cNvGrpSpPr/>
        <p:nvPr/>
      </p:nvGrpSpPr>
      <p:grpSpPr>
        <a:xfrm>
          <a:off x="0" y="0"/>
          <a:ext cx="0" cy="0"/>
          <a:chOff x="0" y="0"/>
          <a:chExt cx="0" cy="0"/>
        </a:xfrm>
      </p:grpSpPr>
      <p:sp>
        <p:nvSpPr>
          <p:cNvPr id="15" name="Textfeld 14"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5"/>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7" name="Content Placeholder 6"/>
          <p:cNvSpPr>
            <a:spLocks noGrp="1"/>
          </p:cNvSpPr>
          <p:nvPr>
            <p:ph sz="quarter" idx="27"/>
          </p:nvPr>
        </p:nvSpPr>
        <p:spPr bwMode="gray">
          <a:xfrm>
            <a:off x="431800" y="2322513"/>
            <a:ext cx="3960813" cy="3843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7" name="Content Placeholder 16"/>
          <p:cNvSpPr>
            <a:spLocks noGrp="1"/>
          </p:cNvSpPr>
          <p:nvPr>
            <p:ph sz="quarter" idx="28"/>
          </p:nvPr>
        </p:nvSpPr>
        <p:spPr bwMode="gray">
          <a:xfrm>
            <a:off x="4751388" y="2322513"/>
            <a:ext cx="3960812" cy="3843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23" name="Content Placeholder 22"/>
          <p:cNvSpPr>
            <a:spLocks noGrp="1"/>
          </p:cNvSpPr>
          <p:nvPr>
            <p:ph sz="quarter" idx="29"/>
          </p:nvPr>
        </p:nvSpPr>
        <p:spPr bwMode="gray">
          <a:xfrm>
            <a:off x="431800" y="1266825"/>
            <a:ext cx="8280400" cy="838200"/>
          </a:xfrm>
        </p:spPr>
        <p:txBody>
          <a:bodyPr/>
          <a:lstStyle/>
          <a:p>
            <a:pPr lvl="0"/>
            <a:r>
              <a:rPr lang="en-US" smtClean="0"/>
              <a:t>Click to edit Master text styles</a:t>
            </a:r>
          </a:p>
          <a:p>
            <a:pPr lvl="1"/>
            <a:r>
              <a:rPr lang="en-US" smtClean="0"/>
              <a:t>Second level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31800" y="1744717"/>
            <a:ext cx="8280399" cy="44211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1" name="Textfeld 10"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5"/>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Text Placeholder 4"/>
          <p:cNvSpPr>
            <a:spLocks noGrp="1"/>
          </p:cNvSpPr>
          <p:nvPr>
            <p:ph type="body" sz="quarter" idx="16"/>
          </p:nvPr>
        </p:nvSpPr>
        <p:spPr bwMode="gray">
          <a:xfrm>
            <a:off x="431799" y="1266826"/>
            <a:ext cx="8280399" cy="330332"/>
          </a:xfrm>
        </p:spPr>
        <p:txBody>
          <a:bodyPr tIns="14400"/>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Cover page">
    <p:spTree>
      <p:nvGrpSpPr>
        <p:cNvPr id="1" name=""/>
        <p:cNvGrpSpPr/>
        <p:nvPr/>
      </p:nvGrpSpPr>
      <p:grpSpPr>
        <a:xfrm>
          <a:off x="0" y="0"/>
          <a:ext cx="0" cy="0"/>
          <a:chOff x="0" y="0"/>
          <a:chExt cx="0" cy="0"/>
        </a:xfrm>
      </p:grpSpPr>
      <p:pic>
        <p:nvPicPr>
          <p:cNvPr id="40" name="Image 22"/>
          <p:cNvPicPr>
            <a:picLocks noChangeAspect="1"/>
          </p:cNvPicPr>
          <p:nvPr/>
        </p:nvPicPr>
        <p:blipFill rotWithShape="1">
          <a:blip r:embed="rId2" cstate="print">
            <a:extLst>
              <a:ext uri="{28A0092B-C50C-407E-A947-70E740481C1C}">
                <a14:useLocalDpi xmlns:a14="http://schemas.microsoft.com/office/drawing/2010/main" val="0"/>
              </a:ext>
            </a:extLst>
          </a:blip>
          <a:srcRect t="2472" b="31530"/>
          <a:stretch/>
        </p:blipFill>
        <p:spPr>
          <a:xfrm>
            <a:off x="-8765" y="1"/>
            <a:ext cx="9152766" cy="4069022"/>
          </a:xfrm>
          <a:prstGeom prst="rect">
            <a:avLst/>
          </a:prstGeom>
        </p:spPr>
      </p:pic>
      <p:pic>
        <p:nvPicPr>
          <p:cNvPr id="37" name="Picture 36" descr="OrangeBeetStrip.png &lt;IGNORE&gt;"/>
          <p:cNvPicPr>
            <a:picLocks noChangeAspect="1"/>
          </p:cNvPicPr>
          <p:nvPr/>
        </p:nvPicPr>
        <p:blipFill>
          <a:blip r:embed="rId3" cstate="print"/>
          <a:stretch>
            <a:fillRect/>
          </a:stretch>
        </p:blipFill>
        <p:spPr>
          <a:xfrm>
            <a:off x="0" y="4069022"/>
            <a:ext cx="9144000" cy="1512527"/>
          </a:xfrm>
          <a:prstGeom prst="rect">
            <a:avLst/>
          </a:prstGeom>
        </p:spPr>
      </p:pic>
      <p:sp>
        <p:nvSpPr>
          <p:cNvPr id="3" name="Subtitle 2"/>
          <p:cNvSpPr>
            <a:spLocks noGrp="1"/>
          </p:cNvSpPr>
          <p:nvPr>
            <p:ph type="subTitle" idx="1"/>
          </p:nvPr>
        </p:nvSpPr>
        <p:spPr bwMode="gray">
          <a:xfrm>
            <a:off x="431540" y="5733256"/>
            <a:ext cx="5904655" cy="638299"/>
          </a:xfrm>
          <a:prstGeom prst="rect">
            <a:avLst/>
          </a:prstGeom>
        </p:spPr>
        <p:txBody>
          <a:bodyPr lIns="0" tIns="0" rIns="0" bIns="0" anchor="t" anchorCtr="0">
            <a:no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0" indent="0" algn="l">
              <a:spcBef>
                <a:spcPts val="0"/>
              </a:spcBef>
              <a:buNone/>
              <a:defRPr sz="1400">
                <a:solidFill>
                  <a:srgbClr val="666666"/>
                </a:solidFill>
              </a:defRPr>
            </a:lvl2pPr>
            <a:lvl3pPr marL="0" indent="0" algn="l">
              <a:spcBef>
                <a:spcPts val="0"/>
              </a:spcBef>
              <a:buNone/>
              <a:defRPr sz="1400">
                <a:solidFill>
                  <a:srgbClr val="666666"/>
                </a:solidFill>
              </a:defRPr>
            </a:lvl3pPr>
            <a:lvl4pPr marL="0" indent="0" algn="l">
              <a:spcBef>
                <a:spcPts val="0"/>
              </a:spcBef>
              <a:buNone/>
              <a:defRPr sz="1400">
                <a:solidFill>
                  <a:srgbClr val="666666"/>
                </a:solidFill>
              </a:defRPr>
            </a:lvl4pPr>
            <a:lvl5pPr marL="0" indent="0" algn="l">
              <a:spcBef>
                <a:spcPts val="0"/>
              </a:spcBef>
              <a:buNone/>
              <a:defRPr sz="1400">
                <a:solidFill>
                  <a:srgbClr val="666666"/>
                </a:solidFill>
              </a:defRPr>
            </a:lvl5pPr>
            <a:lvl6pPr marL="0" indent="0" algn="l">
              <a:spcBef>
                <a:spcPts val="0"/>
              </a:spcBef>
              <a:buNone/>
              <a:defRPr sz="1400">
                <a:solidFill>
                  <a:srgbClr val="666666"/>
                </a:solidFill>
              </a:defRPr>
            </a:lvl6pPr>
            <a:lvl7pPr marL="0" indent="0" algn="l">
              <a:spcBef>
                <a:spcPts val="0"/>
              </a:spcBef>
              <a:buNone/>
              <a:defRPr sz="1400">
                <a:solidFill>
                  <a:srgbClr val="666666"/>
                </a:solidFill>
              </a:defRPr>
            </a:lvl7pPr>
            <a:lvl8pPr marL="0" indent="0" algn="l">
              <a:spcBef>
                <a:spcPts val="0"/>
              </a:spcBef>
              <a:buNone/>
              <a:defRPr sz="1400">
                <a:solidFill>
                  <a:srgbClr val="666666"/>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sp>
        <p:nvSpPr>
          <p:cNvPr id="20" name="TextBox 19"/>
          <p:cNvSpPr txBox="1"/>
          <p:nvPr/>
        </p:nvSpPr>
        <p:spPr bwMode="gray">
          <a:xfrm>
            <a:off x="431540"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CGI Group Inc. 2013</a:t>
            </a:r>
          </a:p>
        </p:txBody>
      </p:sp>
      <p:sp>
        <p:nvSpPr>
          <p:cNvPr id="22" name="Date Placeholder 3"/>
          <p:cNvSpPr>
            <a:spLocks noGrp="1"/>
          </p:cNvSpPr>
          <p:nvPr>
            <p:ph type="dt" sz="half" idx="2"/>
          </p:nvPr>
        </p:nvSpPr>
        <p:spPr bwMode="gray">
          <a:xfrm>
            <a:off x="3569856" y="6453336"/>
            <a:ext cx="1999672" cy="215752"/>
          </a:xfrm>
          <a:prstGeom prst="rect">
            <a:avLst/>
          </a:prstGeom>
          <a:ln w="3175">
            <a:noFill/>
          </a:ln>
        </p:spPr>
        <p:txBody>
          <a:bodyPr vert="horz" wrap="square" lIns="0" tIns="0" rIns="0" bIns="0" rtlCol="0" anchor="b" anchorCtr="0">
            <a:noAutofit/>
          </a:bodyPr>
          <a:lstStyle>
            <a:lvl1pPr algn="ctr">
              <a:defRPr lang="en-US" sz="1100" kern="1200" noProof="0" dirty="0" smtClean="0">
                <a:solidFill>
                  <a:srgbClr val="666666"/>
                </a:solidFill>
                <a:latin typeface="Arial" pitchFamily="34" charset="0"/>
                <a:ea typeface="+mn-ea"/>
                <a:cs typeface="Arial" pitchFamily="34" charset="0"/>
              </a:defRPr>
            </a:lvl1pPr>
          </a:lstStyle>
          <a:p>
            <a:endParaRPr lang="en-GB" dirty="0"/>
          </a:p>
        </p:txBody>
      </p:sp>
      <p:grpSp>
        <p:nvGrpSpPr>
          <p:cNvPr id="48" name="Group 47"/>
          <p:cNvGrpSpPr/>
          <p:nvPr/>
        </p:nvGrpSpPr>
        <p:grpSpPr bwMode="gray">
          <a:xfrm>
            <a:off x="6901195" y="5829386"/>
            <a:ext cx="1894407" cy="855073"/>
            <a:chOff x="1028700" y="1828800"/>
            <a:chExt cx="7083426" cy="3197226"/>
          </a:xfrm>
        </p:grpSpPr>
        <p:sp>
          <p:nvSpPr>
            <p:cNvPr id="51"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2"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3"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4"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9"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0"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1"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2"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3"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4"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5"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6"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7"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41" name="Bild 4" descr="CONNECT_BEET_ROT_PPT.ps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60000">
            <a:off x="1719465" y="979155"/>
            <a:ext cx="8263251" cy="5842119"/>
          </a:xfrm>
          <a:prstGeom prst="rect">
            <a:avLst/>
          </a:prstGeom>
        </p:spPr>
      </p:pic>
      <p:sp>
        <p:nvSpPr>
          <p:cNvPr id="2" name="Title 1"/>
          <p:cNvSpPr>
            <a:spLocks noGrp="1"/>
          </p:cNvSpPr>
          <p:nvPr>
            <p:ph type="ctrTitle" hasCustomPrompt="1"/>
          </p:nvPr>
        </p:nvSpPr>
        <p:spPr bwMode="gray">
          <a:xfrm>
            <a:off x="431540" y="4221088"/>
            <a:ext cx="8279574" cy="1224136"/>
          </a:xfrm>
        </p:spPr>
        <p:txBody>
          <a:bodyPr wrap="square" lIns="0" tIns="0" rIns="0" bIns="0" anchor="t" anchorCtr="0">
            <a:noAutofit/>
          </a:bodyPr>
          <a:lstStyle>
            <a:lvl1pPr algn="l">
              <a:defRPr sz="3600" b="0" baseline="0">
                <a:solidFill>
                  <a:srgbClr val="FFFFFF"/>
                </a:solidFill>
              </a:defRPr>
            </a:lvl1pPr>
          </a:lstStyle>
          <a:p>
            <a:r>
              <a:rPr lang="en-GB" noProof="0" dirty="0" smtClean="0"/>
              <a:t>Click to edit Master </a:t>
            </a:r>
            <a:br>
              <a:rPr lang="en-GB" noProof="0" dirty="0" smtClean="0"/>
            </a:br>
            <a:r>
              <a:rPr lang="en-GB" noProof="0" dirty="0" smtClean="0"/>
              <a:t>title style</a:t>
            </a:r>
            <a:endParaRPr lang="en-GB" noProof="0" dirty="0"/>
          </a:p>
        </p:txBody>
      </p:sp>
    </p:spTree>
    <p:extLst>
      <p:ext uri="{BB962C8B-B14F-4D97-AF65-F5344CB8AC3E}">
        <p14:creationId xmlns:p14="http://schemas.microsoft.com/office/powerpoint/2010/main" val="2677379485"/>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uotation page">
    <p:spTree>
      <p:nvGrpSpPr>
        <p:cNvPr id="1" name=""/>
        <p:cNvGrpSpPr/>
        <p:nvPr/>
      </p:nvGrpSpPr>
      <p:grpSpPr>
        <a:xfrm>
          <a:off x="0" y="0"/>
          <a:ext cx="0" cy="0"/>
          <a:chOff x="0" y="0"/>
          <a:chExt cx="0" cy="0"/>
        </a:xfrm>
      </p:grpSpPr>
      <p:pic>
        <p:nvPicPr>
          <p:cNvPr id="33" name="Picture 8" descr="bg_connectors.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31800" y="1268413"/>
            <a:ext cx="6278563" cy="1728787"/>
          </a:xfrm>
        </p:spPr>
        <p:txBody>
          <a:bodyPr wrap="square" lIns="0" tIns="0" rIns="0" bIns="0">
            <a:noAutofit/>
          </a:bodyPr>
          <a:lstStyle>
            <a:lvl1pPr algn="l">
              <a:defRPr sz="3000" baseline="0">
                <a:solidFill>
                  <a:schemeClr val="tx2"/>
                </a:solidFill>
              </a:defRPr>
            </a:lvl1pPr>
          </a:lstStyle>
          <a:p>
            <a:r>
              <a:rPr lang="en-US" noProof="0" smtClean="0"/>
              <a:t>Click to edit Master title style</a:t>
            </a:r>
            <a:endParaRPr lang="en-GB" noProof="0" dirty="0"/>
          </a:p>
        </p:txBody>
      </p:sp>
      <p:grpSp>
        <p:nvGrpSpPr>
          <p:cNvPr id="38" name="Group 37"/>
          <p:cNvGrpSpPr/>
          <p:nvPr/>
        </p:nvGrpSpPr>
        <p:grpSpPr bwMode="gray">
          <a:xfrm>
            <a:off x="6901195" y="5829386"/>
            <a:ext cx="1894407" cy="855073"/>
            <a:chOff x="1028700" y="1828800"/>
            <a:chExt cx="7083426" cy="3197226"/>
          </a:xfrm>
        </p:grpSpPr>
        <p:sp>
          <p:nvSpPr>
            <p:cNvPr id="3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sp>
        <p:nvSpPr>
          <p:cNvPr id="3" name="Slide Number Placeholder 2"/>
          <p:cNvSpPr>
            <a:spLocks noGrp="1"/>
          </p:cNvSpPr>
          <p:nvPr>
            <p:ph type="sldNum" sz="quarter" idx="10"/>
          </p:nvPr>
        </p:nvSpPr>
        <p:spPr bwMode="gray"/>
        <p:txBody>
          <a:bodyPr/>
          <a:lstStyle/>
          <a:p>
            <a:fld id="{F0DEE8D1-AC20-4AD5-B850-D3C7F4F967A5}" type="slidenum">
              <a:rPr lang="de-DE" smtClean="0"/>
              <a:pPr/>
              <a:t>‹#›</a:t>
            </a:fld>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losing page for sales presentations">
    <p:spTree>
      <p:nvGrpSpPr>
        <p:cNvPr id="1" name=""/>
        <p:cNvGrpSpPr/>
        <p:nvPr/>
      </p:nvGrpSpPr>
      <p:grpSpPr>
        <a:xfrm>
          <a:off x="0" y="0"/>
          <a:ext cx="0" cy="0"/>
          <a:chOff x="0" y="0"/>
          <a:chExt cx="0" cy="0"/>
        </a:xfrm>
      </p:grpSpPr>
      <p:pic>
        <p:nvPicPr>
          <p:cNvPr id="33" name="Picture 8" descr="bg_connectors.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bwMode="gray">
          <a:xfrm>
            <a:off x="431800" y="1228993"/>
            <a:ext cx="6278563" cy="507819"/>
          </a:xfrm>
        </p:spPr>
        <p:txBody>
          <a:bodyPr wrap="square" lIns="0" tIns="0" rIns="0" bIns="0" anchor="t">
            <a:noAutofit/>
          </a:bodyPr>
          <a:lstStyle>
            <a:lvl1pPr algn="l">
              <a:defRPr sz="3000" baseline="0">
                <a:solidFill>
                  <a:schemeClr val="tx2"/>
                </a:solidFill>
              </a:defRPr>
            </a:lvl1pPr>
          </a:lstStyle>
          <a:p>
            <a:r>
              <a:rPr lang="en-GB" noProof="0" dirty="0" smtClean="0"/>
              <a:t>Thank you</a:t>
            </a:r>
            <a:endParaRPr lang="en-GB" noProof="0" dirty="0"/>
          </a:p>
        </p:txBody>
      </p:sp>
      <p:sp>
        <p:nvSpPr>
          <p:cNvPr id="5" name="Subtitle 2"/>
          <p:cNvSpPr>
            <a:spLocks noGrp="1"/>
          </p:cNvSpPr>
          <p:nvPr>
            <p:ph type="subTitle" idx="1"/>
          </p:nvPr>
        </p:nvSpPr>
        <p:spPr bwMode="gray">
          <a:xfrm>
            <a:off x="431800" y="2063327"/>
            <a:ext cx="6278563" cy="702365"/>
          </a:xfrm>
          <a:prstGeom prst="rect">
            <a:avLst/>
          </a:prstGeom>
        </p:spPr>
        <p:txBody>
          <a:bodyPr wrap="square" lIns="0" tIns="0" rIns="0" bIns="0" anchor="t" anchorCtr="0">
            <a:noAutofit/>
          </a:bodyPr>
          <a:lstStyle>
            <a:lvl1pPr marL="0" indent="0" algn="l">
              <a:buNone/>
              <a:defRPr sz="1600">
                <a:solidFill>
                  <a:schemeClr val="tx1"/>
                </a:solidFill>
                <a:latin typeface="Arial" pitchFamily="34" charset="0"/>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grpSp>
        <p:nvGrpSpPr>
          <p:cNvPr id="37" name="Group 36"/>
          <p:cNvGrpSpPr/>
          <p:nvPr/>
        </p:nvGrpSpPr>
        <p:grpSpPr bwMode="gray">
          <a:xfrm>
            <a:off x="6901195" y="5829386"/>
            <a:ext cx="1894407" cy="855073"/>
            <a:chOff x="1028700" y="1828800"/>
            <a:chExt cx="7083426" cy="3197226"/>
          </a:xfrm>
        </p:grpSpPr>
        <p:sp>
          <p:nvSpPr>
            <p:cNvPr id="3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3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5"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8" name="Textfeld 7"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0"/>
          </p:nvPr>
        </p:nvSpPr>
        <p:spPr bwMode="gray"/>
        <p:txBody>
          <a:bodyPr/>
          <a:lstStyle/>
          <a:p>
            <a:pPr defTabSz="1218987"/>
            <a:fld id="{794C05C0-204C-4D1C-822D-CA5B8B9816DD}" type="slidenum">
              <a:rPr lang="en-GB" smtClean="0"/>
              <a:pPr defTabSz="1218987"/>
              <a:t>‹#›</a:t>
            </a:fld>
            <a:endParaRPr lang="en-GB"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Cover page">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8544650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0"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 name="Picture 2" descr="Z:\Kunden DE\CGI\Eibo\2013.06.17\Seite66_TITEL_31393444_SW_PP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43" t="323" r="1182"/>
          <a:stretch/>
        </p:blipFill>
        <p:spPr bwMode="auto">
          <a:xfrm>
            <a:off x="-1" y="-28575"/>
            <a:ext cx="9144001" cy="411106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OrangeBeetStrip.png &lt;IGNORE&gt;"/>
          <p:cNvPicPr>
            <a:picLocks noChangeAspect="1"/>
          </p:cNvPicPr>
          <p:nvPr/>
        </p:nvPicPr>
        <p:blipFill>
          <a:blip r:embed="rId7" cstate="print"/>
          <a:stretch>
            <a:fillRect/>
          </a:stretch>
        </p:blipFill>
        <p:spPr>
          <a:xfrm>
            <a:off x="0" y="4069022"/>
            <a:ext cx="9144000" cy="1512527"/>
          </a:xfrm>
          <a:prstGeom prst="rect">
            <a:avLst/>
          </a:prstGeom>
        </p:spPr>
      </p:pic>
      <p:sp>
        <p:nvSpPr>
          <p:cNvPr id="3" name="Subtitle 2"/>
          <p:cNvSpPr>
            <a:spLocks noGrp="1"/>
          </p:cNvSpPr>
          <p:nvPr>
            <p:ph type="subTitle" idx="1"/>
          </p:nvPr>
        </p:nvSpPr>
        <p:spPr bwMode="gray">
          <a:xfrm>
            <a:off x="431540" y="5733256"/>
            <a:ext cx="5904655" cy="638299"/>
          </a:xfrm>
          <a:prstGeom prst="rect">
            <a:avLst/>
          </a:prstGeom>
        </p:spPr>
        <p:txBody>
          <a:bodyPr lIns="0" tIns="0" rIns="0" bIns="0" anchor="t" anchorCtr="0">
            <a:no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0" indent="0" algn="l">
              <a:spcBef>
                <a:spcPts val="0"/>
              </a:spcBef>
              <a:buNone/>
              <a:defRPr sz="1400">
                <a:solidFill>
                  <a:srgbClr val="666666"/>
                </a:solidFill>
              </a:defRPr>
            </a:lvl2pPr>
            <a:lvl3pPr marL="0" indent="0" algn="l">
              <a:spcBef>
                <a:spcPts val="0"/>
              </a:spcBef>
              <a:buNone/>
              <a:defRPr sz="1400">
                <a:solidFill>
                  <a:srgbClr val="666666"/>
                </a:solidFill>
              </a:defRPr>
            </a:lvl3pPr>
            <a:lvl4pPr marL="0" indent="0" algn="l">
              <a:spcBef>
                <a:spcPts val="0"/>
              </a:spcBef>
              <a:buNone/>
              <a:defRPr sz="1400">
                <a:solidFill>
                  <a:srgbClr val="666666"/>
                </a:solidFill>
              </a:defRPr>
            </a:lvl4pPr>
            <a:lvl5pPr marL="0" indent="0" algn="l">
              <a:spcBef>
                <a:spcPts val="0"/>
              </a:spcBef>
              <a:buNone/>
              <a:defRPr sz="1400">
                <a:solidFill>
                  <a:srgbClr val="666666"/>
                </a:solidFill>
              </a:defRPr>
            </a:lvl5pPr>
            <a:lvl6pPr marL="0" indent="0" algn="l">
              <a:spcBef>
                <a:spcPts val="0"/>
              </a:spcBef>
              <a:buNone/>
              <a:defRPr sz="1400">
                <a:solidFill>
                  <a:srgbClr val="666666"/>
                </a:solidFill>
              </a:defRPr>
            </a:lvl6pPr>
            <a:lvl7pPr marL="0" indent="0" algn="l">
              <a:spcBef>
                <a:spcPts val="0"/>
              </a:spcBef>
              <a:buNone/>
              <a:defRPr sz="1400">
                <a:solidFill>
                  <a:srgbClr val="666666"/>
                </a:solidFill>
              </a:defRPr>
            </a:lvl7pPr>
            <a:lvl8pPr marL="0" indent="0" algn="l">
              <a:spcBef>
                <a:spcPts val="0"/>
              </a:spcBef>
              <a:buNone/>
              <a:defRPr sz="1400">
                <a:solidFill>
                  <a:srgbClr val="666666"/>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sp>
        <p:nvSpPr>
          <p:cNvPr id="20" name="TextBox 19"/>
          <p:cNvSpPr txBox="1"/>
          <p:nvPr/>
        </p:nvSpPr>
        <p:spPr bwMode="gray">
          <a:xfrm>
            <a:off x="431540"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CGI Group Inc. 2013</a:t>
            </a:r>
          </a:p>
        </p:txBody>
      </p:sp>
      <p:sp>
        <p:nvSpPr>
          <p:cNvPr id="22" name="Date Placeholder 3"/>
          <p:cNvSpPr>
            <a:spLocks noGrp="1"/>
          </p:cNvSpPr>
          <p:nvPr>
            <p:ph type="dt" sz="half" idx="2"/>
          </p:nvPr>
        </p:nvSpPr>
        <p:spPr bwMode="gray">
          <a:xfrm>
            <a:off x="3569856" y="6453336"/>
            <a:ext cx="1999672" cy="215752"/>
          </a:xfrm>
          <a:prstGeom prst="rect">
            <a:avLst/>
          </a:prstGeom>
          <a:ln w="3175">
            <a:noFill/>
          </a:ln>
        </p:spPr>
        <p:txBody>
          <a:bodyPr vert="horz" wrap="square" lIns="0" tIns="0" rIns="0" bIns="0" rtlCol="0" anchor="b" anchorCtr="0">
            <a:noAutofit/>
          </a:bodyPr>
          <a:lstStyle>
            <a:lvl1pPr algn="ctr">
              <a:defRPr lang="en-US" sz="1100" kern="1200" noProof="0" dirty="0" smtClean="0">
                <a:solidFill>
                  <a:srgbClr val="666666"/>
                </a:solidFill>
                <a:latin typeface="Arial" pitchFamily="34" charset="0"/>
                <a:ea typeface="+mn-ea"/>
                <a:cs typeface="Arial" pitchFamily="34" charset="0"/>
              </a:defRPr>
            </a:lvl1pPr>
          </a:lstStyle>
          <a:p>
            <a:endParaRPr lang="en-GB" dirty="0"/>
          </a:p>
        </p:txBody>
      </p:sp>
      <p:grpSp>
        <p:nvGrpSpPr>
          <p:cNvPr id="48" name="Group 47"/>
          <p:cNvGrpSpPr/>
          <p:nvPr/>
        </p:nvGrpSpPr>
        <p:grpSpPr bwMode="gray">
          <a:xfrm>
            <a:off x="6901195" y="5829386"/>
            <a:ext cx="1894407" cy="855073"/>
            <a:chOff x="1028700" y="1828800"/>
            <a:chExt cx="7083426" cy="3197226"/>
          </a:xfrm>
        </p:grpSpPr>
        <p:sp>
          <p:nvSpPr>
            <p:cNvPr id="51"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2"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3"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4"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9"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0"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1"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2"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3"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4"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5"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6"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7"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41" name="Bild 4"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40000">
            <a:off x="2543795" y="1580739"/>
            <a:ext cx="6846097" cy="4840191"/>
          </a:xfrm>
          <a:prstGeom prst="rect">
            <a:avLst/>
          </a:prstGeom>
        </p:spPr>
      </p:pic>
      <p:sp>
        <p:nvSpPr>
          <p:cNvPr id="2" name="Title 1"/>
          <p:cNvSpPr>
            <a:spLocks noGrp="1"/>
          </p:cNvSpPr>
          <p:nvPr>
            <p:ph type="ctrTitle" hasCustomPrompt="1"/>
          </p:nvPr>
        </p:nvSpPr>
        <p:spPr bwMode="gray">
          <a:xfrm>
            <a:off x="431540" y="4221088"/>
            <a:ext cx="8279574" cy="1224136"/>
          </a:xfrm>
        </p:spPr>
        <p:txBody>
          <a:bodyPr wrap="square" lIns="0" tIns="0" rIns="0" bIns="0" anchor="t" anchorCtr="0">
            <a:noAutofit/>
          </a:bodyPr>
          <a:lstStyle>
            <a:lvl1pPr algn="l">
              <a:defRPr sz="3600" b="0" baseline="0">
                <a:solidFill>
                  <a:srgbClr val="FFFFFF"/>
                </a:solidFill>
              </a:defRPr>
            </a:lvl1pPr>
          </a:lstStyle>
          <a:p>
            <a:r>
              <a:rPr lang="en-GB" noProof="0" dirty="0" smtClean="0"/>
              <a:t>Click to edit Master </a:t>
            </a:r>
            <a:br>
              <a:rPr lang="en-GB" noProof="0" dirty="0" smtClean="0"/>
            </a:br>
            <a:r>
              <a:rPr lang="en-GB" noProof="0" dirty="0" smtClean="0"/>
              <a:t>title style</a:t>
            </a:r>
            <a:endParaRPr lang="en-GB" noProof="0" dirty="0"/>
          </a:p>
        </p:txBody>
      </p:sp>
    </p:spTree>
    <p:extLst>
      <p:ext uri="{BB962C8B-B14F-4D97-AF65-F5344CB8AC3E}">
        <p14:creationId xmlns:p14="http://schemas.microsoft.com/office/powerpoint/2010/main" val="1941052740"/>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feld 9"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19"/>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two">
    <p:spTree>
      <p:nvGrpSpPr>
        <p:cNvPr id="1" name=""/>
        <p:cNvGrpSpPr/>
        <p:nvPr/>
      </p:nvGrpSpPr>
      <p:grpSpPr>
        <a:xfrm>
          <a:off x="0" y="0"/>
          <a:ext cx="0" cy="0"/>
          <a:chOff x="0" y="0"/>
          <a:chExt cx="0" cy="0"/>
        </a:xfrm>
      </p:grpSpPr>
      <p:sp>
        <p:nvSpPr>
          <p:cNvPr id="13" name="Textfeld 12"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25"/>
          </p:nvPr>
        </p:nvSpPr>
        <p:spPr bwMode="gray">
          <a:xfrm>
            <a:off x="431800" y="1268413"/>
            <a:ext cx="3960813" cy="489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Content Placeholder 6"/>
          <p:cNvSpPr>
            <a:spLocks noGrp="1"/>
          </p:cNvSpPr>
          <p:nvPr>
            <p:ph sz="quarter" idx="26"/>
          </p:nvPr>
        </p:nvSpPr>
        <p:spPr bwMode="gray">
          <a:xfrm>
            <a:off x="4751388" y="1268413"/>
            <a:ext cx="3960812" cy="489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extfeld 8"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0"/>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slide">
    <p:spTree>
      <p:nvGrpSpPr>
        <p:cNvPr id="1" name=""/>
        <p:cNvGrpSpPr/>
        <p:nvPr/>
      </p:nvGrpSpPr>
      <p:grpSpPr>
        <a:xfrm>
          <a:off x="0" y="0"/>
          <a:ext cx="0" cy="0"/>
          <a:chOff x="0" y="0"/>
          <a:chExt cx="0" cy="0"/>
        </a:xfrm>
      </p:grpSpPr>
      <p:sp>
        <p:nvSpPr>
          <p:cNvPr id="10" name="Textfeld 9"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19"/>
          </p:nvPr>
        </p:nvSpPr>
        <p:spPr bwMode="gray"/>
        <p:txBody>
          <a:bodyPr tIns="28800"/>
          <a:lstStyle>
            <a:lvl1pPr>
              <a:defRPr sz="1200"/>
            </a:lvl1pPr>
            <a:lvl2pPr>
              <a:defRPr sz="1200"/>
            </a:lvl2pPr>
            <a:lvl3pPr>
              <a:defRPr sz="1200"/>
            </a:lvl3pPr>
            <a:lvl4pPr>
              <a:defRPr sz="110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two - High Content slide">
    <p:spTree>
      <p:nvGrpSpPr>
        <p:cNvPr id="1" name=""/>
        <p:cNvGrpSpPr/>
        <p:nvPr/>
      </p:nvGrpSpPr>
      <p:grpSpPr>
        <a:xfrm>
          <a:off x="0" y="0"/>
          <a:ext cx="0" cy="0"/>
          <a:chOff x="0" y="0"/>
          <a:chExt cx="0" cy="0"/>
        </a:xfrm>
      </p:grpSpPr>
      <p:sp>
        <p:nvSpPr>
          <p:cNvPr id="11" name="Textfeld 10"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9"/>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20"/>
          </p:nvPr>
        </p:nvSpPr>
        <p:spPr bwMode="gray">
          <a:xfrm>
            <a:off x="431800" y="1268413"/>
            <a:ext cx="3960813" cy="4897437"/>
          </a:xfrm>
        </p:spPr>
        <p:txBody>
          <a:bodyPr tIns="28800"/>
          <a:lstStyle>
            <a:lvl1pPr>
              <a:defRPr sz="1200"/>
            </a:lvl1pPr>
            <a:lvl2pPr>
              <a:defRPr sz="1200"/>
            </a:lvl2pPr>
            <a:lvl3pPr>
              <a:defRPr sz="1200"/>
            </a:lvl3pPr>
            <a:lvl4pPr>
              <a:defRPr sz="110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21" name="Content Placeholder 4"/>
          <p:cNvSpPr>
            <a:spLocks noGrp="1"/>
          </p:cNvSpPr>
          <p:nvPr>
            <p:ph sz="quarter" idx="21"/>
          </p:nvPr>
        </p:nvSpPr>
        <p:spPr bwMode="gray">
          <a:xfrm>
            <a:off x="4751389" y="1268413"/>
            <a:ext cx="3960812" cy="4897437"/>
          </a:xfrm>
        </p:spPr>
        <p:txBody>
          <a:bodyPr tIns="28800"/>
          <a:lstStyle>
            <a:lvl1pPr>
              <a:defRPr sz="1200"/>
            </a:lvl1pPr>
            <a:lvl2pPr>
              <a:defRPr sz="1200"/>
            </a:lvl2pPr>
            <a:lvl3pPr>
              <a:defRPr sz="1200"/>
            </a:lvl3pPr>
            <a:lvl4pPr>
              <a:defRPr sz="110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age">
    <p:spTree>
      <p:nvGrpSpPr>
        <p:cNvPr id="1" name=""/>
        <p:cNvGrpSpPr/>
        <p:nvPr/>
      </p:nvGrpSpPr>
      <p:grpSpPr>
        <a:xfrm>
          <a:off x="0" y="0"/>
          <a:ext cx="0" cy="0"/>
          <a:chOff x="0" y="0"/>
          <a:chExt cx="0" cy="0"/>
        </a:xfrm>
      </p:grpSpPr>
      <p:sp>
        <p:nvSpPr>
          <p:cNvPr id="13" name="Textfeld 12"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14" name="Content Placeholder 4"/>
          <p:cNvSpPr>
            <a:spLocks noGrp="1"/>
          </p:cNvSpPr>
          <p:nvPr>
            <p:ph sz="quarter" idx="25"/>
          </p:nvPr>
        </p:nvSpPr>
        <p:spPr bwMode="gray">
          <a:xfrm>
            <a:off x="431800" y="1268413"/>
            <a:ext cx="3960813" cy="4897437"/>
          </a:xfrm>
        </p:spPr>
        <p:txBody>
          <a:bodyPr/>
          <a:lstStyle>
            <a:lvl2pPr marL="0" indent="0">
              <a:buNone/>
              <a:defRPr>
                <a:solidFill>
                  <a:schemeClr val="tx2"/>
                </a:solidFill>
              </a:defRPr>
            </a:lvl2pPr>
            <a:lvl3pPr marL="0">
              <a:defRPr sz="2000"/>
            </a:lvl3pPr>
            <a:lvl4pPr marL="0" indent="-270000">
              <a:defRPr sz="2000">
                <a:solidFill>
                  <a:schemeClr val="tx2"/>
                </a:solidFill>
              </a:defRPr>
            </a:lvl4pPr>
            <a:lvl5pPr marL="540000">
              <a:defRPr sz="2000"/>
            </a:lvl5pPr>
            <a:lvl6pPr marL="540000">
              <a:defRPr sz="2000">
                <a:solidFill>
                  <a:schemeClr val="tx2"/>
                </a:solidFill>
              </a:defRPr>
            </a:lvl6pPr>
            <a:lvl7pPr marL="540000">
              <a:defRPr sz="2000">
                <a:solidFill>
                  <a:schemeClr val="tx2"/>
                </a:solidFill>
              </a:defRPr>
            </a:lvl7pPr>
            <a:lvl8pPr marL="540000">
              <a:defRPr sz="2000">
                <a:solidFill>
                  <a:schemeClr val="tx2"/>
                </a:solidFill>
              </a:defRPr>
            </a:lvl8pPr>
            <a:lvl9pPr marL="540000">
              <a:defRPr sz="20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21" name="Content Placeholder 4"/>
          <p:cNvSpPr>
            <a:spLocks noGrp="1"/>
          </p:cNvSpPr>
          <p:nvPr>
            <p:ph sz="quarter" idx="26"/>
          </p:nvPr>
        </p:nvSpPr>
        <p:spPr bwMode="gray">
          <a:xfrm>
            <a:off x="4751388" y="1268413"/>
            <a:ext cx="3960813" cy="4897437"/>
          </a:xfrm>
        </p:spPr>
        <p:txBody>
          <a:bodyPr/>
          <a:lstStyle>
            <a:lvl2pPr marL="0" indent="0">
              <a:buNone/>
              <a:defRPr>
                <a:solidFill>
                  <a:schemeClr val="tx2"/>
                </a:solidFill>
              </a:defRPr>
            </a:lvl2pPr>
            <a:lvl3pPr marL="0">
              <a:defRPr sz="2000"/>
            </a:lvl3pPr>
            <a:lvl4pPr marL="0" indent="-270000">
              <a:defRPr sz="2000">
                <a:solidFill>
                  <a:schemeClr val="tx2"/>
                </a:solidFill>
              </a:defRPr>
            </a:lvl4pPr>
            <a:lvl5pPr marL="540000">
              <a:defRPr sz="2000"/>
            </a:lvl5pPr>
            <a:lvl6pPr marL="540000">
              <a:defRPr sz="2000">
                <a:solidFill>
                  <a:schemeClr val="tx2"/>
                </a:solidFill>
              </a:defRPr>
            </a:lvl6pPr>
            <a:lvl7pPr marL="810000">
              <a:defRPr sz="2000">
                <a:solidFill>
                  <a:schemeClr val="tx1"/>
                </a:solidFill>
              </a:defRPr>
            </a:lvl7pPr>
            <a:lvl8pPr marL="810000">
              <a:defRPr sz="2000">
                <a:solidFill>
                  <a:schemeClr val="tx2"/>
                </a:solidFill>
              </a:defRPr>
            </a:lvl8pPr>
            <a:lvl9pPr marL="810000">
              <a:defRPr sz="20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188913"/>
            <a:ext cx="8280399" cy="936625"/>
          </a:xfrm>
          <a:prstGeom prst="rect">
            <a:avLst/>
          </a:prstGeom>
        </p:spPr>
        <p:txBody>
          <a:bodyPr vert="horz" lIns="0" tIns="0" rIns="0" bIns="0" rtlCol="0" anchor="ctr" anchorCtr="0">
            <a:noAutofit/>
          </a:bodyPr>
          <a:lstStyle/>
          <a:p>
            <a:r>
              <a:rPr lang="en-US" noProof="0" smtClean="0"/>
              <a:t>Click to edit Master title style</a:t>
            </a:r>
            <a:endParaRPr lang="en-US" noProof="0" dirty="0"/>
          </a:p>
        </p:txBody>
      </p:sp>
      <p:sp>
        <p:nvSpPr>
          <p:cNvPr id="3" name="Textplatzhalter 2"/>
          <p:cNvSpPr>
            <a:spLocks noGrp="1"/>
          </p:cNvSpPr>
          <p:nvPr>
            <p:ph type="body" idx="1"/>
            <p:custDataLst>
              <p:tags r:id="rId24"/>
            </p:custDataLst>
          </p:nvPr>
        </p:nvSpPr>
        <p:spPr>
          <a:xfrm>
            <a:off x="431800" y="1268412"/>
            <a:ext cx="8280399" cy="4897437"/>
          </a:xfrm>
          <a:prstGeom prst="rect">
            <a:avLst/>
          </a:prstGeom>
        </p:spPr>
        <p:txBody>
          <a:bodyPr vert="horz" lIns="0" tIns="0" rIns="0" bIns="0" rtlCol="0">
            <a:noAutofit/>
          </a:bodyPr>
          <a:lstStyle/>
          <a:p>
            <a:pPr lvl="0"/>
            <a:r>
              <a:rPr lang="en-US" dirty="0" smtClean="0"/>
              <a:t>Level 1</a:t>
            </a:r>
          </a:p>
          <a:p>
            <a:pPr lvl="1"/>
            <a:r>
              <a:rPr lang="en-US" dirty="0" smtClean="0"/>
              <a:t>Level 2</a:t>
            </a:r>
          </a:p>
          <a:p>
            <a:pPr lvl="2"/>
            <a:r>
              <a:rPr lang="en-US" dirty="0" smtClean="0"/>
              <a:t>Level 3</a:t>
            </a:r>
          </a:p>
          <a:p>
            <a:pPr lvl="3"/>
            <a:r>
              <a:rPr lang="en-US" dirty="0" smtClean="0"/>
              <a:t>Level 4</a:t>
            </a:r>
          </a:p>
          <a:p>
            <a:pPr lvl="4"/>
            <a:r>
              <a:rPr lang="en-US" dirty="0" smtClean="0"/>
              <a:t>Level 5</a:t>
            </a:r>
          </a:p>
          <a:p>
            <a:pPr lvl="5"/>
            <a:r>
              <a:rPr lang="en-US" dirty="0" smtClean="0"/>
              <a:t>6</a:t>
            </a:r>
          </a:p>
          <a:p>
            <a:pPr lvl="6"/>
            <a:r>
              <a:rPr lang="en-US" dirty="0" smtClean="0"/>
              <a:t>7</a:t>
            </a:r>
          </a:p>
          <a:p>
            <a:pPr lvl="7"/>
            <a:r>
              <a:rPr lang="en-US" dirty="0" smtClean="0"/>
              <a:t>8</a:t>
            </a:r>
          </a:p>
          <a:p>
            <a:pPr lvl="8"/>
            <a:r>
              <a:rPr lang="en-US" dirty="0" smtClean="0"/>
              <a:t>9</a:t>
            </a:r>
            <a:endParaRPr lang="en-US" dirty="0"/>
          </a:p>
        </p:txBody>
      </p:sp>
      <p:pic>
        <p:nvPicPr>
          <p:cNvPr id="5" name="Picture 4" descr="bg_slide.png"/>
          <p:cNvPicPr>
            <a:picLocks noChangeAspect="1"/>
          </p:cNvPicPr>
          <p:nvPr/>
        </p:nvPicPr>
        <p:blipFill>
          <a:blip r:embed="rId26"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grpSp>
        <p:nvGrpSpPr>
          <p:cNvPr id="6" name="Group 5"/>
          <p:cNvGrpSpPr/>
          <p:nvPr/>
        </p:nvGrpSpPr>
        <p:grpSpPr bwMode="gray">
          <a:xfrm>
            <a:off x="799681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0" name="Slide Number Placeholder 9"/>
          <p:cNvSpPr>
            <a:spLocks noGrp="1"/>
          </p:cNvSpPr>
          <p:nvPr>
            <p:ph type="sldNum" sz="quarter" idx="4"/>
          </p:nvPr>
        </p:nvSpPr>
        <p:spPr>
          <a:xfrm>
            <a:off x="4283967" y="6453360"/>
            <a:ext cx="576066" cy="216000"/>
          </a:xfrm>
          <a:prstGeom prst="rect">
            <a:avLst/>
          </a:prstGeom>
        </p:spPr>
        <p:txBody>
          <a:bodyPr vert="horz" wrap="none" lIns="0" tIns="0" rIns="0" bIns="0" rtlCol="0" anchor="b"/>
          <a:lstStyle>
            <a:lvl1pPr algn="ctr">
              <a:defRPr sz="1100">
                <a:solidFill>
                  <a:srgbClr val="666666"/>
                </a:solidFill>
              </a:defRPr>
            </a:lvl1pPr>
            <a:lvl2pPr>
              <a:defRPr sz="1100"/>
            </a:lvl2pPr>
            <a:lvl3pPr>
              <a:defRPr sz="1100"/>
            </a:lvl3pPr>
            <a:lvl4pPr>
              <a:defRPr sz="1100"/>
            </a:lvl4pPr>
            <a:lvl5pPr>
              <a:defRPr sz="1100"/>
            </a:lvl5pPr>
            <a:lvl6pPr>
              <a:defRPr sz="1100"/>
            </a:lvl6pPr>
            <a:lvl7pPr>
              <a:defRPr sz="1100"/>
            </a:lvl7pPr>
            <a:lvl8pPr>
              <a:defRPr sz="1100"/>
            </a:lvl8pPr>
          </a:lstStyle>
          <a:p>
            <a:fld id="{F0DEE8D1-AC20-4AD5-B850-D3C7F4F967A5}" type="slidenum">
              <a:rPr lang="en-US" smtClean="0"/>
              <a:pPr/>
              <a:t>‹#›</a:t>
            </a:fld>
            <a:endParaRPr lang="en-US" dirty="0" smtClean="0"/>
          </a:p>
        </p:txBody>
      </p:sp>
      <p:sp>
        <p:nvSpPr>
          <p:cNvPr id="11" name="VCT_Marker_ID_11" hidden="1"/>
          <p:cNvSpPr/>
          <p:nvPr>
            <p:custDataLst>
              <p:tags r:id="rId25"/>
            </p:custDataLst>
          </p:nvPr>
        </p:nvSpPr>
        <p:spPr bwMode="gray">
          <a:xfrm>
            <a:off x="1270000" y="127000"/>
            <a:ext cx="127000" cy="127000"/>
          </a:xfrm>
          <a:prstGeom prst="rect">
            <a:avLst/>
          </a:prstGeom>
          <a:noFill/>
          <a:ln w="9525" algn="ctr">
            <a:noFill/>
            <a:miter lim="800000"/>
            <a:headEnd/>
            <a:tailEnd/>
          </a:ln>
          <a:effectLst/>
        </p:spPr>
        <p:txBody>
          <a:bodyPr lIns="63500" tIns="0" rIns="64800" bIns="0" rtlCol="0" anchor="ctr"/>
          <a:lstStyle/>
          <a:p>
            <a:pPr algn="ctr">
              <a:spcBef>
                <a:spcPct val="0"/>
              </a:spcBef>
              <a:buClrTx/>
              <a:buSzPct val="90000"/>
            </a:pPr>
            <a:endParaRPr lang="en-US" sz="1600" dirty="0" smtClean="0">
              <a:cs typeface="Arial"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0" indent="0" algn="l" defTabSz="914400" rtl="0" eaLnBrk="1" latinLnBrk="0" hangingPunct="1">
        <a:spcBef>
          <a:spcPts val="500"/>
        </a:spcBef>
        <a:buFont typeface="Arial" pitchFamily="34" charset="0"/>
        <a:buNone/>
        <a:defRPr sz="2000" kern="1200">
          <a:solidFill>
            <a:schemeClr val="tx1"/>
          </a:solidFill>
          <a:latin typeface="+mn-lt"/>
          <a:ea typeface="+mn-ea"/>
          <a:cs typeface="+mn-cs"/>
        </a:defRPr>
      </a:lvl1pPr>
      <a:lvl2pPr marL="270000" indent="-270000" algn="l" defTabSz="914400" rtl="0" eaLnBrk="1" latinLnBrk="0" hangingPunct="1">
        <a:spcBef>
          <a:spcPts val="500"/>
        </a:spcBef>
        <a:buClr>
          <a:schemeClr val="accent1"/>
        </a:buClr>
        <a:buFont typeface="Arial" pitchFamily="34" charset="0"/>
        <a:buChar char="•"/>
        <a:defRPr sz="2000" kern="1200">
          <a:solidFill>
            <a:schemeClr val="tx1"/>
          </a:solidFill>
          <a:latin typeface="+mn-lt"/>
          <a:ea typeface="+mn-ea"/>
          <a:cs typeface="+mn-cs"/>
        </a:defRPr>
      </a:lvl2pPr>
      <a:lvl3pPr marL="540000" indent="-270000" algn="l" defTabSz="914400" rtl="0" eaLnBrk="1" latinLnBrk="0" hangingPunct="1">
        <a:spcBef>
          <a:spcPts val="500"/>
        </a:spcBef>
        <a:buClr>
          <a:schemeClr val="accent1"/>
        </a:buClr>
        <a:buFont typeface="Arial" pitchFamily="34" charset="0"/>
        <a:buChar char="•"/>
        <a:defRPr sz="1800" kern="1200">
          <a:solidFill>
            <a:schemeClr val="tx1"/>
          </a:solidFill>
          <a:latin typeface="+mn-lt"/>
          <a:ea typeface="+mn-ea"/>
          <a:cs typeface="+mn-cs"/>
        </a:defRPr>
      </a:lvl3pPr>
      <a:lvl4pPr marL="810000" indent="-270000" algn="l" defTabSz="914400" rtl="0" eaLnBrk="1" latinLnBrk="0" hangingPunct="1">
        <a:spcBef>
          <a:spcPts val="500"/>
        </a:spcBef>
        <a:buClr>
          <a:schemeClr val="accent1"/>
        </a:buClr>
        <a:buFont typeface="Arial" pitchFamily="34" charset="0"/>
        <a:buChar char="•"/>
        <a:defRPr sz="1600" kern="1200">
          <a:solidFill>
            <a:schemeClr val="tx1"/>
          </a:solidFill>
          <a:latin typeface="+mn-lt"/>
          <a:ea typeface="+mn-ea"/>
          <a:cs typeface="+mn-cs"/>
        </a:defRPr>
      </a:lvl4pPr>
      <a:lvl5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5pPr>
      <a:lvl6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6pPr>
      <a:lvl7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7pPr>
      <a:lvl8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8pPr>
      <a:lvl9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descr="&lt;SUBTITLE&gt;"/>
          <p:cNvSpPr>
            <a:spLocks noGrp="1"/>
          </p:cNvSpPr>
          <p:nvPr>
            <p:ph type="subTitle" idx="1"/>
          </p:nvPr>
        </p:nvSpPr>
        <p:spPr>
          <a:xfrm>
            <a:off x="447675" y="5721349"/>
            <a:ext cx="5881407" cy="757510"/>
          </a:xfrm>
        </p:spPr>
        <p:txBody>
          <a:bodyPr>
            <a:normAutofit/>
          </a:bodyPr>
          <a:lstStyle/>
          <a:p>
            <a:r>
              <a:rPr lang="en-GB" dirty="0" smtClean="0"/>
              <a:t>March, 2018</a:t>
            </a:r>
          </a:p>
          <a:p>
            <a:endParaRPr lang="en-US" dirty="0" smtClean="0"/>
          </a:p>
        </p:txBody>
      </p:sp>
      <p:sp>
        <p:nvSpPr>
          <p:cNvPr id="4" name="Title 3"/>
          <p:cNvSpPr>
            <a:spLocks noGrp="1"/>
          </p:cNvSpPr>
          <p:nvPr>
            <p:ph type="ctrTitle"/>
          </p:nvPr>
        </p:nvSpPr>
        <p:spPr>
          <a:xfrm>
            <a:off x="431540" y="4221088"/>
            <a:ext cx="8279574" cy="808112"/>
          </a:xfrm>
        </p:spPr>
        <p:txBody>
          <a:bodyPr/>
          <a:lstStyle/>
          <a:p>
            <a:pPr algn="ctr"/>
            <a:r>
              <a:rPr lang="en-US" sz="3200" dirty="0" smtClean="0"/>
              <a:t>Risk Analytics (RA)</a:t>
            </a:r>
            <a:endParaRPr lang="en-US" dirty="0"/>
          </a:p>
        </p:txBody>
      </p:sp>
    </p:spTree>
    <p:extLst>
      <p:ext uri="{BB962C8B-B14F-4D97-AF65-F5344CB8AC3E}">
        <p14:creationId xmlns:p14="http://schemas.microsoft.com/office/powerpoint/2010/main" val="147709528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096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Risk  Management:</a:t>
            </a: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dirty="0" smtClean="0">
              <a:cs typeface="Arial" pitchFamily="34" charset="0"/>
            </a:endParaRPr>
          </a:p>
          <a:p>
            <a:pPr>
              <a:spcBef>
                <a:spcPct val="0"/>
              </a:spcBef>
              <a:buSzPct val="90000"/>
            </a:pPr>
            <a:r>
              <a:rPr lang="en-US" sz="1600" b="1" dirty="0">
                <a:latin typeface="Calibri" pitchFamily="34" charset="0"/>
                <a:cs typeface="Arial" pitchFamily="34" charset="0"/>
              </a:rPr>
              <a:t>Risk Ratings:</a:t>
            </a:r>
          </a:p>
          <a:p>
            <a:pPr>
              <a:spcBef>
                <a:spcPct val="0"/>
              </a:spcBef>
              <a:buClrTx/>
              <a:buSzPct val="90000"/>
            </a:pPr>
            <a:endParaRPr lang="en-US" sz="1600" dirty="0" smtClean="0">
              <a:cs typeface="Arial" pitchFamily="34" charset="0"/>
            </a:endParaRPr>
          </a:p>
          <a:p>
            <a:pPr>
              <a:spcBef>
                <a:spcPct val="0"/>
              </a:spcBef>
              <a:buClrTx/>
              <a:buSzPct val="90000"/>
            </a:pPr>
            <a:r>
              <a:rPr lang="en-US" sz="1600" b="1" dirty="0">
                <a:latin typeface="Calibri" pitchFamily="34" charset="0"/>
                <a:cs typeface="Arial" pitchFamily="34" charset="0"/>
              </a:rPr>
              <a:t>Regulatory Reporting</a:t>
            </a:r>
            <a:r>
              <a:rPr lang="en-US" sz="1600" b="1" dirty="0" smtClean="0">
                <a:latin typeface="Calibri" pitchFamily="34" charset="0"/>
                <a:cs typeface="Arial" pitchFamily="34" charset="0"/>
              </a:rPr>
              <a:t>:</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endParaRPr lang="en-US" sz="1600" b="1" dirty="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GL: </a:t>
            </a:r>
            <a:r>
              <a:rPr lang="en-US" sz="1600" dirty="0" smtClean="0">
                <a:latin typeface="Calibri" pitchFamily="34" charset="0"/>
                <a:cs typeface="Arial" pitchFamily="34" charset="0"/>
              </a:rPr>
              <a:t>General Ledger</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Off </a:t>
            </a:r>
            <a:r>
              <a:rPr lang="en-US" sz="1600" b="1" dirty="0">
                <a:latin typeface="Calibri" pitchFamily="34" charset="0"/>
                <a:cs typeface="Arial" pitchFamily="34" charset="0"/>
              </a:rPr>
              <a:t>Balance Sheet:</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CIF </a:t>
            </a:r>
            <a:r>
              <a:rPr lang="en-US" sz="1600" b="1" dirty="0">
                <a:latin typeface="Calibri" pitchFamily="34" charset="0"/>
                <a:cs typeface="Arial" pitchFamily="34" charset="0"/>
              </a:rPr>
              <a:t>Code:</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Start </a:t>
            </a:r>
            <a:r>
              <a:rPr lang="en-US" sz="1600" b="1" dirty="0">
                <a:latin typeface="Calibri" pitchFamily="34" charset="0"/>
                <a:cs typeface="Arial" pitchFamily="34" charset="0"/>
              </a:rPr>
              <a:t>Date</a:t>
            </a:r>
            <a:r>
              <a:rPr lang="en-US" sz="1600" b="1" dirty="0" smtClean="0">
                <a:latin typeface="Calibri" pitchFamily="34" charset="0"/>
                <a:cs typeface="Arial" pitchFamily="34" charset="0"/>
              </a:rPr>
              <a:t>:</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endParaRPr lang="en-US" sz="1600" b="1" dirty="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Maturity </a:t>
            </a:r>
            <a:r>
              <a:rPr lang="en-US" sz="1600" b="1" dirty="0">
                <a:latin typeface="Calibri" pitchFamily="34" charset="0"/>
                <a:cs typeface="Arial" pitchFamily="34" charset="0"/>
              </a:rPr>
              <a:t>Date:</a:t>
            </a: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p:txBody>
      </p:sp>
    </p:spTree>
    <p:extLst>
      <p:ext uri="{BB962C8B-B14F-4D97-AF65-F5344CB8AC3E}">
        <p14:creationId xmlns:p14="http://schemas.microsoft.com/office/powerpoint/2010/main" val="4233380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096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Interest Rate:</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Liquidity </a:t>
            </a:r>
            <a:r>
              <a:rPr lang="en-US" sz="1600" b="1" dirty="0">
                <a:latin typeface="Calibri" pitchFamily="34" charset="0"/>
                <a:cs typeface="Arial" pitchFamily="34" charset="0"/>
              </a:rPr>
              <a:t>Coverage Ratio (LCR):</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Counterparty</a:t>
            </a:r>
            <a:r>
              <a:rPr lang="en-US" sz="1600" b="1" dirty="0">
                <a:latin typeface="Calibri" pitchFamily="34" charset="0"/>
                <a:cs typeface="Arial" pitchFamily="34" charset="0"/>
              </a:rPr>
              <a:t>:</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Regulatory :</a:t>
            </a:r>
            <a:endParaRPr lang="en-US" sz="1600" b="1" dirty="0">
              <a:latin typeface="Calibri" pitchFamily="34" charset="0"/>
              <a:cs typeface="Arial" pitchFamily="34" charset="0"/>
            </a:endParaRP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Lending</a:t>
            </a:r>
            <a:r>
              <a:rPr lang="en-US" sz="1600" b="1" dirty="0">
                <a:latin typeface="Calibri" pitchFamily="34" charset="0"/>
                <a:cs typeface="Arial" pitchFamily="34" charset="0"/>
              </a:rPr>
              <a:t>: </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Borrow</a:t>
            </a:r>
            <a:r>
              <a:rPr lang="en-US" sz="1600" b="1" dirty="0">
                <a:latin typeface="Calibri" pitchFamily="34" charset="0"/>
                <a:cs typeface="Arial" pitchFamily="34" charset="0"/>
              </a:rPr>
              <a:t>:</a:t>
            </a:r>
          </a:p>
          <a:p>
            <a:pPr>
              <a:spcBef>
                <a:spcPct val="0"/>
              </a:spcBef>
              <a:buClrTx/>
              <a:buSzPct val="90000"/>
            </a:pPr>
            <a:endParaRPr lang="en-US" sz="1600" dirty="0" smtClean="0">
              <a:cs typeface="Arial" pitchFamily="34" charset="0"/>
            </a:endParaRPr>
          </a:p>
          <a:p>
            <a:pPr>
              <a:spcBef>
                <a:spcPct val="0"/>
              </a:spcBef>
              <a:buClrTx/>
              <a:buSzPct val="90000"/>
            </a:pPr>
            <a:r>
              <a:rPr lang="en-US" sz="1600" b="1" dirty="0">
                <a:latin typeface="Calibri" pitchFamily="34" charset="0"/>
                <a:cs typeface="Arial" pitchFamily="34" charset="0"/>
              </a:rPr>
              <a:t>Instrument Type:</a:t>
            </a:r>
          </a:p>
          <a:p>
            <a:pPr>
              <a:spcBef>
                <a:spcPct val="0"/>
              </a:spcBef>
              <a:buSzPct val="90000"/>
            </a:pPr>
            <a:endParaRPr lang="en-US" sz="1600" b="1" dirty="0" smtClean="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Instrument </a:t>
            </a:r>
            <a:r>
              <a:rPr lang="en-US" sz="1600" b="1" dirty="0">
                <a:latin typeface="Calibri" pitchFamily="34" charset="0"/>
                <a:cs typeface="Arial" pitchFamily="34" charset="0"/>
              </a:rPr>
              <a:t>Level:</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Credit  </a:t>
            </a:r>
            <a:r>
              <a:rPr lang="en-US" sz="1600" b="1" dirty="0">
                <a:latin typeface="Calibri" pitchFamily="34" charset="0"/>
                <a:cs typeface="Arial" pitchFamily="34" charset="0"/>
              </a:rPr>
              <a:t>Rating:</a:t>
            </a:r>
          </a:p>
          <a:p>
            <a:pPr>
              <a:spcBef>
                <a:spcPct val="0"/>
              </a:spcBef>
              <a:buClrTx/>
              <a:buSzPct val="90000"/>
            </a:pPr>
            <a:endParaRPr lang="en-US" sz="1600" b="1" dirty="0" smtClean="0">
              <a:latin typeface="Calibri" pitchFamily="34" charset="0"/>
              <a:cs typeface="Arial" pitchFamily="34" charset="0"/>
            </a:endParaRPr>
          </a:p>
          <a:p>
            <a:pPr>
              <a:spcBef>
                <a:spcPct val="0"/>
              </a:spcBef>
              <a:buClrTx/>
              <a:buSzPct val="90000"/>
            </a:pPr>
            <a:r>
              <a:rPr lang="en-US" sz="1600" b="1" dirty="0" smtClean="0">
                <a:latin typeface="Calibri" pitchFamily="34" charset="0"/>
                <a:cs typeface="Arial" pitchFamily="34" charset="0"/>
              </a:rPr>
              <a:t>Credit </a:t>
            </a:r>
            <a:r>
              <a:rPr lang="en-US" sz="1600" b="1" dirty="0">
                <a:latin typeface="Calibri" pitchFamily="34" charset="0"/>
                <a:cs typeface="Arial" pitchFamily="34" charset="0"/>
              </a:rPr>
              <a:t>Loss:</a:t>
            </a: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p:txBody>
      </p:sp>
    </p:spTree>
    <p:extLst>
      <p:ext uri="{BB962C8B-B14F-4D97-AF65-F5344CB8AC3E}">
        <p14:creationId xmlns:p14="http://schemas.microsoft.com/office/powerpoint/2010/main" val="640362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Corporate and Institutional Banking ( C &amp; IB)</a:t>
            </a:r>
            <a:endParaRPr lang="en-GB" sz="1600" dirty="0">
              <a:solidFill>
                <a:schemeClr val="bg1"/>
              </a:solidFill>
              <a:cs typeface="Arial" pitchFamily="34" charset="0"/>
            </a:endParaRPr>
          </a:p>
        </p:txBody>
      </p:sp>
      <p:sp>
        <p:nvSpPr>
          <p:cNvPr id="5" name="Rectangle 4"/>
          <p:cNvSpPr/>
          <p:nvPr/>
        </p:nvSpPr>
        <p:spPr bwMode="gray">
          <a:xfrm>
            <a:off x="609600" y="692866"/>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dirty="0">
              <a:latin typeface="Calibri" pitchFamily="34" charset="0"/>
            </a:endParaRPr>
          </a:p>
        </p:txBody>
      </p:sp>
    </p:spTree>
    <p:extLst>
      <p:ext uri="{BB962C8B-B14F-4D97-AF65-F5344CB8AC3E}">
        <p14:creationId xmlns:p14="http://schemas.microsoft.com/office/powerpoint/2010/main" val="2612798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Corporate and Institutional Banking ( C &amp; IB)</a:t>
            </a:r>
            <a:endParaRPr lang="en-GB" sz="1600" dirty="0">
              <a:solidFill>
                <a:schemeClr val="bg1"/>
              </a:solidFill>
              <a:cs typeface="Arial" pitchFamily="34" charset="0"/>
            </a:endParaRPr>
          </a:p>
        </p:txBody>
      </p:sp>
    </p:spTree>
    <p:extLst>
      <p:ext uri="{BB962C8B-B14F-4D97-AF65-F5344CB8AC3E}">
        <p14:creationId xmlns:p14="http://schemas.microsoft.com/office/powerpoint/2010/main" val="2710921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Risk Analytics (RA)</a:t>
            </a:r>
            <a:r>
              <a:rPr lang="en-GB" sz="1600" dirty="0" smtClean="0">
                <a:solidFill>
                  <a:schemeClr val="bg1"/>
                </a:solidFill>
                <a:cs typeface="Arial" pitchFamily="34" charset="0"/>
              </a:rPr>
              <a:t> </a:t>
            </a:r>
            <a:endParaRPr lang="en-GB" sz="1600" dirty="0">
              <a:solidFill>
                <a:schemeClr val="bg1"/>
              </a:solidFill>
              <a:cs typeface="Arial" pitchFamily="34" charset="0"/>
            </a:endParaRPr>
          </a:p>
        </p:txBody>
      </p:sp>
      <p:sp>
        <p:nvSpPr>
          <p:cNvPr id="3" name="Rectangle 2"/>
          <p:cNvSpPr/>
          <p:nvPr/>
        </p:nvSpPr>
        <p:spPr bwMode="gray">
          <a:xfrm>
            <a:off x="685800" y="762000"/>
            <a:ext cx="8077200" cy="5257800"/>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Risk Analytics</a:t>
            </a:r>
            <a:r>
              <a:rPr lang="en-US" b="1" dirty="0" smtClean="0">
                <a:latin typeface="Calibri" pitchFamily="34" charset="0"/>
                <a:cs typeface="Arial" pitchFamily="34" charset="0"/>
              </a:rPr>
              <a:t>:  </a:t>
            </a:r>
            <a:r>
              <a:rPr lang="en-US" sz="1600" dirty="0">
                <a:latin typeface="Calibri" pitchFamily="34" charset="0"/>
              </a:rPr>
              <a:t>Is the study of the underlying uncertainty of a given course of action. ... By using </a:t>
            </a:r>
            <a:r>
              <a:rPr lang="en-US" sz="1600" b="1" dirty="0">
                <a:latin typeface="Calibri" pitchFamily="34" charset="0"/>
              </a:rPr>
              <a:t>analytics</a:t>
            </a:r>
            <a:r>
              <a:rPr lang="en-US" sz="1600" dirty="0">
                <a:latin typeface="Calibri" pitchFamily="34" charset="0"/>
              </a:rPr>
              <a:t> to measure, quantify, and predict </a:t>
            </a:r>
            <a:r>
              <a:rPr lang="en-US" sz="1600" b="1" dirty="0">
                <a:latin typeface="Calibri" pitchFamily="34" charset="0"/>
              </a:rPr>
              <a:t>risk</a:t>
            </a:r>
            <a:r>
              <a:rPr lang="en-US" sz="1600" dirty="0">
                <a:latin typeface="Calibri" pitchFamily="34" charset="0"/>
              </a:rPr>
              <a:t>, leaders can rely less on intuition and create a consistent methodology steeped in data-driven insights</a:t>
            </a:r>
          </a:p>
          <a:p>
            <a:pPr>
              <a:spcBef>
                <a:spcPct val="0"/>
              </a:spcBef>
              <a:buSzPct val="90000"/>
            </a:pPr>
            <a:endParaRPr lang="en-US" sz="1400" dirty="0" smtClean="0">
              <a:latin typeface="Calibri" pitchFamily="34" charset="0"/>
            </a:endParaRPr>
          </a:p>
          <a:p>
            <a:pPr>
              <a:spcBef>
                <a:spcPct val="0"/>
              </a:spcBef>
              <a:buSzPct val="90000"/>
            </a:pPr>
            <a:endParaRPr lang="en-US" sz="1400" dirty="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r>
              <a:rPr lang="en-US" sz="1600" b="1" dirty="0">
                <a:latin typeface="Calibri" pitchFamily="34" charset="0"/>
              </a:rPr>
              <a:t>Risk</a:t>
            </a:r>
            <a:r>
              <a:rPr lang="en-US" sz="1600" dirty="0">
                <a:latin typeface="Calibri" pitchFamily="34" charset="0"/>
              </a:rPr>
              <a:t> analysts examine a firm's investment portfolios, including overseas investments, and analyze the </a:t>
            </a:r>
            <a:r>
              <a:rPr lang="en-US" sz="1600" b="1" dirty="0">
                <a:latin typeface="Calibri" pitchFamily="34" charset="0"/>
              </a:rPr>
              <a:t>risk</a:t>
            </a:r>
            <a:r>
              <a:rPr lang="en-US" sz="1600" dirty="0">
                <a:latin typeface="Calibri" pitchFamily="34" charset="0"/>
              </a:rPr>
              <a:t> involved in associated decisions. They use their analytical skills to project potential losses, and make recommendations to limit </a:t>
            </a:r>
            <a:r>
              <a:rPr lang="en-US" sz="1600" b="1" dirty="0">
                <a:latin typeface="Calibri" pitchFamily="34" charset="0"/>
              </a:rPr>
              <a:t>risk</a:t>
            </a:r>
            <a:r>
              <a:rPr lang="en-US" sz="1600" dirty="0">
                <a:latin typeface="Calibri" pitchFamily="34" charset="0"/>
              </a:rPr>
              <a:t> through diversification, currency exchanges and other investment strategies.</a:t>
            </a: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r>
              <a:rPr lang="en-US" sz="1600" dirty="0" err="1" smtClean="0">
                <a:latin typeface="Calibri" pitchFamily="34" charset="0"/>
              </a:rPr>
              <a:t>Regularory</a:t>
            </a:r>
            <a:r>
              <a:rPr lang="en-US" sz="1600" dirty="0">
                <a:latin typeface="Calibri" pitchFamily="34" charset="0"/>
              </a:rPr>
              <a:t>:</a:t>
            </a: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r>
              <a:rPr lang="en-US" sz="1600" dirty="0" smtClean="0">
                <a:latin typeface="Calibri" pitchFamily="34" charset="0"/>
              </a:rPr>
              <a:t>Risk control Dodd Frank Act, Basel1</a:t>
            </a:r>
          </a:p>
          <a:p>
            <a:pPr>
              <a:spcBef>
                <a:spcPct val="0"/>
              </a:spcBef>
              <a:buSzPct val="90000"/>
            </a:pPr>
            <a:endParaRPr lang="en-US" sz="1600" dirty="0">
              <a:latin typeface="Calibri" pitchFamily="34" charset="0"/>
            </a:endParaRPr>
          </a:p>
          <a:p>
            <a:pPr>
              <a:spcBef>
                <a:spcPct val="0"/>
              </a:spcBef>
              <a:buSzPct val="90000"/>
            </a:pPr>
            <a:r>
              <a:rPr lang="en-US" sz="1600" dirty="0" smtClean="0">
                <a:latin typeface="Calibri" pitchFamily="34" charset="0"/>
              </a:rPr>
              <a:t>Risk Analysis Tool</a:t>
            </a: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p:txBody>
      </p:sp>
    </p:spTree>
    <p:extLst>
      <p:ext uri="{BB962C8B-B14F-4D97-AF65-F5344CB8AC3E}">
        <p14:creationId xmlns:p14="http://schemas.microsoft.com/office/powerpoint/2010/main" val="1991860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Risk Analytics (RA)</a:t>
            </a:r>
            <a:r>
              <a:rPr lang="en-GB" sz="1600" dirty="0" smtClean="0">
                <a:solidFill>
                  <a:schemeClr val="bg1"/>
                </a:solidFill>
                <a:cs typeface="Arial" pitchFamily="34" charset="0"/>
              </a:rPr>
              <a:t> </a:t>
            </a:r>
            <a:endParaRPr lang="en-GB" sz="1600" dirty="0">
              <a:solidFill>
                <a:schemeClr val="bg1"/>
              </a:solidFill>
              <a:cs typeface="Arial" pitchFamily="34" charset="0"/>
            </a:endParaRPr>
          </a:p>
        </p:txBody>
      </p:sp>
      <p:sp>
        <p:nvSpPr>
          <p:cNvPr id="3" name="Rectangle 2"/>
          <p:cNvSpPr/>
          <p:nvPr/>
        </p:nvSpPr>
        <p:spPr bwMode="gray">
          <a:xfrm>
            <a:off x="685800" y="685800"/>
            <a:ext cx="8077200" cy="5486400"/>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smtClean="0">
              <a:latin typeface="Calibri" pitchFamily="34" charset="0"/>
              <a:cs typeface="Arial" pitchFamily="34" charset="0"/>
            </a:endParaRPr>
          </a:p>
          <a:p>
            <a:pPr>
              <a:spcBef>
                <a:spcPct val="0"/>
              </a:spcBef>
              <a:buSzPct val="90000"/>
            </a:pPr>
            <a:r>
              <a:rPr lang="en-US" sz="1600" b="1" smtClean="0">
                <a:latin typeface="Calibri" pitchFamily="34" charset="0"/>
                <a:cs typeface="Arial" pitchFamily="34" charset="0"/>
              </a:rPr>
              <a:t>Risk</a:t>
            </a:r>
            <a:r>
              <a:rPr lang="en-US" sz="1600" b="1" dirty="0" smtClean="0">
                <a:latin typeface="Calibri" pitchFamily="34" charset="0"/>
                <a:cs typeface="Arial" pitchFamily="34" charset="0"/>
              </a:rPr>
              <a:t>:  </a:t>
            </a:r>
          </a:p>
          <a:p>
            <a:pPr marL="285750" indent="-285750">
              <a:spcBef>
                <a:spcPct val="0"/>
              </a:spcBef>
              <a:buSzPct val="90000"/>
              <a:buFont typeface="Arial" pitchFamily="34" charset="0"/>
              <a:buChar char="•"/>
            </a:pPr>
            <a:r>
              <a:rPr lang="en-US" sz="1600" dirty="0" smtClean="0">
                <a:latin typeface="Calibri" pitchFamily="34" charset="0"/>
              </a:rPr>
              <a:t>Uncertainty </a:t>
            </a:r>
            <a:r>
              <a:rPr lang="en-US" sz="1600" dirty="0">
                <a:latin typeface="Calibri" pitchFamily="34" charset="0"/>
              </a:rPr>
              <a:t>of outcome</a:t>
            </a:r>
          </a:p>
          <a:p>
            <a:pPr marL="285750" indent="-285750">
              <a:buFont typeface="Arial" pitchFamily="34" charset="0"/>
              <a:buChar char="•"/>
            </a:pPr>
            <a:r>
              <a:rPr lang="en-US" sz="1600" dirty="0">
                <a:latin typeface="Calibri" pitchFamily="34" charset="0"/>
              </a:rPr>
              <a:t>It is the threat or probability that an action or event, will adversely or beneficially affect an organization's ability to achieve its objectives</a:t>
            </a:r>
            <a:r>
              <a:rPr lang="en-US" sz="1600" dirty="0"/>
              <a:t>.</a:t>
            </a:r>
          </a:p>
          <a:p>
            <a:endParaRPr lang="en-US" sz="1600" dirty="0">
              <a:latin typeface="Calibri" pitchFamily="34" charset="0"/>
            </a:endParaRPr>
          </a:p>
          <a:p>
            <a:pPr>
              <a:buNone/>
            </a:pPr>
            <a:r>
              <a:rPr lang="en-US" sz="1600" dirty="0">
                <a:latin typeface="Calibri" pitchFamily="34" charset="0"/>
              </a:rPr>
              <a:t> </a:t>
            </a:r>
            <a:r>
              <a:rPr lang="en-US" sz="1600" b="1" dirty="0">
                <a:latin typeface="Calibri" pitchFamily="34" charset="0"/>
              </a:rPr>
              <a:t>Risk =</a:t>
            </a:r>
            <a:r>
              <a:rPr lang="en-US" sz="1600" dirty="0">
                <a:latin typeface="Calibri" pitchFamily="34" charset="0"/>
              </a:rPr>
              <a:t>    </a:t>
            </a:r>
            <a:r>
              <a:rPr lang="en-US" sz="1600" dirty="0" smtClean="0">
                <a:latin typeface="Calibri" pitchFamily="34" charset="0"/>
              </a:rPr>
              <a:t>X       </a:t>
            </a:r>
            <a:r>
              <a:rPr lang="en-US" sz="1600" dirty="0">
                <a:latin typeface="Calibri" pitchFamily="34" charset="0"/>
              </a:rPr>
              <a:t>(Probability of event occurring)</a:t>
            </a:r>
          </a:p>
          <a:p>
            <a:pPr>
              <a:buNone/>
            </a:pPr>
            <a:r>
              <a:rPr lang="en-US" sz="1600" dirty="0">
                <a:latin typeface="Calibri" pitchFamily="34" charset="0"/>
              </a:rPr>
              <a:t>               </a:t>
            </a:r>
            <a:r>
              <a:rPr lang="en-US" sz="1600" dirty="0" smtClean="0">
                <a:latin typeface="Calibri" pitchFamily="34" charset="0"/>
              </a:rPr>
              <a:t>          </a:t>
            </a:r>
            <a:r>
              <a:rPr lang="en-US" sz="1600" dirty="0">
                <a:latin typeface="Calibri" pitchFamily="34" charset="0"/>
              </a:rPr>
              <a:t>(Impact of event occurring)</a:t>
            </a:r>
          </a:p>
          <a:p>
            <a:pPr>
              <a:spcBef>
                <a:spcPct val="0"/>
              </a:spcBef>
              <a:buSzPct val="90000"/>
            </a:pPr>
            <a:endParaRPr lang="en-US" sz="1600" dirty="0" smtClean="0">
              <a:latin typeface="Calibri" pitchFamily="34" charset="0"/>
            </a:endParaRPr>
          </a:p>
          <a:p>
            <a:r>
              <a:rPr lang="en-US" sz="1600" b="1" dirty="0">
                <a:latin typeface="Calibri" pitchFamily="34" charset="0"/>
                <a:cs typeface="Arial" pitchFamily="34" charset="0"/>
              </a:rPr>
              <a:t>Risk Management:  </a:t>
            </a:r>
            <a:r>
              <a:rPr lang="en-US" sz="1600" dirty="0">
                <a:latin typeface="Calibri" pitchFamily="34" charset="0"/>
              </a:rPr>
              <a:t>Risk Management is the Identification, Analysis and Economic Control of those risks which can threaten the Assets (Property, Human) or the earning Capacity of an Enterprise.</a:t>
            </a:r>
            <a:br>
              <a:rPr lang="en-US" sz="1600" dirty="0">
                <a:latin typeface="Calibri" pitchFamily="34" charset="0"/>
              </a:rPr>
            </a:br>
            <a:endParaRPr lang="en-US" sz="1600" dirty="0">
              <a:latin typeface="Calibri" pitchFamily="34" charset="0"/>
            </a:endParaRPr>
          </a:p>
          <a:p>
            <a:pPr>
              <a:buNone/>
            </a:pPr>
            <a:r>
              <a:rPr lang="en-US" sz="1600" b="1" dirty="0" smtClean="0">
                <a:latin typeface="Calibri" pitchFamily="34" charset="0"/>
              </a:rPr>
              <a:t>Objective</a:t>
            </a:r>
            <a:r>
              <a:rPr lang="en-US" sz="1600" b="1" dirty="0">
                <a:latin typeface="Calibri" pitchFamily="34" charset="0"/>
              </a:rPr>
              <a:t>:</a:t>
            </a:r>
          </a:p>
          <a:p>
            <a:r>
              <a:rPr lang="en-US" sz="1600" dirty="0">
                <a:latin typeface="Calibri" pitchFamily="34" charset="0"/>
              </a:rPr>
              <a:t>To bring the overall and specific risk level at an acceptable level at minimum possible cost.</a:t>
            </a:r>
          </a:p>
          <a:p>
            <a:pPr>
              <a:spcBef>
                <a:spcPct val="0"/>
              </a:spcBef>
              <a:buSzPct val="90000"/>
            </a:pPr>
            <a:endParaRPr lang="en-US" sz="1600" dirty="0" smtClean="0">
              <a:latin typeface="Calibri" pitchFamily="34" charset="0"/>
            </a:endParaRPr>
          </a:p>
          <a:p>
            <a:pPr>
              <a:spcBef>
                <a:spcPct val="0"/>
              </a:spcBef>
              <a:buSzPct val="90000"/>
            </a:pPr>
            <a:r>
              <a:rPr lang="en-US" sz="1600" b="1" dirty="0">
                <a:latin typeface="Calibri" pitchFamily="34" charset="0"/>
                <a:cs typeface="Arial" pitchFamily="34" charset="0"/>
              </a:rPr>
              <a:t>Analysis of Risk</a:t>
            </a:r>
            <a:r>
              <a:rPr lang="en-US" sz="1600" b="1" dirty="0" smtClean="0">
                <a:latin typeface="Calibri" pitchFamily="34" charset="0"/>
                <a:cs typeface="Arial" pitchFamily="34" charset="0"/>
              </a:rPr>
              <a:t>: </a:t>
            </a:r>
          </a:p>
          <a:p>
            <a:pPr>
              <a:spcBef>
                <a:spcPct val="0"/>
              </a:spcBef>
              <a:buSzPct val="90000"/>
            </a:pPr>
            <a:endParaRPr lang="en-US" sz="1600" b="1" dirty="0">
              <a:latin typeface="Calibri" pitchFamily="34" charset="0"/>
              <a:cs typeface="Arial" pitchFamily="34" charset="0"/>
            </a:endParaRPr>
          </a:p>
          <a:p>
            <a:pPr>
              <a:spcBef>
                <a:spcPct val="0"/>
              </a:spcBef>
              <a:buSzPct val="90000"/>
            </a:pPr>
            <a:r>
              <a:rPr lang="en-US" sz="1600" dirty="0" smtClean="0">
                <a:latin typeface="Calibri" pitchFamily="34" charset="0"/>
              </a:rPr>
              <a:t>Stages </a:t>
            </a:r>
            <a:r>
              <a:rPr lang="en-US" sz="1600" dirty="0">
                <a:latin typeface="Calibri" pitchFamily="34" charset="0"/>
              </a:rPr>
              <a:t>in the analysis of </a:t>
            </a:r>
            <a:r>
              <a:rPr lang="en-US" sz="1600" dirty="0" smtClean="0">
                <a:latin typeface="Calibri" pitchFamily="34" charset="0"/>
              </a:rPr>
              <a:t>risk:</a:t>
            </a:r>
            <a:endParaRPr lang="en-US" sz="1600" dirty="0">
              <a:latin typeface="Calibri" pitchFamily="34" charset="0"/>
            </a:endParaRPr>
          </a:p>
          <a:p>
            <a:pPr marL="731520" lvl="1" indent="-457200">
              <a:buClrTx/>
              <a:buSzPct val="75000"/>
              <a:buFont typeface="+mj-lt"/>
              <a:buAutoNum type="arabicPeriod"/>
            </a:pPr>
            <a:r>
              <a:rPr lang="en-US" sz="1600" dirty="0" smtClean="0">
                <a:latin typeface="Calibri" pitchFamily="34" charset="0"/>
              </a:rPr>
              <a:t>Find </a:t>
            </a:r>
            <a:r>
              <a:rPr lang="en-US" sz="1600" dirty="0">
                <a:latin typeface="Calibri" pitchFamily="34" charset="0"/>
              </a:rPr>
              <a:t>the source of the Risk</a:t>
            </a:r>
          </a:p>
          <a:p>
            <a:pPr marL="731520" lvl="1" indent="-457200">
              <a:buClrTx/>
              <a:buSzPct val="75000"/>
              <a:buFont typeface="+mj-lt"/>
              <a:buAutoNum type="arabicPeriod"/>
            </a:pPr>
            <a:r>
              <a:rPr lang="en-US" sz="1600" dirty="0">
                <a:latin typeface="Calibri" pitchFamily="34" charset="0"/>
              </a:rPr>
              <a:t>Nature of Assets/ Liabilities getting affected</a:t>
            </a:r>
          </a:p>
          <a:p>
            <a:pPr marL="731520" lvl="1" indent="-457200">
              <a:buClrTx/>
              <a:buFont typeface="+mj-lt"/>
              <a:buAutoNum type="arabicPeriod"/>
            </a:pPr>
            <a:r>
              <a:rPr lang="en-US" sz="1600" dirty="0">
                <a:latin typeface="Calibri" pitchFamily="34" charset="0"/>
              </a:rPr>
              <a:t>Quantification of loss</a:t>
            </a: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p:txBody>
      </p:sp>
    </p:spTree>
    <p:extLst>
      <p:ext uri="{BB962C8B-B14F-4D97-AF65-F5344CB8AC3E}">
        <p14:creationId xmlns:p14="http://schemas.microsoft.com/office/powerpoint/2010/main" val="314578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Risk Analytics (RA)</a:t>
            </a:r>
            <a:r>
              <a:rPr lang="en-GB" sz="1600" dirty="0" smtClean="0">
                <a:solidFill>
                  <a:schemeClr val="bg1"/>
                </a:solidFill>
                <a:cs typeface="Arial" pitchFamily="34" charset="0"/>
              </a:rPr>
              <a:t> </a:t>
            </a:r>
            <a:endParaRPr lang="en-GB" sz="1600" dirty="0">
              <a:solidFill>
                <a:schemeClr val="bg1"/>
              </a:solidFill>
              <a:cs typeface="Arial" pitchFamily="34" charset="0"/>
            </a:endParaRPr>
          </a:p>
        </p:txBody>
      </p:sp>
      <p:sp>
        <p:nvSpPr>
          <p:cNvPr id="3" name="Rectangle 2"/>
          <p:cNvSpPr/>
          <p:nvPr/>
        </p:nvSpPr>
        <p:spPr bwMode="gray">
          <a:xfrm>
            <a:off x="685800" y="762000"/>
            <a:ext cx="8077200" cy="5257800"/>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Types of  Risks:</a:t>
            </a:r>
            <a:endParaRPr lang="en-US" sz="1600" dirty="0">
              <a:latin typeface="Calibri" pitchFamily="34" charset="0"/>
            </a:endParaRPr>
          </a:p>
          <a:p>
            <a:pPr marL="742950" lvl="1" indent="-285750">
              <a:buFont typeface="Arial" pitchFamily="34" charset="0"/>
              <a:buChar char="•"/>
            </a:pPr>
            <a:endParaRPr lang="en-US" sz="1600" dirty="0" smtClean="0">
              <a:latin typeface="Calibri" pitchFamily="34" charset="0"/>
            </a:endParaRPr>
          </a:p>
          <a:p>
            <a:pPr marL="742950" lvl="1" indent="-285750">
              <a:buFont typeface="Arial" pitchFamily="34" charset="0"/>
              <a:buChar char="•"/>
            </a:pPr>
            <a:r>
              <a:rPr lang="en-US" sz="1600" dirty="0" smtClean="0">
                <a:latin typeface="Calibri" pitchFamily="34" charset="0"/>
              </a:rPr>
              <a:t>Operational </a:t>
            </a:r>
            <a:r>
              <a:rPr lang="en-US" sz="1600" dirty="0">
                <a:latin typeface="Calibri" pitchFamily="34" charset="0"/>
              </a:rPr>
              <a:t>Risk</a:t>
            </a:r>
          </a:p>
          <a:p>
            <a:pPr marL="742950" lvl="1" indent="-285750">
              <a:buFont typeface="Arial" pitchFamily="34" charset="0"/>
              <a:buChar char="•"/>
            </a:pPr>
            <a:r>
              <a:rPr lang="en-US" sz="1600" dirty="0">
                <a:latin typeface="Calibri" pitchFamily="34" charset="0"/>
              </a:rPr>
              <a:t>Credit Risk</a:t>
            </a:r>
          </a:p>
          <a:p>
            <a:pPr marL="742950" lvl="1" indent="-285750">
              <a:buFont typeface="Arial" pitchFamily="34" charset="0"/>
              <a:buChar char="•"/>
            </a:pPr>
            <a:r>
              <a:rPr lang="en-US" sz="1600" dirty="0">
                <a:latin typeface="Calibri" pitchFamily="34" charset="0"/>
              </a:rPr>
              <a:t>Market Risk</a:t>
            </a:r>
          </a:p>
          <a:p>
            <a:pPr marL="742950" lvl="1" indent="-285750">
              <a:buFont typeface="Arial" pitchFamily="34" charset="0"/>
              <a:buChar char="•"/>
            </a:pPr>
            <a:r>
              <a:rPr lang="en-US" sz="1600" dirty="0">
                <a:latin typeface="Calibri" pitchFamily="34" charset="0"/>
              </a:rPr>
              <a:t>Business Event Risk</a:t>
            </a:r>
          </a:p>
          <a:p>
            <a:pPr marL="742950" lvl="1" indent="-285750">
              <a:buFont typeface="Arial" pitchFamily="34" charset="0"/>
              <a:buChar char="•"/>
            </a:pPr>
            <a:r>
              <a:rPr lang="en-US" sz="1600" dirty="0">
                <a:latin typeface="Calibri" pitchFamily="34" charset="0"/>
              </a:rPr>
              <a:t>Inflation Risk</a:t>
            </a:r>
          </a:p>
          <a:p>
            <a:pPr marL="742950" lvl="1" indent="-285750">
              <a:buFont typeface="Arial" pitchFamily="34" charset="0"/>
              <a:buChar char="•"/>
            </a:pPr>
            <a:r>
              <a:rPr lang="en-US" sz="1600" dirty="0">
                <a:latin typeface="Calibri" pitchFamily="34" charset="0"/>
              </a:rPr>
              <a:t>Investment Risk</a:t>
            </a:r>
          </a:p>
          <a:p>
            <a:pPr marL="742950" lvl="1" indent="-285750">
              <a:buFont typeface="Arial" pitchFamily="34" charset="0"/>
              <a:buChar char="•"/>
            </a:pPr>
            <a:r>
              <a:rPr lang="en-US" sz="1600" dirty="0">
                <a:latin typeface="Calibri" pitchFamily="34" charset="0"/>
              </a:rPr>
              <a:t>Liquidity Risk</a:t>
            </a:r>
          </a:p>
          <a:p>
            <a:pPr marL="742950" lvl="1" indent="-285750">
              <a:buFont typeface="Arial" pitchFamily="34" charset="0"/>
              <a:buChar char="•"/>
            </a:pPr>
            <a:r>
              <a:rPr lang="en-US" sz="1600" dirty="0">
                <a:latin typeface="Calibri" pitchFamily="34" charset="0"/>
              </a:rPr>
              <a:t>Political Risk</a:t>
            </a:r>
          </a:p>
          <a:p>
            <a:pPr marL="742950" lvl="1" indent="-285750">
              <a:buFont typeface="Arial" pitchFamily="34" charset="0"/>
              <a:buChar char="•"/>
            </a:pPr>
            <a:r>
              <a:rPr lang="en-US" sz="1600" dirty="0">
                <a:latin typeface="Calibri" pitchFamily="34" charset="0"/>
              </a:rPr>
              <a:t>Reinvestment Risk</a:t>
            </a: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p:txBody>
      </p:sp>
    </p:spTree>
    <p:extLst>
      <p:ext uri="{BB962C8B-B14F-4D97-AF65-F5344CB8AC3E}">
        <p14:creationId xmlns:p14="http://schemas.microsoft.com/office/powerpoint/2010/main" val="1107640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5638800"/>
          </a:xfrm>
          <a:prstGeom prst="rect">
            <a:avLst/>
          </a:prstGeom>
          <a:solidFill>
            <a:schemeClr val="bg1"/>
          </a:solidFill>
          <a:ln w="9525" algn="ctr">
            <a:solidFill>
              <a:schemeClr val="tx1"/>
            </a:solidFill>
            <a:miter lim="800000"/>
            <a:headEnd/>
            <a:tailEnd/>
          </a:ln>
          <a:effectLst/>
        </p:spPr>
        <p:txBody>
          <a:bodyPr lIns="63500" tIns="0" rIns="64800" bIns="0" rtlCol="0" anchor="ctr"/>
          <a:lstStyle/>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Major Financial Risks </a:t>
            </a: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endParaRPr>
          </a:p>
          <a:p>
            <a:pPr>
              <a:spcBef>
                <a:spcPct val="0"/>
              </a:spcBef>
              <a:buClrTx/>
              <a:buSzPct val="90000"/>
            </a:pPr>
            <a:endParaRPr lang="en-US" sz="1600" dirty="0">
              <a:latin typeface="Calibri" pitchFamily="34" charset="0"/>
            </a:endParaRPr>
          </a:p>
          <a:p>
            <a:pPr>
              <a:spcBef>
                <a:spcPct val="0"/>
              </a:spcBef>
              <a:buClrTx/>
              <a:buSzPct val="90000"/>
            </a:pPr>
            <a:endParaRPr lang="en-US" sz="1600" dirty="0" smtClean="0">
              <a:latin typeface="Calibri" pitchFamily="34" charset="0"/>
            </a:endParaRPr>
          </a:p>
          <a:p>
            <a:pPr>
              <a:spcBef>
                <a:spcPct val="0"/>
              </a:spcBef>
              <a:buClrTx/>
              <a:buSzPct val="90000"/>
            </a:pPr>
            <a:endParaRPr lang="en-US" sz="1600" dirty="0">
              <a:latin typeface="Calibri" pitchFamily="34" charset="0"/>
            </a:endParaRPr>
          </a:p>
          <a:p>
            <a:pPr>
              <a:spcBef>
                <a:spcPct val="0"/>
              </a:spcBef>
              <a:buClrTx/>
              <a:buSzPct val="90000"/>
            </a:pPr>
            <a:r>
              <a:rPr lang="en-US" sz="1600" dirty="0">
                <a:latin typeface="Calibri" pitchFamily="34" charset="0"/>
              </a:rPr>
              <a:t/>
            </a:r>
            <a:br>
              <a:rPr lang="en-US" sz="1600" dirty="0">
                <a:latin typeface="Calibri" pitchFamily="34" charset="0"/>
              </a:rPr>
            </a:br>
            <a:r>
              <a:rPr lang="en-US" sz="1600" dirty="0">
                <a:latin typeface="Calibri" pitchFamily="34" charset="0"/>
              </a:rPr>
              <a:t/>
            </a:r>
            <a:br>
              <a:rPr lang="en-US" sz="1600" dirty="0">
                <a:latin typeface="Calibri" pitchFamily="34" charset="0"/>
              </a:rPr>
            </a:b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a:p>
            <a:pPr>
              <a:spcBef>
                <a:spcPct val="0"/>
              </a:spcBef>
              <a:buClrTx/>
              <a:buSzPct val="90000"/>
            </a:pPr>
            <a:endParaRPr lang="en-US" sz="1600" dirty="0" smtClean="0">
              <a:latin typeface="Calibri" pitchFamily="34" charset="0"/>
              <a:cs typeface="Arial" pitchFamily="34" charset="0"/>
            </a:endParaRPr>
          </a:p>
        </p:txBody>
      </p:sp>
      <p:sp>
        <p:nvSpPr>
          <p:cNvPr id="5" name="Rectangle 2"/>
          <p:cNvSpPr>
            <a:spLocks noChangeArrowheads="1"/>
          </p:cNvSpPr>
          <p:nvPr/>
        </p:nvSpPr>
        <p:spPr bwMode="auto">
          <a:xfrm>
            <a:off x="1447800" y="1385887"/>
            <a:ext cx="1049338" cy="801688"/>
          </a:xfrm>
          <a:prstGeom prst="rect">
            <a:avLst/>
          </a:prstGeom>
          <a:solidFill>
            <a:srgbClr val="FFCC66">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pPr>
              <a:spcBef>
                <a:spcPct val="0"/>
              </a:spcBef>
            </a:pPr>
            <a:r>
              <a:rPr lang="en-US" sz="1600" dirty="0">
                <a:latin typeface="Calibri" pitchFamily="34" charset="0"/>
              </a:rPr>
              <a:t>Financial</a:t>
            </a:r>
          </a:p>
          <a:p>
            <a:pPr>
              <a:spcBef>
                <a:spcPct val="0"/>
              </a:spcBef>
            </a:pPr>
            <a:r>
              <a:rPr lang="en-US" sz="1600" dirty="0">
                <a:latin typeface="Calibri" pitchFamily="34" charset="0"/>
              </a:rPr>
              <a:t>Risks</a:t>
            </a:r>
          </a:p>
        </p:txBody>
      </p:sp>
      <p:sp>
        <p:nvSpPr>
          <p:cNvPr id="9" name="Rectangle 4"/>
          <p:cNvSpPr>
            <a:spLocks noChangeArrowheads="1"/>
          </p:cNvSpPr>
          <p:nvPr/>
        </p:nvSpPr>
        <p:spPr bwMode="auto">
          <a:xfrm>
            <a:off x="4727866" y="2187575"/>
            <a:ext cx="1977734" cy="403225"/>
          </a:xfrm>
          <a:prstGeom prst="rect">
            <a:avLst/>
          </a:prstGeom>
          <a:solidFill>
            <a:srgbClr val="FFCC66">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pPr>
              <a:spcBef>
                <a:spcPct val="0"/>
              </a:spcBef>
            </a:pPr>
            <a:r>
              <a:rPr lang="en-US" sz="1600" dirty="0">
                <a:latin typeface="Calibri" pitchFamily="34" charset="0"/>
              </a:rPr>
              <a:t>Operational Risk</a:t>
            </a:r>
          </a:p>
        </p:txBody>
      </p:sp>
      <p:sp>
        <p:nvSpPr>
          <p:cNvPr id="10" name="Rectangle 7"/>
          <p:cNvSpPr>
            <a:spLocks noChangeArrowheads="1"/>
          </p:cNvSpPr>
          <p:nvPr/>
        </p:nvSpPr>
        <p:spPr bwMode="auto">
          <a:xfrm>
            <a:off x="4727866" y="1058863"/>
            <a:ext cx="1977734" cy="468312"/>
          </a:xfrm>
          <a:prstGeom prst="rect">
            <a:avLst/>
          </a:prstGeom>
          <a:solidFill>
            <a:srgbClr val="FFCC66">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pPr>
              <a:spcBef>
                <a:spcPct val="0"/>
              </a:spcBef>
            </a:pPr>
            <a:r>
              <a:rPr lang="en-US" sz="1600" dirty="0">
                <a:latin typeface="Calibri" pitchFamily="34" charset="0"/>
              </a:rPr>
              <a:t>Market Risk</a:t>
            </a:r>
          </a:p>
        </p:txBody>
      </p:sp>
      <p:sp>
        <p:nvSpPr>
          <p:cNvPr id="11" name="Rectangle 8"/>
          <p:cNvSpPr>
            <a:spLocks noChangeArrowheads="1"/>
          </p:cNvSpPr>
          <p:nvPr/>
        </p:nvSpPr>
        <p:spPr bwMode="auto">
          <a:xfrm>
            <a:off x="4733287" y="1676400"/>
            <a:ext cx="1972313" cy="384175"/>
          </a:xfrm>
          <a:prstGeom prst="rect">
            <a:avLst/>
          </a:prstGeom>
          <a:solidFill>
            <a:srgbClr val="FFCC66">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pPr>
              <a:spcBef>
                <a:spcPct val="0"/>
              </a:spcBef>
            </a:pPr>
            <a:r>
              <a:rPr lang="en-US" sz="1600" dirty="0">
                <a:latin typeface="Calibri" pitchFamily="34" charset="0"/>
              </a:rPr>
              <a:t>Credit Risk</a:t>
            </a:r>
          </a:p>
        </p:txBody>
      </p:sp>
      <p:sp>
        <p:nvSpPr>
          <p:cNvPr id="12" name="Line 9"/>
          <p:cNvSpPr>
            <a:spLocks noChangeShapeType="1"/>
          </p:cNvSpPr>
          <p:nvPr/>
        </p:nvSpPr>
        <p:spPr bwMode="auto">
          <a:xfrm flipH="1">
            <a:off x="3276600" y="1206500"/>
            <a:ext cx="4763" cy="12350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alibri" pitchFamily="34" charset="0"/>
            </a:endParaRPr>
          </a:p>
        </p:txBody>
      </p:sp>
      <p:sp>
        <p:nvSpPr>
          <p:cNvPr id="13" name="Line 10"/>
          <p:cNvSpPr>
            <a:spLocks noChangeShapeType="1"/>
          </p:cNvSpPr>
          <p:nvPr/>
        </p:nvSpPr>
        <p:spPr bwMode="auto">
          <a:xfrm>
            <a:off x="3279775" y="2430463"/>
            <a:ext cx="1296988"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alibri" pitchFamily="34" charset="0"/>
            </a:endParaRPr>
          </a:p>
        </p:txBody>
      </p:sp>
      <p:sp>
        <p:nvSpPr>
          <p:cNvPr id="14" name="Line 12"/>
          <p:cNvSpPr>
            <a:spLocks noChangeShapeType="1"/>
          </p:cNvSpPr>
          <p:nvPr/>
        </p:nvSpPr>
        <p:spPr bwMode="auto">
          <a:xfrm>
            <a:off x="3276600" y="1211263"/>
            <a:ext cx="131127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alibri" pitchFamily="34" charset="0"/>
            </a:endParaRPr>
          </a:p>
        </p:txBody>
      </p:sp>
      <p:sp>
        <p:nvSpPr>
          <p:cNvPr id="15" name="Line 13"/>
          <p:cNvSpPr>
            <a:spLocks noChangeShapeType="1"/>
          </p:cNvSpPr>
          <p:nvPr/>
        </p:nvSpPr>
        <p:spPr bwMode="auto">
          <a:xfrm>
            <a:off x="3276600" y="1820863"/>
            <a:ext cx="1322388"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alibri" pitchFamily="34" charset="0"/>
            </a:endParaRPr>
          </a:p>
        </p:txBody>
      </p:sp>
      <p:cxnSp>
        <p:nvCxnSpPr>
          <p:cNvPr id="3" name="Straight Connector 2"/>
          <p:cNvCxnSpPr/>
          <p:nvPr/>
        </p:nvCxnSpPr>
        <p:spPr bwMode="gray">
          <a:xfrm flipV="1">
            <a:off x="2497138" y="1830387"/>
            <a:ext cx="784225" cy="1588"/>
          </a:xfrm>
          <a:prstGeom prst="line">
            <a:avLst/>
          </a:prstGeom>
          <a:noFill/>
          <a:ln w="9525">
            <a:solidFill>
              <a:schemeClr val="tx1"/>
            </a:solidFill>
            <a:round/>
            <a:headEnd/>
            <a:tailEnd/>
          </a:ln>
          <a:effectLst/>
        </p:spPr>
      </p:cxn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95600"/>
            <a:ext cx="7355205" cy="32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1185" y="3200400"/>
            <a:ext cx="2826415" cy="369332"/>
          </a:xfrm>
          <a:prstGeom prst="rect">
            <a:avLst/>
          </a:prstGeom>
        </p:spPr>
        <p:txBody>
          <a:bodyPr wrap="none">
            <a:spAutoFit/>
          </a:bodyPr>
          <a:lstStyle/>
          <a:p>
            <a:r>
              <a:rPr lang="en-US" b="1" dirty="0">
                <a:latin typeface="Calibri" pitchFamily="34" charset="0"/>
                <a:cs typeface="Arial" pitchFamily="34" charset="0"/>
              </a:rPr>
              <a:t>Hierarchy of  Financial Risks</a:t>
            </a:r>
            <a:endParaRPr lang="en-US" dirty="0"/>
          </a:p>
        </p:txBody>
      </p:sp>
    </p:spTree>
    <p:extLst>
      <p:ext uri="{BB962C8B-B14F-4D97-AF65-F5344CB8AC3E}">
        <p14:creationId xmlns:p14="http://schemas.microsoft.com/office/powerpoint/2010/main" val="311450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92866"/>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Credit </a:t>
            </a:r>
            <a:r>
              <a:rPr lang="en-US" b="1" dirty="0" smtClean="0">
                <a:latin typeface="Calibri" pitchFamily="34" charset="0"/>
                <a:cs typeface="Arial" pitchFamily="34" charset="0"/>
              </a:rPr>
              <a:t>Risk: </a:t>
            </a:r>
          </a:p>
          <a:p>
            <a:pPr marL="285750" indent="-285750">
              <a:lnSpc>
                <a:spcPct val="120000"/>
              </a:lnSpc>
              <a:buFont typeface="Arial" pitchFamily="34" charset="0"/>
              <a:buChar char="•"/>
            </a:pPr>
            <a:r>
              <a:rPr lang="en-US" dirty="0" smtClean="0">
                <a:latin typeface="Calibri" pitchFamily="34" charset="0"/>
              </a:rPr>
              <a:t>When </a:t>
            </a:r>
            <a:r>
              <a:rPr lang="en-US" dirty="0">
                <a:latin typeface="Calibri" pitchFamily="34" charset="0"/>
              </a:rPr>
              <a:t>there is a counterparty failure in performing the repayment obligation on due date, it gives rise to credit risk.</a:t>
            </a:r>
          </a:p>
          <a:p>
            <a:pPr marL="285750" indent="-285750">
              <a:lnSpc>
                <a:spcPct val="120000"/>
              </a:lnSpc>
              <a:buFont typeface="Arial" pitchFamily="34" charset="0"/>
              <a:buChar char="•"/>
            </a:pPr>
            <a:r>
              <a:rPr lang="en-US" dirty="0">
                <a:latin typeface="Calibri" pitchFamily="34" charset="0"/>
              </a:rPr>
              <a:t>Credit risk is inherent part of any firm that is into business of lending funds. </a:t>
            </a:r>
          </a:p>
          <a:p>
            <a:pPr>
              <a:spcBef>
                <a:spcPct val="0"/>
              </a:spcBef>
              <a:buSzPct val="90000"/>
            </a:pPr>
            <a:endParaRPr lang="en-US" b="1" dirty="0">
              <a:latin typeface="Calibri" pitchFamily="34" charset="0"/>
              <a:cs typeface="Arial" pitchFamily="34" charset="0"/>
            </a:endParaRPr>
          </a:p>
          <a:p>
            <a:endParaRPr lang="en-US" sz="1600" b="1" dirty="0" smtClean="0">
              <a:latin typeface="Calibri" pitchFamily="34" charset="0"/>
              <a:cs typeface="Arial" pitchFamily="34" charset="0"/>
            </a:endParaRPr>
          </a:p>
          <a:p>
            <a:endParaRPr lang="en-US" sz="1600" b="1" dirty="0">
              <a:latin typeface="Calibri" pitchFamily="34" charset="0"/>
              <a:cs typeface="Arial" pitchFamily="34" charset="0"/>
            </a:endParaRPr>
          </a:p>
          <a:p>
            <a:endParaRPr lang="en-US" sz="1600" b="1" dirty="0" smtClean="0">
              <a:latin typeface="Calibri" pitchFamily="34" charset="0"/>
              <a:cs typeface="Arial" pitchFamily="34" charset="0"/>
            </a:endParaRPr>
          </a:p>
          <a:p>
            <a:endParaRPr lang="en-US" sz="1600" b="1" dirty="0">
              <a:latin typeface="Calibri" pitchFamily="34" charset="0"/>
              <a:cs typeface="Arial" pitchFamily="34" charset="0"/>
            </a:endParaRPr>
          </a:p>
          <a:p>
            <a:endParaRPr lang="en-US" sz="1600" b="1" dirty="0" smtClean="0">
              <a:latin typeface="Calibri" pitchFamily="34" charset="0"/>
              <a:cs typeface="Arial" pitchFamily="34" charset="0"/>
            </a:endParaRPr>
          </a:p>
          <a:p>
            <a:endParaRPr lang="en-US" sz="1600" b="1" dirty="0" smtClean="0">
              <a:latin typeface="Calibri" pitchFamily="34" charset="0"/>
              <a:cs typeface="Arial" pitchFamily="34" charset="0"/>
            </a:endParaRPr>
          </a:p>
          <a:p>
            <a:endParaRPr lang="en-US" sz="1600" b="1" dirty="0">
              <a:latin typeface="Calibri" pitchFamily="34" charset="0"/>
              <a:cs typeface="Arial" pitchFamily="34" charset="0"/>
            </a:endParaRPr>
          </a:p>
          <a:p>
            <a:r>
              <a:rPr lang="en-US" sz="1600" b="1" dirty="0" smtClean="0">
                <a:latin typeface="Calibri" pitchFamily="34" charset="0"/>
                <a:cs typeface="Arial" pitchFamily="34" charset="0"/>
              </a:rPr>
              <a:t>Market </a:t>
            </a:r>
            <a:r>
              <a:rPr lang="en-US" sz="1600" b="1" dirty="0">
                <a:latin typeface="Calibri" pitchFamily="34" charset="0"/>
                <a:cs typeface="Arial" pitchFamily="34" charset="0"/>
              </a:rPr>
              <a:t>Risk: </a:t>
            </a:r>
          </a:p>
          <a:p>
            <a:pPr marL="285750" indent="-285750">
              <a:buFont typeface="Arial" pitchFamily="34" charset="0"/>
              <a:buChar char="•"/>
            </a:pPr>
            <a:r>
              <a:rPr lang="en-US" sz="1600" dirty="0">
                <a:latin typeface="Calibri" pitchFamily="34" charset="0"/>
              </a:rPr>
              <a:t>Market risk is the risk of value of a firm’s investment going down as a result of market movement. It is also referred as price risk or systematic risk.</a:t>
            </a:r>
          </a:p>
          <a:p>
            <a:pPr marL="285750" indent="-285750">
              <a:buFont typeface="Arial" pitchFamily="34" charset="0"/>
              <a:buChar char="•"/>
            </a:pPr>
            <a:r>
              <a:rPr lang="en-US" sz="1600" dirty="0">
                <a:latin typeface="Calibri" pitchFamily="34" charset="0"/>
              </a:rPr>
              <a:t>Market risk cannot be distinctly separate from other risk. It results from interplay of other risks.</a:t>
            </a:r>
          </a:p>
          <a:p>
            <a:pPr marL="285750" indent="-285750">
              <a:buFont typeface="Arial" pitchFamily="34" charset="0"/>
              <a:buChar char="•"/>
            </a:pPr>
            <a:r>
              <a:rPr lang="en-US" sz="1600" dirty="0">
                <a:latin typeface="Calibri" pitchFamily="34" charset="0"/>
              </a:rPr>
              <a:t>Interest rate risk and exchange rate risk contribute the most to the presence of marker </a:t>
            </a:r>
            <a:r>
              <a:rPr lang="en-US" sz="1600" dirty="0" smtClean="0">
                <a:latin typeface="Calibri" pitchFamily="34" charset="0"/>
              </a:rPr>
              <a:t>risk</a:t>
            </a:r>
          </a:p>
          <a:p>
            <a:pPr marL="285750" indent="-285750">
              <a:buFont typeface="Arial" pitchFamily="34" charset="0"/>
              <a:buChar char="•"/>
            </a:pPr>
            <a:endParaRPr lang="en-US" sz="1600" dirty="0" smtClean="0">
              <a:latin typeface="Calibri" pitchFamily="34" charset="0"/>
            </a:endParaRPr>
          </a:p>
          <a:p>
            <a:pPr marL="285750" indent="-285750">
              <a:buFont typeface="Arial" pitchFamily="34" charset="0"/>
              <a:buChar char="•"/>
            </a:pPr>
            <a:endParaRPr lang="en-US" sz="1600" dirty="0">
              <a:latin typeface="Calibri" pitchFamily="34" charset="0"/>
            </a:endParaRPr>
          </a:p>
          <a:p>
            <a:pPr marL="285750" indent="-285750">
              <a:buFont typeface="Arial" pitchFamily="34" charset="0"/>
              <a:buChar char="•"/>
            </a:pPr>
            <a:endParaRPr lang="en-US" sz="1600" dirty="0" smtClean="0">
              <a:latin typeface="Calibri" pitchFamily="34" charset="0"/>
            </a:endParaRPr>
          </a:p>
          <a:p>
            <a:pPr marL="285750" indent="-285750">
              <a:buFont typeface="Arial" pitchFamily="34" charset="0"/>
              <a:buChar char="•"/>
            </a:pPr>
            <a:endParaRPr lang="en-US" sz="1600" dirty="0">
              <a:latin typeface="Calibri" pitchFamily="34" charset="0"/>
            </a:endParaRPr>
          </a:p>
          <a:p>
            <a:pPr marL="285750" indent="-285750">
              <a:buFont typeface="Arial" pitchFamily="34" charset="0"/>
              <a:buChar char="•"/>
            </a:pPr>
            <a:endParaRPr lang="en-US" sz="1600" dirty="0" smtClean="0">
              <a:latin typeface="Calibri" pitchFamily="34" charset="0"/>
            </a:endParaRPr>
          </a:p>
          <a:p>
            <a:pPr marL="285750" indent="-285750">
              <a:buFont typeface="Arial" pitchFamily="34" charset="0"/>
              <a:buChar char="•"/>
            </a:pPr>
            <a:r>
              <a:rPr lang="en-US" sz="1600" dirty="0" smtClean="0">
                <a:latin typeface="Calibri" pitchFamily="34" charset="0"/>
              </a:rPr>
              <a:t>.</a:t>
            </a:r>
            <a:endParaRPr lang="en-US" sz="1600" dirty="0">
              <a:latin typeface="Calibri"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82726180"/>
              </p:ext>
            </p:extLst>
          </p:nvPr>
        </p:nvGraphicFramePr>
        <p:xfrm>
          <a:off x="1371600" y="2286000"/>
          <a:ext cx="6477000" cy="1158240"/>
        </p:xfrm>
        <a:graphic>
          <a:graphicData uri="http://schemas.openxmlformats.org/drawingml/2006/table">
            <a:tbl>
              <a:tblPr firstRow="1" bandRow="1">
                <a:tableStyleId>{5940675A-B579-460E-94D1-54222C63F5DA}</a:tableStyleId>
              </a:tblPr>
              <a:tblGrid>
                <a:gridCol w="3238500"/>
                <a:gridCol w="3238500"/>
              </a:tblGrid>
              <a:tr h="567559">
                <a:tc>
                  <a:txBody>
                    <a:bodyPr/>
                    <a:lstStyle/>
                    <a:p>
                      <a:r>
                        <a:rPr lang="en-US" sz="1600" b="1" dirty="0" smtClean="0">
                          <a:latin typeface="Calibri" pitchFamily="34" charset="0"/>
                        </a:rPr>
                        <a:t>Identification</a:t>
                      </a:r>
                      <a:endParaRPr lang="en-US" sz="1600" b="1" dirty="0">
                        <a:latin typeface="Calibri" pitchFamily="34" charset="0"/>
                      </a:endParaRPr>
                    </a:p>
                  </a:txBody>
                  <a:tcPr/>
                </a:tc>
                <a:tc>
                  <a:txBody>
                    <a:bodyPr/>
                    <a:lstStyle/>
                    <a:p>
                      <a:r>
                        <a:rPr lang="en-US" sz="1600" dirty="0" smtClean="0">
                          <a:latin typeface="Calibri" pitchFamily="34" charset="0"/>
                        </a:rPr>
                        <a:t>Late</a:t>
                      </a:r>
                      <a:r>
                        <a:rPr lang="en-US" sz="1600" baseline="0" dirty="0" smtClean="0">
                          <a:latin typeface="Calibri" pitchFamily="34" charset="0"/>
                        </a:rPr>
                        <a:t> and irregular payments, Reduction in payment amount</a:t>
                      </a:r>
                      <a:endParaRPr lang="en-US" sz="1600" dirty="0">
                        <a:latin typeface="Calibri" pitchFamily="34" charset="0"/>
                      </a:endParaRPr>
                    </a:p>
                  </a:txBody>
                  <a:tcPr/>
                </a:tc>
              </a:tr>
              <a:tr h="575441">
                <a:tc>
                  <a:txBody>
                    <a:bodyPr/>
                    <a:lstStyle/>
                    <a:p>
                      <a:r>
                        <a:rPr lang="en-US" sz="1600" b="1" dirty="0" smtClean="0">
                          <a:latin typeface="Calibri" pitchFamily="34" charset="0"/>
                        </a:rPr>
                        <a:t>Control</a:t>
                      </a:r>
                      <a:endParaRPr lang="en-US" sz="1600" b="1" dirty="0">
                        <a:latin typeface="Calibri" pitchFamily="34" charset="0"/>
                      </a:endParaRPr>
                    </a:p>
                  </a:txBody>
                  <a:tcPr/>
                </a:tc>
                <a:tc>
                  <a:txBody>
                    <a:bodyPr/>
                    <a:lstStyle/>
                    <a:p>
                      <a:r>
                        <a:rPr lang="en-US" sz="1600" dirty="0" smtClean="0">
                          <a:latin typeface="Calibri" pitchFamily="34" charset="0"/>
                        </a:rPr>
                        <a:t>Exhaustive</a:t>
                      </a:r>
                      <a:r>
                        <a:rPr lang="en-US" sz="1600" baseline="0" dirty="0" smtClean="0">
                          <a:latin typeface="Calibri" pitchFamily="34" charset="0"/>
                        </a:rPr>
                        <a:t> s</a:t>
                      </a:r>
                      <a:r>
                        <a:rPr lang="en-US" sz="1600" dirty="0" smtClean="0">
                          <a:latin typeface="Calibri" pitchFamily="34" charset="0"/>
                        </a:rPr>
                        <a:t>crutiny </a:t>
                      </a:r>
                      <a:r>
                        <a:rPr lang="en-US" sz="1600" dirty="0" smtClean="0">
                          <a:latin typeface="Calibri" pitchFamily="34" charset="0"/>
                        </a:rPr>
                        <a:t>procedures, Aggressive</a:t>
                      </a:r>
                      <a:r>
                        <a:rPr lang="en-US" sz="1600" baseline="0" dirty="0" smtClean="0">
                          <a:latin typeface="Calibri" pitchFamily="34" charset="0"/>
                        </a:rPr>
                        <a:t> </a:t>
                      </a:r>
                      <a:r>
                        <a:rPr lang="en-US" sz="1600" baseline="0" dirty="0" smtClean="0">
                          <a:latin typeface="Calibri" pitchFamily="34" charset="0"/>
                        </a:rPr>
                        <a:t>c</a:t>
                      </a:r>
                      <a:r>
                        <a:rPr lang="en-US" sz="1600" dirty="0" smtClean="0">
                          <a:latin typeface="Calibri" pitchFamily="34" charset="0"/>
                        </a:rPr>
                        <a:t>ollection mechanism</a:t>
                      </a:r>
                      <a:endParaRPr lang="en-US" sz="1600" dirty="0">
                        <a:latin typeface="Calibri" pitchFamily="34" charset="0"/>
                      </a:endParaRPr>
                    </a:p>
                  </a:txBody>
                  <a:tcPr/>
                </a:tc>
              </a:tr>
            </a:tbl>
          </a:graphicData>
        </a:graphic>
      </p:graphicFrame>
    </p:spTree>
    <p:extLst>
      <p:ext uri="{BB962C8B-B14F-4D97-AF65-F5344CB8AC3E}">
        <p14:creationId xmlns:p14="http://schemas.microsoft.com/office/powerpoint/2010/main" val="30917531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Operational </a:t>
            </a:r>
            <a:r>
              <a:rPr lang="en-US" sz="1600" b="1" dirty="0">
                <a:latin typeface="Calibri" pitchFamily="34" charset="0"/>
                <a:cs typeface="Arial" pitchFamily="34" charset="0"/>
              </a:rPr>
              <a:t>Risk</a:t>
            </a:r>
            <a:r>
              <a:rPr lang="en-US" sz="1600" b="1" dirty="0" smtClean="0">
                <a:latin typeface="Calibri" pitchFamily="34" charset="0"/>
                <a:cs typeface="Arial" pitchFamily="34" charset="0"/>
              </a:rPr>
              <a:t>:</a:t>
            </a:r>
          </a:p>
          <a:p>
            <a:pPr marL="285750" indent="-285750">
              <a:spcBef>
                <a:spcPct val="0"/>
              </a:spcBef>
              <a:buSzPct val="90000"/>
              <a:buFont typeface="Arial" pitchFamily="34" charset="0"/>
              <a:buChar char="•"/>
            </a:pPr>
            <a:r>
              <a:rPr lang="en-US" dirty="0" smtClean="0">
                <a:latin typeface="Calibri" pitchFamily="34" charset="0"/>
              </a:rPr>
              <a:t>This </a:t>
            </a:r>
            <a:r>
              <a:rPr lang="en-US" dirty="0">
                <a:latin typeface="Calibri" pitchFamily="34" charset="0"/>
              </a:rPr>
              <a:t>risk results from inadequate or failed internal processes/people/systems or from external events.</a:t>
            </a:r>
          </a:p>
          <a:p>
            <a:pPr marL="285750" indent="-285750">
              <a:spcBef>
                <a:spcPct val="0"/>
              </a:spcBef>
              <a:buSzPct val="90000"/>
              <a:buFont typeface="Arial" pitchFamily="34" charset="0"/>
              <a:buChar char="•"/>
            </a:pPr>
            <a:r>
              <a:rPr lang="en-US" dirty="0" smtClean="0">
                <a:latin typeface="Calibri" pitchFamily="34" charset="0"/>
              </a:rPr>
              <a:t>Operational </a:t>
            </a:r>
            <a:r>
              <a:rPr lang="en-US" dirty="0">
                <a:latin typeface="Calibri" pitchFamily="34" charset="0"/>
              </a:rPr>
              <a:t>risk can be summarized as human risk; it is the risk of business operations failing due to human error. </a:t>
            </a:r>
            <a:r>
              <a:rPr lang="en-US" dirty="0">
                <a:latin typeface="Calibri" pitchFamily="34" charset="0"/>
              </a:rPr>
              <a:t>Operational risk will change from industry to industry, and is an important consideration to make when looking at potential investment decisions. Industries with lower human interaction are likely to have lower operational risk</a:t>
            </a: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3760563028"/>
              </p:ext>
            </p:extLst>
          </p:nvPr>
        </p:nvGraphicFramePr>
        <p:xfrm>
          <a:off x="1905000" y="3338944"/>
          <a:ext cx="6172200" cy="1044192"/>
        </p:xfrm>
        <a:graphic>
          <a:graphicData uri="http://schemas.openxmlformats.org/drawingml/2006/table">
            <a:tbl>
              <a:tblPr firstRow="1" bandRow="1">
                <a:tableStyleId>{5940675A-B579-460E-94D1-54222C63F5DA}</a:tableStyleId>
              </a:tblPr>
              <a:tblGrid>
                <a:gridCol w="2133600"/>
                <a:gridCol w="4038600"/>
              </a:tblGrid>
              <a:tr h="471056">
                <a:tc>
                  <a:txBody>
                    <a:bodyPr/>
                    <a:lstStyle/>
                    <a:p>
                      <a:r>
                        <a:rPr lang="en-US" sz="1600" dirty="0" smtClean="0">
                          <a:latin typeface="Calibri" pitchFamily="34" charset="0"/>
                        </a:rPr>
                        <a:t>Identification</a:t>
                      </a:r>
                      <a:endParaRPr lang="en-US" sz="1600" dirty="0">
                        <a:latin typeface="Calibri" pitchFamily="34" charset="0"/>
                      </a:endParaRPr>
                    </a:p>
                  </a:txBody>
                  <a:tcPr/>
                </a:tc>
                <a:tc>
                  <a:txBody>
                    <a:bodyPr/>
                    <a:lstStyle/>
                    <a:p>
                      <a:r>
                        <a:rPr lang="en-US" sz="1600" dirty="0" smtClean="0">
                          <a:latin typeface="Calibri" pitchFamily="34" charset="0"/>
                        </a:rPr>
                        <a:t>Vulnerable</a:t>
                      </a:r>
                      <a:r>
                        <a:rPr lang="en-US" sz="1600" baseline="0" dirty="0" smtClean="0">
                          <a:latin typeface="Calibri" pitchFamily="34" charset="0"/>
                        </a:rPr>
                        <a:t> Systems, human error</a:t>
                      </a:r>
                      <a:endParaRPr lang="en-US" sz="1600" dirty="0">
                        <a:latin typeface="Calibri" pitchFamily="34" charset="0"/>
                      </a:endParaRPr>
                    </a:p>
                  </a:txBody>
                  <a:tcPr/>
                </a:tc>
              </a:tr>
              <a:tr h="573136">
                <a:tc>
                  <a:txBody>
                    <a:bodyPr/>
                    <a:lstStyle/>
                    <a:p>
                      <a:r>
                        <a:rPr lang="en-US" sz="1600" dirty="0" smtClean="0">
                          <a:latin typeface="Calibri" pitchFamily="34" charset="0"/>
                        </a:rPr>
                        <a:t>Control</a:t>
                      </a:r>
                      <a:endParaRPr lang="en-US" sz="1600" dirty="0">
                        <a:latin typeface="Calibri" pitchFamily="34" charset="0"/>
                      </a:endParaRPr>
                    </a:p>
                  </a:txBody>
                  <a:tcPr/>
                </a:tc>
                <a:tc>
                  <a:txBody>
                    <a:bodyPr/>
                    <a:lstStyle/>
                    <a:p>
                      <a:r>
                        <a:rPr lang="en-US" sz="1600" dirty="0" smtClean="0">
                          <a:latin typeface="Calibri" pitchFamily="34" charset="0"/>
                        </a:rPr>
                        <a:t>Adopting standardized  practices, Training</a:t>
                      </a:r>
                      <a:endParaRPr lang="en-US" sz="1600" dirty="0">
                        <a:latin typeface="Calibri" pitchFamily="34" charset="0"/>
                      </a:endParaRPr>
                    </a:p>
                  </a:txBody>
                  <a:tcPr/>
                </a:tc>
              </a:tr>
            </a:tbl>
          </a:graphicData>
        </a:graphic>
      </p:graphicFrame>
    </p:spTree>
    <p:extLst>
      <p:ext uri="{BB962C8B-B14F-4D97-AF65-F5344CB8AC3E}">
        <p14:creationId xmlns:p14="http://schemas.microsoft.com/office/powerpoint/2010/main" val="1126543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spTree>
    <p:extLst>
      <p:ext uri="{BB962C8B-B14F-4D97-AF65-F5344CB8AC3E}">
        <p14:creationId xmlns:p14="http://schemas.microsoft.com/office/powerpoint/2010/main" val="1075465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Tools used for Risk Analysis:  </a:t>
            </a:r>
            <a:r>
              <a:rPr lang="en-US" sz="1400" dirty="0">
                <a:latin typeface="Calibri" pitchFamily="34" charset="0"/>
              </a:rPr>
              <a:t>Institutional Banking is a specialized division within a bank that offers </a:t>
            </a:r>
            <a:r>
              <a:rPr lang="en-US" sz="1400" dirty="0" smtClean="0">
                <a:latin typeface="Calibri" pitchFamily="34" charset="0"/>
              </a:rPr>
              <a:t>a</a:t>
            </a: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spTree>
    <p:extLst>
      <p:ext uri="{BB962C8B-B14F-4D97-AF65-F5344CB8AC3E}">
        <p14:creationId xmlns:p14="http://schemas.microsoft.com/office/powerpoint/2010/main" val="1774777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BODYINDENTATION" val="0;0;0;21.25984;21.25984;42.51968;42.51968;63.77953;63.77953;85.03937;63.77953;85.03937;63.77953;85.03937;63.77953;85.03937;63.77953;85.03937;"/>
  <p:tag name="VCT-BULLETVISIBILITY" val="G ********"/>
</p:tagLst>
</file>

<file path=ppt/tags/tag2.xml><?xml version="1.0" encoding="utf-8"?>
<p:tagLst xmlns:a="http://schemas.openxmlformats.org/drawingml/2006/main" xmlns:r="http://schemas.openxmlformats.org/officeDocument/2006/relationships" xmlns:p="http://schemas.openxmlformats.org/presentationml/2006/main">
  <p:tag name="STYLE" val="VCT_Marker"/>
  <p:tag name="DATE" val="04/26/2013 14:32:32"/>
  <p:tag name="VCTMASTER" val="CGI pumpkin template"/>
  <p:tag name="VCTORDER"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I pumpki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CG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lgn="ctr">
          <a:solidFill>
            <a:schemeClr val="accent1"/>
          </a:solidFill>
          <a:miter lim="800000"/>
          <a:headEnd/>
          <a:tailEnd/>
        </a:ln>
        <a:effectLst/>
      </a:spPr>
      <a:bodyPr lIns="63500" tIns="0" rIns="64800" bIns="0" rtlCol="0" anchor="ctr"/>
      <a:lstStyle>
        <a:defPPr algn="ctr">
          <a:spcBef>
            <a:spcPct val="0"/>
          </a:spcBef>
          <a:buClrTx/>
          <a:buSzPct val="90000"/>
          <a:defRPr sz="1600" dirty="0" err="1" smtClean="0">
            <a:cs typeface="Arial" pitchFamily="34" charset="0"/>
          </a:defRPr>
        </a:defPPr>
      </a:lstStyle>
    </a:spDef>
    <a:lnDef>
      <a:spPr bwMode="gray">
        <a:noFill/>
        <a:ln w="9525">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marL="270000" indent="-270000">
          <a:buClr>
            <a:schemeClr val="accent1"/>
          </a:buClr>
          <a:buFont typeface="Arial" pitchFamily="34" charset="0"/>
          <a:buChar char="•"/>
          <a:defRPr sz="1600" dirty="0" err="1" smtClean="0">
            <a:cs typeface="Arial" pitchFamily="34" charset="0"/>
          </a:defRPr>
        </a:defPPr>
      </a:lstStyle>
    </a:txDef>
  </a:objectDefaults>
  <a:extraClrSchemeLst/>
  <a:custClrLst>
    <a:custClr name="Additional chart color red">
      <a:srgbClr val="E67386"/>
    </a:custClr>
    <a:custClr name="Additional chart color orange">
      <a:srgbClr val="FFAA99"/>
    </a:custClr>
    <a:custClr name="Additional chart color yellow">
      <a:srgbClr val="FFD9B2"/>
    </a:custClr>
    <a:custClr name="Text grey">
      <a:srgbClr val="66666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CGI_template</Template>
  <TotalTime>5726</TotalTime>
  <Words>627</Words>
  <Application>Microsoft Office PowerPoint</Application>
  <PresentationFormat>On-screen Show (4:3)</PresentationFormat>
  <Paragraphs>480</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CGI pumpkin template</vt:lpstr>
      <vt:lpstr>think-cell Slide</vt:lpstr>
      <vt:lpstr>Risk Analytics (RA)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Logica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ADF - Resourcing</dc:title>
  <dc:creator>tulsojiraoum</dc:creator>
  <cp:lastModifiedBy>Manikonda, Nagendra B</cp:lastModifiedBy>
  <cp:revision>516</cp:revision>
  <cp:lastPrinted>2017-02-14T08:59:27Z</cp:lastPrinted>
  <dcterms:created xsi:type="dcterms:W3CDTF">2016-03-22T07:20:14Z</dcterms:created>
  <dcterms:modified xsi:type="dcterms:W3CDTF">2018-07-04T16:03:10Z</dcterms:modified>
</cp:coreProperties>
</file>