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4"/>
  </p:sldMasterIdLst>
  <p:sldIdLst>
    <p:sldId id="256" r:id="rId5"/>
    <p:sldId id="257" r:id="rId6"/>
    <p:sldId id="259" r:id="rId7"/>
    <p:sldId id="260" r:id="rId8"/>
    <p:sldId id="261" r:id="rId9"/>
    <p:sldId id="268" r:id="rId10"/>
    <p:sldId id="263" r:id="rId11"/>
    <p:sldId id="264" r:id="rId12"/>
    <p:sldId id="265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746FB-FE1A-4F92-9E76-3895C174D289}" v="146" dt="2022-02-11T01:27:44.552"/>
    <p1510:client id="{4547B5A5-B340-443D-935E-D437C3A01077}" v="16" dt="2022-02-10T04:25:35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8"/>
  </p:normalViewPr>
  <p:slideViewPr>
    <p:cSldViewPr snapToGrid="0">
      <p:cViewPr varScale="1">
        <p:scale>
          <a:sx n="117" d="100"/>
          <a:sy n="117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a, Subbarao" userId="S::subbaraosanka@my.unt.edu::694445c1-3cb3-4b8d-a711-a195d7dbeec5" providerId="AD" clId="Web-{DA54CF15-8326-4C3E-9DA5-CA58C17B1B7E}"/>
    <pc:docChg chg="addSld delSld modSld addMainMaster delMainMaster">
      <pc:chgData name="Sanka, Subbarao" userId="S::subbaraosanka@my.unt.edu::694445c1-3cb3-4b8d-a711-a195d7dbeec5" providerId="AD" clId="Web-{DA54CF15-8326-4C3E-9DA5-CA58C17B1B7E}" dt="2022-02-02T20:03:36.317" v="793"/>
      <pc:docMkLst>
        <pc:docMk/>
      </pc:docMkLst>
      <pc:sldChg chg="addSp delSp modSp mod setBg modClrScheme addAnim delAnim setClrOvrMap chgLayout">
        <pc:chgData name="Sanka, Subbarao" userId="S::subbaraosanka@my.unt.edu::694445c1-3cb3-4b8d-a711-a195d7dbeec5" providerId="AD" clId="Web-{DA54CF15-8326-4C3E-9DA5-CA58C17B1B7E}" dt="2022-02-02T19:19:21.085" v="61"/>
        <pc:sldMkLst>
          <pc:docMk/>
          <pc:sldMk cId="109857222" sldId="256"/>
        </pc:sldMkLst>
        <pc:spChg chg="mod ord">
          <ac:chgData name="Sanka, Subbarao" userId="S::subbaraosanka@my.unt.edu::694445c1-3cb3-4b8d-a711-a195d7dbeec5" providerId="AD" clId="Web-{DA54CF15-8326-4C3E-9DA5-CA58C17B1B7E}" dt="2022-02-02T19:19:21.085" v="60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Sanka, Subbarao" userId="S::subbaraosanka@my.unt.edu::694445c1-3cb3-4b8d-a711-a195d7dbeec5" providerId="AD" clId="Web-{DA54CF15-8326-4C3E-9DA5-CA58C17B1B7E}" dt="2022-02-02T19:15:39.588" v="1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8:51:49.301" v="1"/>
          <ac:spMkLst>
            <pc:docMk/>
            <pc:sldMk cId="109857222" sldId="256"/>
            <ac:spMk id="9" creationId="{1DB043B4-68C6-45B9-82AC-A5800EADB8DB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8:51:49.301" v="1"/>
          <ac:spMkLst>
            <pc:docMk/>
            <pc:sldMk cId="109857222" sldId="256"/>
            <ac:spMk id="11" creationId="{5337EA23-6703-4C96-9EEB-A408CBDD67BD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16:20.449" v="27"/>
          <ac:spMkLst>
            <pc:docMk/>
            <pc:sldMk cId="109857222" sldId="256"/>
            <ac:spMk id="13" creationId="{591C9781-1BFB-4400-A1AC-1BEAE672876A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16:20.449" v="27"/>
          <ac:spMkLst>
            <pc:docMk/>
            <pc:sldMk cId="109857222" sldId="256"/>
            <ac:spMk id="14" creationId="{CAB32CAD-5F08-4EE4-B80D-A9E62A650F9A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16:06.120" v="22"/>
          <ac:spMkLst>
            <pc:docMk/>
            <pc:sldMk cId="109857222" sldId="256"/>
            <ac:spMk id="20" creationId="{1E644DE9-8D09-43E2-BA69-F57482CFC93A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16:06.120" v="22"/>
          <ac:spMkLst>
            <pc:docMk/>
            <pc:sldMk cId="109857222" sldId="256"/>
            <ac:spMk id="22" creationId="{6C23C919-B32E-40FF-B3D8-631316E84E3E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17:23.375" v="41"/>
          <ac:spMkLst>
            <pc:docMk/>
            <pc:sldMk cId="109857222" sldId="256"/>
            <ac:spMk id="26" creationId="{08C9B587-E65E-4B52-B37C-ABEBB6E87928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16:11.339" v="24"/>
          <ac:spMkLst>
            <pc:docMk/>
            <pc:sldMk cId="109857222" sldId="256"/>
            <ac:spMk id="28" creationId="{4AA13AD3-0A4F-475A-BEBB-DEEFF5C096C3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16:11.339" v="24"/>
          <ac:spMkLst>
            <pc:docMk/>
            <pc:sldMk cId="109857222" sldId="256"/>
            <ac:spMk id="29" creationId="{52F9B1C2-7D20-4F91-A660-197C98B9A3B1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16:11.339" v="24"/>
          <ac:spMkLst>
            <pc:docMk/>
            <pc:sldMk cId="109857222" sldId="256"/>
            <ac:spMk id="30" creationId="{A89C4E6E-ECA4-40E5-A54E-13E92B678E8C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16:20.418" v="26"/>
          <ac:spMkLst>
            <pc:docMk/>
            <pc:sldMk cId="109857222" sldId="256"/>
            <ac:spMk id="32" creationId="{AC8EEB0F-BA72-49AC-956F-331B60FDE79E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17:23.375" v="41"/>
          <ac:spMkLst>
            <pc:docMk/>
            <pc:sldMk cId="109857222" sldId="256"/>
            <ac:spMk id="36" creationId="{6CCA5F87-1D1E-45CB-8D83-FC7EEFAD9935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17:23.375" v="41"/>
          <ac:spMkLst>
            <pc:docMk/>
            <pc:sldMk cId="109857222" sldId="256"/>
            <ac:spMk id="37" creationId="{7CCFC2C6-6238-4A2F-93DE-2ADF74AF635E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17:23.375" v="41"/>
          <ac:spMkLst>
            <pc:docMk/>
            <pc:sldMk cId="109857222" sldId="256"/>
            <ac:spMk id="38" creationId="{AF2F604E-43BE-4DC3-B983-E071523364F8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19:21.085" v="60"/>
          <ac:spMkLst>
            <pc:docMk/>
            <pc:sldMk cId="109857222" sldId="256"/>
            <ac:spMk id="43" creationId="{C9B7F88A-EE9B-4C9D-9477-42E234662242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19:21.085" v="60"/>
          <ac:spMkLst>
            <pc:docMk/>
            <pc:sldMk cId="109857222" sldId="256"/>
            <ac:spMk id="45" creationId="{7319A1DD-F557-4EC6-8A8C-F7617B4CD678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19:21.085" v="60"/>
          <ac:spMkLst>
            <pc:docMk/>
            <pc:sldMk cId="109857222" sldId="256"/>
            <ac:spMk id="49" creationId="{D50218C5-E017-43D2-8345-FD9FBF0C991E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19:09.193" v="57"/>
          <ac:spMkLst>
            <pc:docMk/>
            <pc:sldMk cId="109857222" sldId="256"/>
            <ac:spMk id="54" creationId="{26B4480E-B7FF-4481-890E-043A69AE6FE2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19:09.193" v="57"/>
          <ac:spMkLst>
            <pc:docMk/>
            <pc:sldMk cId="109857222" sldId="256"/>
            <ac:spMk id="56" creationId="{64C13BAB-7C00-4D21-A857-E3D41C0A2A66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19:09.193" v="57"/>
          <ac:spMkLst>
            <pc:docMk/>
            <pc:sldMk cId="109857222" sldId="256"/>
            <ac:spMk id="58" creationId="{1F1FF39A-AC3C-4066-9D4C-519AA22812EA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19:21.054" v="59"/>
          <ac:spMkLst>
            <pc:docMk/>
            <pc:sldMk cId="109857222" sldId="256"/>
            <ac:spMk id="60" creationId="{7A18C9FB-EC4C-4DAE-8F7D-C6E5AF607958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19:21.054" v="59"/>
          <ac:spMkLst>
            <pc:docMk/>
            <pc:sldMk cId="109857222" sldId="256"/>
            <ac:spMk id="61" creationId="{3B2B1500-BB55-471C-8A9E-67288297ECE1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19:21.054" v="59"/>
          <ac:spMkLst>
            <pc:docMk/>
            <pc:sldMk cId="109857222" sldId="256"/>
            <ac:spMk id="62" creationId="{3045E22C-A99D-41BB-AF14-EF1B1E745A70}"/>
          </ac:spMkLst>
        </pc:spChg>
        <pc:spChg chg="add">
          <ac:chgData name="Sanka, Subbarao" userId="S::subbaraosanka@my.unt.edu::694445c1-3cb3-4b8d-a711-a195d7dbeec5" providerId="AD" clId="Web-{DA54CF15-8326-4C3E-9DA5-CA58C17B1B7E}" dt="2022-02-02T19:19:21.085" v="60"/>
          <ac:spMkLst>
            <pc:docMk/>
            <pc:sldMk cId="109857222" sldId="256"/>
            <ac:spMk id="64" creationId="{E08D4B6A-8113-4DFB-B82E-B60CAC8E0A50}"/>
          </ac:spMkLst>
        </pc:spChg>
        <pc:spChg chg="add">
          <ac:chgData name="Sanka, Subbarao" userId="S::subbaraosanka@my.unt.edu::694445c1-3cb3-4b8d-a711-a195d7dbeec5" providerId="AD" clId="Web-{DA54CF15-8326-4C3E-9DA5-CA58C17B1B7E}" dt="2022-02-02T19:19:21.085" v="60"/>
          <ac:spMkLst>
            <pc:docMk/>
            <pc:sldMk cId="109857222" sldId="256"/>
            <ac:spMk id="65" creationId="{9822E561-F97C-4CBB-A9A6-A6BF6317BC84}"/>
          </ac:spMkLst>
        </pc:spChg>
        <pc:spChg chg="add">
          <ac:chgData name="Sanka, Subbarao" userId="S::subbaraosanka@my.unt.edu::694445c1-3cb3-4b8d-a711-a195d7dbeec5" providerId="AD" clId="Web-{DA54CF15-8326-4C3E-9DA5-CA58C17B1B7E}" dt="2022-02-02T19:19:21.085" v="60"/>
          <ac:spMkLst>
            <pc:docMk/>
            <pc:sldMk cId="109857222" sldId="256"/>
            <ac:spMk id="66" creationId="{B01B0E58-A5C8-4CDA-A2E0-35DF94E59857}"/>
          </ac:spMkLst>
        </pc:spChg>
        <pc:grpChg chg="add del">
          <ac:chgData name="Sanka, Subbarao" userId="S::subbaraosanka@my.unt.edu::694445c1-3cb3-4b8d-a711-a195d7dbeec5" providerId="AD" clId="Web-{DA54CF15-8326-4C3E-9DA5-CA58C17B1B7E}" dt="2022-02-02T19:16:06.120" v="22"/>
          <ac:grpSpMkLst>
            <pc:docMk/>
            <pc:sldMk cId="109857222" sldId="256"/>
            <ac:grpSpMk id="24" creationId="{5EDAD761-2CF4-463A-AD87-1D4E8549D7A5}"/>
          </ac:grpSpMkLst>
        </pc:grpChg>
        <pc:grpChg chg="add del">
          <ac:chgData name="Sanka, Subbarao" userId="S::subbaraosanka@my.unt.edu::694445c1-3cb3-4b8d-a711-a195d7dbeec5" providerId="AD" clId="Web-{DA54CF15-8326-4C3E-9DA5-CA58C17B1B7E}" dt="2022-02-02T19:16:20.418" v="26"/>
          <ac:grpSpMkLst>
            <pc:docMk/>
            <pc:sldMk cId="109857222" sldId="256"/>
            <ac:grpSpMk id="33" creationId="{FB8CE58F-407C-497E-B723-21FD8C6D35E4}"/>
          </ac:grpSpMkLst>
        </pc:grpChg>
        <pc:picChg chg="add del">
          <ac:chgData name="Sanka, Subbarao" userId="S::subbaraosanka@my.unt.edu::694445c1-3cb3-4b8d-a711-a195d7dbeec5" providerId="AD" clId="Web-{DA54CF15-8326-4C3E-9DA5-CA58C17B1B7E}" dt="2022-02-02T18:51:49.301" v="1"/>
          <ac:picMkLst>
            <pc:docMk/>
            <pc:sldMk cId="109857222" sldId="256"/>
            <ac:picMk id="4" creationId="{212A12EE-3011-4464-BFCD-A2F5BD0F399B}"/>
          </ac:picMkLst>
        </pc:picChg>
        <pc:picChg chg="add mod ord">
          <ac:chgData name="Sanka, Subbarao" userId="S::subbaraosanka@my.unt.edu::694445c1-3cb3-4b8d-a711-a195d7dbeec5" providerId="AD" clId="Web-{DA54CF15-8326-4C3E-9DA5-CA58C17B1B7E}" dt="2022-02-02T19:19:21.085" v="60"/>
          <ac:picMkLst>
            <pc:docMk/>
            <pc:sldMk cId="109857222" sldId="256"/>
            <ac:picMk id="15" creationId="{8ECE65B8-D98B-4F1F-8FAE-033F89836F5E}"/>
          </ac:picMkLst>
        </pc:picChg>
        <pc:cxnChg chg="add del">
          <ac:chgData name="Sanka, Subbarao" userId="S::subbaraosanka@my.unt.edu::694445c1-3cb3-4b8d-a711-a195d7dbeec5" providerId="AD" clId="Web-{DA54CF15-8326-4C3E-9DA5-CA58C17B1B7E}" dt="2022-02-02T19:19:21.085" v="60"/>
          <ac:cxnSpMkLst>
            <pc:docMk/>
            <pc:sldMk cId="109857222" sldId="256"/>
            <ac:cxnSpMk id="47" creationId="{D28A9C89-B313-458F-9C85-515930A51A93}"/>
          </ac:cxnSpMkLst>
        </pc:cxnChg>
      </pc:sldChg>
      <pc:sldChg chg="addSp delSp modSp new mod setBg">
        <pc:chgData name="Sanka, Subbarao" userId="S::subbaraosanka@my.unt.edu::694445c1-3cb3-4b8d-a711-a195d7dbeec5" providerId="AD" clId="Web-{DA54CF15-8326-4C3E-9DA5-CA58C17B1B7E}" dt="2022-02-02T19:21:23.904" v="72"/>
        <pc:sldMkLst>
          <pc:docMk/>
          <pc:sldMk cId="1743873661" sldId="257"/>
        </pc:sldMkLst>
        <pc:spChg chg="mod">
          <ac:chgData name="Sanka, Subbarao" userId="S::subbaraosanka@my.unt.edu::694445c1-3cb3-4b8d-a711-a195d7dbeec5" providerId="AD" clId="Web-{DA54CF15-8326-4C3E-9DA5-CA58C17B1B7E}" dt="2022-02-02T19:21:23.904" v="72"/>
          <ac:spMkLst>
            <pc:docMk/>
            <pc:sldMk cId="1743873661" sldId="257"/>
            <ac:spMk id="2" creationId="{89E30DA2-C151-492D-83EE-EE4AC03E3D33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21:23.904" v="72"/>
          <ac:spMkLst>
            <pc:docMk/>
            <pc:sldMk cId="1743873661" sldId="257"/>
            <ac:spMk id="3" creationId="{8111AEBB-8E43-4496-93D1-1FE3665DE188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21:21.311" v="69"/>
          <ac:spMkLst>
            <pc:docMk/>
            <pc:sldMk cId="1743873661" sldId="257"/>
            <ac:spMk id="9" creationId="{E6C8E6EB-4C59-429B-97E4-72A058CFC4FB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21:21.311" v="69"/>
          <ac:spMkLst>
            <pc:docMk/>
            <pc:sldMk cId="1743873661" sldId="257"/>
            <ac:spMk id="11" creationId="{B5B90362-AFCC-46A9-B41C-A257A8C5B314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21:21.311" v="69"/>
          <ac:spMkLst>
            <pc:docMk/>
            <pc:sldMk cId="1743873661" sldId="257"/>
            <ac:spMk id="13" creationId="{F71EF7F1-38BA-471D-8CD4-2A9AE8E35527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21:21.311" v="69"/>
          <ac:spMkLst>
            <pc:docMk/>
            <pc:sldMk cId="1743873661" sldId="257"/>
            <ac:spMk id="15" creationId="{C0524398-BFB4-4C4A-8317-83B8729F9B26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21:21.311" v="69"/>
          <ac:spMkLst>
            <pc:docMk/>
            <pc:sldMk cId="1743873661" sldId="257"/>
            <ac:spMk id="17" creationId="{007891EC-4501-44ED-A8C8-B11B6DB767AB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21:23.889" v="71"/>
          <ac:spMkLst>
            <pc:docMk/>
            <pc:sldMk cId="1743873661" sldId="257"/>
            <ac:spMk id="21" creationId="{E6C8E6EB-4C59-429B-97E4-72A058CFC4FB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21:23.889" v="71"/>
          <ac:spMkLst>
            <pc:docMk/>
            <pc:sldMk cId="1743873661" sldId="257"/>
            <ac:spMk id="22" creationId="{B5B90362-AFCC-46A9-B41C-A257A8C5B314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21:23.889" v="71"/>
          <ac:spMkLst>
            <pc:docMk/>
            <pc:sldMk cId="1743873661" sldId="257"/>
            <ac:spMk id="23" creationId="{F71EF7F1-38BA-471D-8CD4-2A9AE8E35527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21:23.889" v="71"/>
          <ac:spMkLst>
            <pc:docMk/>
            <pc:sldMk cId="1743873661" sldId="257"/>
            <ac:spMk id="24" creationId="{C0524398-BFB4-4C4A-8317-83B8729F9B26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21:23.889" v="71"/>
          <ac:spMkLst>
            <pc:docMk/>
            <pc:sldMk cId="1743873661" sldId="257"/>
            <ac:spMk id="26" creationId="{007891EC-4501-44ED-A8C8-B11B6DB767AB}"/>
          </ac:spMkLst>
        </pc:spChg>
        <pc:spChg chg="add">
          <ac:chgData name="Sanka, Subbarao" userId="S::subbaraosanka@my.unt.edu::694445c1-3cb3-4b8d-a711-a195d7dbeec5" providerId="AD" clId="Web-{DA54CF15-8326-4C3E-9DA5-CA58C17B1B7E}" dt="2022-02-02T19:21:23.904" v="72"/>
          <ac:spMkLst>
            <pc:docMk/>
            <pc:sldMk cId="1743873661" sldId="257"/>
            <ac:spMk id="29" creationId="{E6C8E6EB-4C59-429B-97E4-72A058CFC4FB}"/>
          </ac:spMkLst>
        </pc:spChg>
        <pc:spChg chg="add">
          <ac:chgData name="Sanka, Subbarao" userId="S::subbaraosanka@my.unt.edu::694445c1-3cb3-4b8d-a711-a195d7dbeec5" providerId="AD" clId="Web-{DA54CF15-8326-4C3E-9DA5-CA58C17B1B7E}" dt="2022-02-02T19:21:23.904" v="72"/>
          <ac:spMkLst>
            <pc:docMk/>
            <pc:sldMk cId="1743873661" sldId="257"/>
            <ac:spMk id="30" creationId="{B5B90362-AFCC-46A9-B41C-A257A8C5B314}"/>
          </ac:spMkLst>
        </pc:spChg>
        <pc:spChg chg="add">
          <ac:chgData name="Sanka, Subbarao" userId="S::subbaraosanka@my.unt.edu::694445c1-3cb3-4b8d-a711-a195d7dbeec5" providerId="AD" clId="Web-{DA54CF15-8326-4C3E-9DA5-CA58C17B1B7E}" dt="2022-02-02T19:21:23.904" v="72"/>
          <ac:spMkLst>
            <pc:docMk/>
            <pc:sldMk cId="1743873661" sldId="257"/>
            <ac:spMk id="31" creationId="{F71EF7F1-38BA-471D-8CD4-2A9AE8E35527}"/>
          </ac:spMkLst>
        </pc:spChg>
        <pc:spChg chg="add">
          <ac:chgData name="Sanka, Subbarao" userId="S::subbaraosanka@my.unt.edu::694445c1-3cb3-4b8d-a711-a195d7dbeec5" providerId="AD" clId="Web-{DA54CF15-8326-4C3E-9DA5-CA58C17B1B7E}" dt="2022-02-02T19:21:23.904" v="72"/>
          <ac:spMkLst>
            <pc:docMk/>
            <pc:sldMk cId="1743873661" sldId="257"/>
            <ac:spMk id="32" creationId="{C0524398-BFB4-4C4A-8317-83B8729F9B26}"/>
          </ac:spMkLst>
        </pc:spChg>
        <pc:spChg chg="add">
          <ac:chgData name="Sanka, Subbarao" userId="S::subbaraosanka@my.unt.edu::694445c1-3cb3-4b8d-a711-a195d7dbeec5" providerId="AD" clId="Web-{DA54CF15-8326-4C3E-9DA5-CA58C17B1B7E}" dt="2022-02-02T19:21:23.904" v="72"/>
          <ac:spMkLst>
            <pc:docMk/>
            <pc:sldMk cId="1743873661" sldId="257"/>
            <ac:spMk id="34" creationId="{007891EC-4501-44ED-A8C8-B11B6DB767AB}"/>
          </ac:spMkLst>
        </pc:spChg>
        <pc:picChg chg="add del">
          <ac:chgData name="Sanka, Subbarao" userId="S::subbaraosanka@my.unt.edu::694445c1-3cb3-4b8d-a711-a195d7dbeec5" providerId="AD" clId="Web-{DA54CF15-8326-4C3E-9DA5-CA58C17B1B7E}" dt="2022-02-02T19:21:21.311" v="69"/>
          <ac:picMkLst>
            <pc:docMk/>
            <pc:sldMk cId="1743873661" sldId="257"/>
            <ac:picMk id="5" creationId="{5EACBA5B-2FE9-40F3-BA6D-3434FFDE48E3}"/>
          </ac:picMkLst>
        </pc:picChg>
        <pc:picChg chg="add del">
          <ac:chgData name="Sanka, Subbarao" userId="S::subbaraosanka@my.unt.edu::694445c1-3cb3-4b8d-a711-a195d7dbeec5" providerId="AD" clId="Web-{DA54CF15-8326-4C3E-9DA5-CA58C17B1B7E}" dt="2022-02-02T19:21:23.889" v="71"/>
          <ac:picMkLst>
            <pc:docMk/>
            <pc:sldMk cId="1743873661" sldId="257"/>
            <ac:picMk id="25" creationId="{4A88653F-F030-49F5-9638-0950602A15D1}"/>
          </ac:picMkLst>
        </pc:picChg>
        <pc:picChg chg="add">
          <ac:chgData name="Sanka, Subbarao" userId="S::subbaraosanka@my.unt.edu::694445c1-3cb3-4b8d-a711-a195d7dbeec5" providerId="AD" clId="Web-{DA54CF15-8326-4C3E-9DA5-CA58C17B1B7E}" dt="2022-02-02T19:21:23.904" v="72"/>
          <ac:picMkLst>
            <pc:docMk/>
            <pc:sldMk cId="1743873661" sldId="257"/>
            <ac:picMk id="33" creationId="{5EACBA5B-2FE9-40F3-BA6D-3434FFDE48E3}"/>
          </ac:picMkLst>
        </pc:picChg>
        <pc:cxnChg chg="add del">
          <ac:chgData name="Sanka, Subbarao" userId="S::subbaraosanka@my.unt.edu::694445c1-3cb3-4b8d-a711-a195d7dbeec5" providerId="AD" clId="Web-{DA54CF15-8326-4C3E-9DA5-CA58C17B1B7E}" dt="2022-02-02T19:21:21.311" v="69"/>
          <ac:cxnSpMkLst>
            <pc:docMk/>
            <pc:sldMk cId="1743873661" sldId="257"/>
            <ac:cxnSpMk id="19" creationId="{34E5597F-CE67-4085-9548-E6A8036DA3BB}"/>
          </ac:cxnSpMkLst>
        </pc:cxnChg>
        <pc:cxnChg chg="add del">
          <ac:chgData name="Sanka, Subbarao" userId="S::subbaraosanka@my.unt.edu::694445c1-3cb3-4b8d-a711-a195d7dbeec5" providerId="AD" clId="Web-{DA54CF15-8326-4C3E-9DA5-CA58C17B1B7E}" dt="2022-02-02T19:21:23.889" v="71"/>
          <ac:cxnSpMkLst>
            <pc:docMk/>
            <pc:sldMk cId="1743873661" sldId="257"/>
            <ac:cxnSpMk id="27" creationId="{34E5597F-CE67-4085-9548-E6A8036DA3BB}"/>
          </ac:cxnSpMkLst>
        </pc:cxnChg>
        <pc:cxnChg chg="add">
          <ac:chgData name="Sanka, Subbarao" userId="S::subbaraosanka@my.unt.edu::694445c1-3cb3-4b8d-a711-a195d7dbeec5" providerId="AD" clId="Web-{DA54CF15-8326-4C3E-9DA5-CA58C17B1B7E}" dt="2022-02-02T19:21:23.904" v="72"/>
          <ac:cxnSpMkLst>
            <pc:docMk/>
            <pc:sldMk cId="1743873661" sldId="257"/>
            <ac:cxnSpMk id="35" creationId="{34E5597F-CE67-4085-9548-E6A8036DA3BB}"/>
          </ac:cxnSpMkLst>
        </pc:cxnChg>
      </pc:sldChg>
      <pc:sldChg chg="addSp delSp modSp new del mod setBg setClrOvrMap modShow">
        <pc:chgData name="Sanka, Subbarao" userId="S::subbaraosanka@my.unt.edu::694445c1-3cb3-4b8d-a711-a195d7dbeec5" providerId="AD" clId="Web-{DA54CF15-8326-4C3E-9DA5-CA58C17B1B7E}" dt="2022-02-02T20:03:36.317" v="793"/>
        <pc:sldMkLst>
          <pc:docMk/>
          <pc:sldMk cId="3140795461" sldId="258"/>
        </pc:sldMkLst>
        <pc:spChg chg="del">
          <ac:chgData name="Sanka, Subbarao" userId="S::subbaraosanka@my.unt.edu::694445c1-3cb3-4b8d-a711-a195d7dbeec5" providerId="AD" clId="Web-{DA54CF15-8326-4C3E-9DA5-CA58C17B1B7E}" dt="2022-02-02T19:21:35.921" v="74"/>
          <ac:spMkLst>
            <pc:docMk/>
            <pc:sldMk cId="3140795461" sldId="258"/>
            <ac:spMk id="2" creationId="{79AC3336-6C88-48F0-90D3-9526A388A03A}"/>
          </ac:spMkLst>
        </pc:spChg>
        <pc:spChg chg="add del mod">
          <ac:chgData name="Sanka, Subbarao" userId="S::subbaraosanka@my.unt.edu::694445c1-3cb3-4b8d-a711-a195d7dbeec5" providerId="AD" clId="Web-{DA54CF15-8326-4C3E-9DA5-CA58C17B1B7E}" dt="2022-02-02T19:40:59.520" v="360" actId="20577"/>
          <ac:spMkLst>
            <pc:docMk/>
            <pc:sldMk cId="3140795461" sldId="258"/>
            <ac:spMk id="3" creationId="{24707EC8-5553-4A50-B93E-2965916E3CB5}"/>
          </ac:spMkLst>
        </pc:spChg>
        <pc:spChg chg="add">
          <ac:chgData name="Sanka, Subbarao" userId="S::subbaraosanka@my.unt.edu::694445c1-3cb3-4b8d-a711-a195d7dbeec5" providerId="AD" clId="Web-{DA54CF15-8326-4C3E-9DA5-CA58C17B1B7E}" dt="2022-02-02T19:25:36.591" v="130"/>
          <ac:spMkLst>
            <pc:docMk/>
            <pc:sldMk cId="3140795461" sldId="258"/>
            <ac:spMk id="8" creationId="{9B6B47BF-F3D0-4678-9B20-DA45E1BCAD6C}"/>
          </ac:spMkLst>
        </pc:spChg>
        <pc:spChg chg="add">
          <ac:chgData name="Sanka, Subbarao" userId="S::subbaraosanka@my.unt.edu::694445c1-3cb3-4b8d-a711-a195d7dbeec5" providerId="AD" clId="Web-{DA54CF15-8326-4C3E-9DA5-CA58C17B1B7E}" dt="2022-02-02T19:25:36.591" v="130"/>
          <ac:spMkLst>
            <pc:docMk/>
            <pc:sldMk cId="3140795461" sldId="258"/>
            <ac:spMk id="10" creationId="{19334917-3673-4EF2-BA7C-CC83AEEEAE37}"/>
          </ac:spMkLst>
        </pc:spChg>
        <pc:spChg chg="add">
          <ac:chgData name="Sanka, Subbarao" userId="S::subbaraosanka@my.unt.edu::694445c1-3cb3-4b8d-a711-a195d7dbeec5" providerId="AD" clId="Web-{DA54CF15-8326-4C3E-9DA5-CA58C17B1B7E}" dt="2022-02-02T19:25:36.591" v="130"/>
          <ac:spMkLst>
            <pc:docMk/>
            <pc:sldMk cId="3140795461" sldId="258"/>
            <ac:spMk id="12" creationId="{E1589AE1-C0FC-4B66-9C0D-9EB92F40F440}"/>
          </ac:spMkLst>
        </pc:spChg>
      </pc:sldChg>
      <pc:sldChg chg="addSp delSp modSp add mod replId setBg setClrOvrMap">
        <pc:chgData name="Sanka, Subbarao" userId="S::subbaraosanka@my.unt.edu::694445c1-3cb3-4b8d-a711-a195d7dbeec5" providerId="AD" clId="Web-{DA54CF15-8326-4C3E-9DA5-CA58C17B1B7E}" dt="2022-02-02T19:41:59.976" v="375" actId="20577"/>
        <pc:sldMkLst>
          <pc:docMk/>
          <pc:sldMk cId="927359861" sldId="259"/>
        </pc:sldMkLst>
        <pc:spChg chg="add del mod">
          <ac:chgData name="Sanka, Subbarao" userId="S::subbaraosanka@my.unt.edu::694445c1-3cb3-4b8d-a711-a195d7dbeec5" providerId="AD" clId="Web-{DA54CF15-8326-4C3E-9DA5-CA58C17B1B7E}" dt="2022-02-02T19:38:50.762" v="348"/>
          <ac:spMkLst>
            <pc:docMk/>
            <pc:sldMk cId="927359861" sldId="259"/>
            <ac:spMk id="2" creationId="{7E618819-F9CC-442C-884D-32A07B60C244}"/>
          </ac:spMkLst>
        </pc:spChg>
        <pc:spChg chg="mod">
          <ac:chgData name="Sanka, Subbarao" userId="S::subbaraosanka@my.unt.edu::694445c1-3cb3-4b8d-a711-a195d7dbeec5" providerId="AD" clId="Web-{DA54CF15-8326-4C3E-9DA5-CA58C17B1B7E}" dt="2022-02-02T19:41:59.976" v="375" actId="20577"/>
          <ac:spMkLst>
            <pc:docMk/>
            <pc:sldMk cId="927359861" sldId="259"/>
            <ac:spMk id="3" creationId="{24707EC8-5553-4A50-B93E-2965916E3CB5}"/>
          </ac:spMkLst>
        </pc:spChg>
        <pc:spChg chg="del">
          <ac:chgData name="Sanka, Subbarao" userId="S::subbaraosanka@my.unt.edu::694445c1-3cb3-4b8d-a711-a195d7dbeec5" providerId="AD" clId="Web-{DA54CF15-8326-4C3E-9DA5-CA58C17B1B7E}" dt="2022-02-02T19:27:12.300" v="136"/>
          <ac:spMkLst>
            <pc:docMk/>
            <pc:sldMk cId="927359861" sldId="259"/>
            <ac:spMk id="8" creationId="{9B6B47BF-F3D0-4678-9B20-DA45E1BCAD6C}"/>
          </ac:spMkLst>
        </pc:spChg>
        <pc:spChg chg="del">
          <ac:chgData name="Sanka, Subbarao" userId="S::subbaraosanka@my.unt.edu::694445c1-3cb3-4b8d-a711-a195d7dbeec5" providerId="AD" clId="Web-{DA54CF15-8326-4C3E-9DA5-CA58C17B1B7E}" dt="2022-02-02T19:27:12.300" v="136"/>
          <ac:spMkLst>
            <pc:docMk/>
            <pc:sldMk cId="927359861" sldId="259"/>
            <ac:spMk id="10" creationId="{19334917-3673-4EF2-BA7C-CC83AEEEAE37}"/>
          </ac:spMkLst>
        </pc:spChg>
        <pc:spChg chg="del">
          <ac:chgData name="Sanka, Subbarao" userId="S::subbaraosanka@my.unt.edu::694445c1-3cb3-4b8d-a711-a195d7dbeec5" providerId="AD" clId="Web-{DA54CF15-8326-4C3E-9DA5-CA58C17B1B7E}" dt="2022-02-02T19:27:12.300" v="136"/>
          <ac:spMkLst>
            <pc:docMk/>
            <pc:sldMk cId="927359861" sldId="259"/>
            <ac:spMk id="12" creationId="{E1589AE1-C0FC-4B66-9C0D-9EB92F40F440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39:22.483" v="349"/>
          <ac:spMkLst>
            <pc:docMk/>
            <pc:sldMk cId="927359861" sldId="259"/>
            <ac:spMk id="18" creationId="{3CED7894-4F62-4A6C-8DB5-DB5BE08E9C03}"/>
          </ac:spMkLst>
        </pc:spChg>
        <pc:spChg chg="add del">
          <ac:chgData name="Sanka, Subbarao" userId="S::subbaraosanka@my.unt.edu::694445c1-3cb3-4b8d-a711-a195d7dbeec5" providerId="AD" clId="Web-{DA54CF15-8326-4C3E-9DA5-CA58C17B1B7E}" dt="2022-02-02T19:39:22.483" v="349"/>
          <ac:spMkLst>
            <pc:docMk/>
            <pc:sldMk cId="927359861" sldId="259"/>
            <ac:spMk id="20" creationId="{E536F3B4-50F6-4C52-8F76-4EB1214719DC}"/>
          </ac:spMkLst>
        </pc:spChg>
        <pc:spChg chg="add">
          <ac:chgData name="Sanka, Subbarao" userId="S::subbaraosanka@my.unt.edu::694445c1-3cb3-4b8d-a711-a195d7dbeec5" providerId="AD" clId="Web-{DA54CF15-8326-4C3E-9DA5-CA58C17B1B7E}" dt="2022-02-02T19:39:22.483" v="349"/>
          <ac:spMkLst>
            <pc:docMk/>
            <pc:sldMk cId="927359861" sldId="259"/>
            <ac:spMk id="25" creationId="{504BED40-EAF7-4E55-AFF7-2CD840EBD3AA}"/>
          </ac:spMkLst>
        </pc:spChg>
        <pc:spChg chg="add">
          <ac:chgData name="Sanka, Subbarao" userId="S::subbaraosanka@my.unt.edu::694445c1-3cb3-4b8d-a711-a195d7dbeec5" providerId="AD" clId="Web-{DA54CF15-8326-4C3E-9DA5-CA58C17B1B7E}" dt="2022-02-02T19:39:22.483" v="349"/>
          <ac:spMkLst>
            <pc:docMk/>
            <pc:sldMk cId="927359861" sldId="259"/>
            <ac:spMk id="27" creationId="{F367CCF1-BB1E-41CF-8499-94A870C33EFA}"/>
          </ac:spMkLst>
        </pc:spChg>
        <pc:picChg chg="add mod ord">
          <ac:chgData name="Sanka, Subbarao" userId="S::subbaraosanka@my.unt.edu::694445c1-3cb3-4b8d-a711-a195d7dbeec5" providerId="AD" clId="Web-{DA54CF15-8326-4C3E-9DA5-CA58C17B1B7E}" dt="2022-02-02T19:39:22.483" v="349"/>
          <ac:picMkLst>
            <pc:docMk/>
            <pc:sldMk cId="927359861" sldId="259"/>
            <ac:picMk id="14" creationId="{9A23EB9F-E61F-4CFA-B554-44EB8A029898}"/>
          </ac:picMkLst>
        </pc:picChg>
      </pc:sldChg>
      <pc:sldChg chg="addSp modSp new mod setBg">
        <pc:chgData name="Sanka, Subbarao" userId="S::subbaraosanka@my.unt.edu::694445c1-3cb3-4b8d-a711-a195d7dbeec5" providerId="AD" clId="Web-{DA54CF15-8326-4C3E-9DA5-CA58C17B1B7E}" dt="2022-02-02T19:49:02.657" v="539" actId="20577"/>
        <pc:sldMkLst>
          <pc:docMk/>
          <pc:sldMk cId="4125033257" sldId="260"/>
        </pc:sldMkLst>
        <pc:spChg chg="mod">
          <ac:chgData name="Sanka, Subbarao" userId="S::subbaraosanka@my.unt.edu::694445c1-3cb3-4b8d-a711-a195d7dbeec5" providerId="AD" clId="Web-{DA54CF15-8326-4C3E-9DA5-CA58C17B1B7E}" dt="2022-02-02T19:43:03.761" v="386"/>
          <ac:spMkLst>
            <pc:docMk/>
            <pc:sldMk cId="4125033257" sldId="260"/>
            <ac:spMk id="2" creationId="{27096708-34DE-473B-A3CF-E5D1E10C3D08}"/>
          </ac:spMkLst>
        </pc:spChg>
        <pc:spChg chg="mod">
          <ac:chgData name="Sanka, Subbarao" userId="S::subbaraosanka@my.unt.edu::694445c1-3cb3-4b8d-a711-a195d7dbeec5" providerId="AD" clId="Web-{DA54CF15-8326-4C3E-9DA5-CA58C17B1B7E}" dt="2022-02-02T19:49:02.657" v="539" actId="20577"/>
          <ac:spMkLst>
            <pc:docMk/>
            <pc:sldMk cId="4125033257" sldId="260"/>
            <ac:spMk id="3" creationId="{0256552C-8C94-4241-BD1D-F2934F0CCB34}"/>
          </ac:spMkLst>
        </pc:spChg>
        <pc:spChg chg="add">
          <ac:chgData name="Sanka, Subbarao" userId="S::subbaraosanka@my.unt.edu::694445c1-3cb3-4b8d-a711-a195d7dbeec5" providerId="AD" clId="Web-{DA54CF15-8326-4C3E-9DA5-CA58C17B1B7E}" dt="2022-02-02T19:43:03.761" v="386"/>
          <ac:spMkLst>
            <pc:docMk/>
            <pc:sldMk cId="4125033257" sldId="260"/>
            <ac:spMk id="8" creationId="{F858DF7D-C2D0-4B03-A7A0-2F06B789EE35}"/>
          </ac:spMkLst>
        </pc:spChg>
        <pc:spChg chg="add">
          <ac:chgData name="Sanka, Subbarao" userId="S::subbaraosanka@my.unt.edu::694445c1-3cb3-4b8d-a711-a195d7dbeec5" providerId="AD" clId="Web-{DA54CF15-8326-4C3E-9DA5-CA58C17B1B7E}" dt="2022-02-02T19:43:03.761" v="386"/>
          <ac:spMkLst>
            <pc:docMk/>
            <pc:sldMk cId="4125033257" sldId="260"/>
            <ac:spMk id="10" creationId="{1B26B711-3121-40B0-8377-A64F3DC00C7A}"/>
          </ac:spMkLst>
        </pc:spChg>
        <pc:spChg chg="add">
          <ac:chgData name="Sanka, Subbarao" userId="S::subbaraosanka@my.unt.edu::694445c1-3cb3-4b8d-a711-a195d7dbeec5" providerId="AD" clId="Web-{DA54CF15-8326-4C3E-9DA5-CA58C17B1B7E}" dt="2022-02-02T19:43:03.761" v="386"/>
          <ac:spMkLst>
            <pc:docMk/>
            <pc:sldMk cId="4125033257" sldId="260"/>
            <ac:spMk id="12" creationId="{645C4D3D-ABBA-4B4E-93E5-01E343719849}"/>
          </ac:spMkLst>
        </pc:spChg>
        <pc:spChg chg="add">
          <ac:chgData name="Sanka, Subbarao" userId="S::subbaraosanka@my.unt.edu::694445c1-3cb3-4b8d-a711-a195d7dbeec5" providerId="AD" clId="Web-{DA54CF15-8326-4C3E-9DA5-CA58C17B1B7E}" dt="2022-02-02T19:43:03.761" v="386"/>
          <ac:spMkLst>
            <pc:docMk/>
            <pc:sldMk cId="4125033257" sldId="260"/>
            <ac:spMk id="14" creationId="{98DDD5E5-0097-4C6C-B266-5732EDA96CC4}"/>
          </ac:spMkLst>
        </pc:spChg>
        <pc:spChg chg="add">
          <ac:chgData name="Sanka, Subbarao" userId="S::subbaraosanka@my.unt.edu::694445c1-3cb3-4b8d-a711-a195d7dbeec5" providerId="AD" clId="Web-{DA54CF15-8326-4C3E-9DA5-CA58C17B1B7E}" dt="2022-02-02T19:43:03.761" v="386"/>
          <ac:spMkLst>
            <pc:docMk/>
            <pc:sldMk cId="4125033257" sldId="260"/>
            <ac:spMk id="16" creationId="{8952EF87-C74F-4D3F-9CAD-EEA1733C9BD0}"/>
          </ac:spMkLst>
        </pc:spChg>
      </pc:sldChg>
      <pc:sldChg chg="modSp new">
        <pc:chgData name="Sanka, Subbarao" userId="S::subbaraosanka@my.unt.edu::694445c1-3cb3-4b8d-a711-a195d7dbeec5" providerId="AD" clId="Web-{DA54CF15-8326-4C3E-9DA5-CA58C17B1B7E}" dt="2022-02-02T20:03:03.956" v="791" actId="20577"/>
        <pc:sldMkLst>
          <pc:docMk/>
          <pc:sldMk cId="3440730594" sldId="261"/>
        </pc:sldMkLst>
        <pc:spChg chg="mod">
          <ac:chgData name="Sanka, Subbarao" userId="S::subbaraosanka@my.unt.edu::694445c1-3cb3-4b8d-a711-a195d7dbeec5" providerId="AD" clId="Web-{DA54CF15-8326-4C3E-9DA5-CA58C17B1B7E}" dt="2022-02-02T19:49:29.612" v="547" actId="20577"/>
          <ac:spMkLst>
            <pc:docMk/>
            <pc:sldMk cId="3440730594" sldId="261"/>
            <ac:spMk id="2" creationId="{AD01A715-77DE-4D85-8EFA-32F7CDB2E304}"/>
          </ac:spMkLst>
        </pc:spChg>
        <pc:spChg chg="mod">
          <ac:chgData name="Sanka, Subbarao" userId="S::subbaraosanka@my.unt.edu::694445c1-3cb3-4b8d-a711-a195d7dbeec5" providerId="AD" clId="Web-{DA54CF15-8326-4C3E-9DA5-CA58C17B1B7E}" dt="2022-02-02T20:03:03.956" v="791" actId="20577"/>
          <ac:spMkLst>
            <pc:docMk/>
            <pc:sldMk cId="3440730594" sldId="261"/>
            <ac:spMk id="3" creationId="{CB76D709-AC35-4BA1-9527-329E54471444}"/>
          </ac:spMkLst>
        </pc:spChg>
      </pc:sldChg>
      <pc:sldMasterChg chg="add del addSldLayout delSldLayout">
        <pc:chgData name="Sanka, Subbarao" userId="S::subbaraosanka@my.unt.edu::694445c1-3cb3-4b8d-a711-a195d7dbeec5" providerId="AD" clId="Web-{DA54CF15-8326-4C3E-9DA5-CA58C17B1B7E}" dt="2022-02-02T18:51:49.379" v="2"/>
        <pc:sldMasterMkLst>
          <pc:docMk/>
          <pc:sldMasterMk cId="2460954070" sldId="2147483660"/>
        </pc:sldMasterMkLst>
        <pc:sldLayoutChg chg="add del">
          <pc:chgData name="Sanka, Subbarao" userId="S::subbaraosanka@my.unt.edu::694445c1-3cb3-4b8d-a711-a195d7dbeec5" providerId="AD" clId="Web-{DA54CF15-8326-4C3E-9DA5-CA58C17B1B7E}" dt="2022-02-02T18:51:49.379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8:51:49.379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8:51:49.379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8:51:49.379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8:51:49.379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8:51:49.379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8:51:49.379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8:51:49.379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8:51:49.379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8:51:49.379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8:51:49.379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Sanka, Subbarao" userId="S::subbaraosanka@my.unt.edu::694445c1-3cb3-4b8d-a711-a195d7dbeec5" providerId="AD" clId="Web-{DA54CF15-8326-4C3E-9DA5-CA58C17B1B7E}" dt="2022-02-02T18:51:49.301" v="1"/>
        <pc:sldMasterMkLst>
          <pc:docMk/>
          <pc:sldMasterMk cId="936004590" sldId="2147483698"/>
        </pc:sldMasterMkLst>
        <pc:sldLayoutChg chg="add del">
          <pc:chgData name="Sanka, Subbarao" userId="S::subbaraosanka@my.unt.edu::694445c1-3cb3-4b8d-a711-a195d7dbeec5" providerId="AD" clId="Web-{DA54CF15-8326-4C3E-9DA5-CA58C17B1B7E}" dt="2022-02-02T18:51:49.301" v="1"/>
          <pc:sldLayoutMkLst>
            <pc:docMk/>
            <pc:sldMasterMk cId="936004590" sldId="2147483698"/>
            <pc:sldLayoutMk cId="405069142" sldId="2147483687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8:51:49.301" v="1"/>
          <pc:sldLayoutMkLst>
            <pc:docMk/>
            <pc:sldMasterMk cId="936004590" sldId="2147483698"/>
            <pc:sldLayoutMk cId="3395856205" sldId="2147483688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8:51:49.301" v="1"/>
          <pc:sldLayoutMkLst>
            <pc:docMk/>
            <pc:sldMasterMk cId="936004590" sldId="2147483698"/>
            <pc:sldLayoutMk cId="3307790466" sldId="2147483689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8:51:49.301" v="1"/>
          <pc:sldLayoutMkLst>
            <pc:docMk/>
            <pc:sldMasterMk cId="936004590" sldId="2147483698"/>
            <pc:sldLayoutMk cId="1035976027" sldId="2147483690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8:51:49.301" v="1"/>
          <pc:sldLayoutMkLst>
            <pc:docMk/>
            <pc:sldMasterMk cId="936004590" sldId="2147483698"/>
            <pc:sldLayoutMk cId="3635127422" sldId="2147483691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8:51:49.301" v="1"/>
          <pc:sldLayoutMkLst>
            <pc:docMk/>
            <pc:sldMasterMk cId="936004590" sldId="2147483698"/>
            <pc:sldLayoutMk cId="2114784588" sldId="2147483692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8:51:49.301" v="1"/>
          <pc:sldLayoutMkLst>
            <pc:docMk/>
            <pc:sldMasterMk cId="936004590" sldId="2147483698"/>
            <pc:sldLayoutMk cId="2989640698" sldId="2147483693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8:51:49.301" v="1"/>
          <pc:sldLayoutMkLst>
            <pc:docMk/>
            <pc:sldMasterMk cId="936004590" sldId="2147483698"/>
            <pc:sldLayoutMk cId="4058514107" sldId="2147483694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8:51:49.301" v="1"/>
          <pc:sldLayoutMkLst>
            <pc:docMk/>
            <pc:sldMasterMk cId="936004590" sldId="2147483698"/>
            <pc:sldLayoutMk cId="17798967" sldId="2147483695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8:51:49.301" v="1"/>
          <pc:sldLayoutMkLst>
            <pc:docMk/>
            <pc:sldMasterMk cId="936004590" sldId="2147483698"/>
            <pc:sldLayoutMk cId="2103780934" sldId="2147483696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8:51:49.301" v="1"/>
          <pc:sldLayoutMkLst>
            <pc:docMk/>
            <pc:sldMasterMk cId="936004590" sldId="2147483698"/>
            <pc:sldLayoutMk cId="2250783874" sldId="2147483697"/>
          </pc:sldLayoutMkLst>
        </pc:sldLayoutChg>
      </pc:sldMasterChg>
      <pc:sldMasterChg chg="add del addSldLayout delSldLayout">
        <pc:chgData name="Sanka, Subbarao" userId="S::subbaraosanka@my.unt.edu::694445c1-3cb3-4b8d-a711-a195d7dbeec5" providerId="AD" clId="Web-{DA54CF15-8326-4C3E-9DA5-CA58C17B1B7E}" dt="2022-02-02T19:16:20.449" v="27"/>
        <pc:sldMasterMkLst>
          <pc:docMk/>
          <pc:sldMasterMk cId="3895110025" sldId="2147483724"/>
        </pc:sldMasterMkLst>
        <pc:sldLayoutChg chg="add del">
          <pc:chgData name="Sanka, Subbarao" userId="S::subbaraosanka@my.unt.edu::694445c1-3cb3-4b8d-a711-a195d7dbeec5" providerId="AD" clId="Web-{DA54CF15-8326-4C3E-9DA5-CA58C17B1B7E}" dt="2022-02-02T19:16:20.449" v="27"/>
          <pc:sldLayoutMkLst>
            <pc:docMk/>
            <pc:sldMasterMk cId="3895110025" sldId="2147483724"/>
            <pc:sldLayoutMk cId="208110108" sldId="2147483713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20.449" v="27"/>
          <pc:sldLayoutMkLst>
            <pc:docMk/>
            <pc:sldMasterMk cId="3895110025" sldId="2147483724"/>
            <pc:sldLayoutMk cId="921910583" sldId="2147483714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20.449" v="27"/>
          <pc:sldLayoutMkLst>
            <pc:docMk/>
            <pc:sldMasterMk cId="3895110025" sldId="2147483724"/>
            <pc:sldLayoutMk cId="2362122257" sldId="2147483715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20.449" v="27"/>
          <pc:sldLayoutMkLst>
            <pc:docMk/>
            <pc:sldMasterMk cId="3895110025" sldId="2147483724"/>
            <pc:sldLayoutMk cId="2420278836" sldId="2147483716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20.449" v="27"/>
          <pc:sldLayoutMkLst>
            <pc:docMk/>
            <pc:sldMasterMk cId="3895110025" sldId="2147483724"/>
            <pc:sldLayoutMk cId="3396558313" sldId="2147483717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20.449" v="27"/>
          <pc:sldLayoutMkLst>
            <pc:docMk/>
            <pc:sldMasterMk cId="3895110025" sldId="2147483724"/>
            <pc:sldLayoutMk cId="3004713792" sldId="2147483718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20.449" v="27"/>
          <pc:sldLayoutMkLst>
            <pc:docMk/>
            <pc:sldMasterMk cId="3895110025" sldId="2147483724"/>
            <pc:sldLayoutMk cId="3999469837" sldId="2147483719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20.449" v="27"/>
          <pc:sldLayoutMkLst>
            <pc:docMk/>
            <pc:sldMasterMk cId="3895110025" sldId="2147483724"/>
            <pc:sldLayoutMk cId="3935371738" sldId="2147483720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20.449" v="27"/>
          <pc:sldLayoutMkLst>
            <pc:docMk/>
            <pc:sldMasterMk cId="3895110025" sldId="2147483724"/>
            <pc:sldLayoutMk cId="2652078482" sldId="2147483721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20.449" v="27"/>
          <pc:sldLayoutMkLst>
            <pc:docMk/>
            <pc:sldMasterMk cId="3895110025" sldId="2147483724"/>
            <pc:sldLayoutMk cId="3777467974" sldId="2147483722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20.449" v="27"/>
          <pc:sldLayoutMkLst>
            <pc:docMk/>
            <pc:sldMasterMk cId="3895110025" sldId="2147483724"/>
            <pc:sldLayoutMk cId="437758031" sldId="2147483723"/>
          </pc:sldLayoutMkLst>
        </pc:sldLayoutChg>
      </pc:sldMasterChg>
      <pc:sldMasterChg chg="add del addSldLayout delSldLayout">
        <pc:chgData name="Sanka, Subbarao" userId="S::subbaraosanka@my.unt.edu::694445c1-3cb3-4b8d-a711-a195d7dbeec5" providerId="AD" clId="Web-{DA54CF15-8326-4C3E-9DA5-CA58C17B1B7E}" dt="2022-02-02T19:16:06.120" v="22"/>
        <pc:sldMasterMkLst>
          <pc:docMk/>
          <pc:sldMasterMk cId="3438046622" sldId="2147483725"/>
        </pc:sldMasterMkLst>
        <pc:sldLayoutChg chg="add del">
          <pc:chgData name="Sanka, Subbarao" userId="S::subbaraosanka@my.unt.edu::694445c1-3cb3-4b8d-a711-a195d7dbeec5" providerId="AD" clId="Web-{DA54CF15-8326-4C3E-9DA5-CA58C17B1B7E}" dt="2022-02-02T19:16:06.120" v="22"/>
          <pc:sldLayoutMkLst>
            <pc:docMk/>
            <pc:sldMasterMk cId="3438046622" sldId="2147483725"/>
            <pc:sldLayoutMk cId="604067853" sldId="2147483726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06.120" v="22"/>
          <pc:sldLayoutMkLst>
            <pc:docMk/>
            <pc:sldMasterMk cId="3438046622" sldId="2147483725"/>
            <pc:sldLayoutMk cId="1430741692" sldId="2147483727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06.120" v="22"/>
          <pc:sldLayoutMkLst>
            <pc:docMk/>
            <pc:sldMasterMk cId="3438046622" sldId="2147483725"/>
            <pc:sldLayoutMk cId="839385271" sldId="2147483728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06.120" v="22"/>
          <pc:sldLayoutMkLst>
            <pc:docMk/>
            <pc:sldMasterMk cId="3438046622" sldId="2147483725"/>
            <pc:sldLayoutMk cId="1779517867" sldId="2147483729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06.120" v="22"/>
          <pc:sldLayoutMkLst>
            <pc:docMk/>
            <pc:sldMasterMk cId="3438046622" sldId="2147483725"/>
            <pc:sldLayoutMk cId="414214326" sldId="2147483730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06.120" v="22"/>
          <pc:sldLayoutMkLst>
            <pc:docMk/>
            <pc:sldMasterMk cId="3438046622" sldId="2147483725"/>
            <pc:sldLayoutMk cId="2577705527" sldId="2147483731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06.120" v="22"/>
          <pc:sldLayoutMkLst>
            <pc:docMk/>
            <pc:sldMasterMk cId="3438046622" sldId="2147483725"/>
            <pc:sldLayoutMk cId="1969784195" sldId="2147483732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06.120" v="22"/>
          <pc:sldLayoutMkLst>
            <pc:docMk/>
            <pc:sldMasterMk cId="3438046622" sldId="2147483725"/>
            <pc:sldLayoutMk cId="3089941462" sldId="2147483733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06.120" v="22"/>
          <pc:sldLayoutMkLst>
            <pc:docMk/>
            <pc:sldMasterMk cId="3438046622" sldId="2147483725"/>
            <pc:sldLayoutMk cId="3176553768" sldId="2147483734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06.120" v="22"/>
          <pc:sldLayoutMkLst>
            <pc:docMk/>
            <pc:sldMasterMk cId="3438046622" sldId="2147483725"/>
            <pc:sldLayoutMk cId="3037634211" sldId="2147483735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06.120" v="22"/>
          <pc:sldLayoutMkLst>
            <pc:docMk/>
            <pc:sldMasterMk cId="3438046622" sldId="2147483725"/>
            <pc:sldLayoutMk cId="3269187345" sldId="2147483736"/>
          </pc:sldLayoutMkLst>
        </pc:sldLayoutChg>
      </pc:sldMasterChg>
      <pc:sldMasterChg chg="add del addSldLayout delSldLayout">
        <pc:chgData name="Sanka, Subbarao" userId="S::subbaraosanka@my.unt.edu::694445c1-3cb3-4b8d-a711-a195d7dbeec5" providerId="AD" clId="Web-{DA54CF15-8326-4C3E-9DA5-CA58C17B1B7E}" dt="2022-02-02T19:16:11.339" v="24"/>
        <pc:sldMasterMkLst>
          <pc:docMk/>
          <pc:sldMasterMk cId="2906952578" sldId="2147483748"/>
        </pc:sldMasterMkLst>
        <pc:sldLayoutChg chg="add del">
          <pc:chgData name="Sanka, Subbarao" userId="S::subbaraosanka@my.unt.edu::694445c1-3cb3-4b8d-a711-a195d7dbeec5" providerId="AD" clId="Web-{DA54CF15-8326-4C3E-9DA5-CA58C17B1B7E}" dt="2022-02-02T19:16:11.339" v="24"/>
          <pc:sldLayoutMkLst>
            <pc:docMk/>
            <pc:sldMasterMk cId="2906952578" sldId="2147483748"/>
            <pc:sldLayoutMk cId="4215942384" sldId="2147483737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11.339" v="24"/>
          <pc:sldLayoutMkLst>
            <pc:docMk/>
            <pc:sldMasterMk cId="2906952578" sldId="2147483748"/>
            <pc:sldLayoutMk cId="68576503" sldId="2147483738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11.339" v="24"/>
          <pc:sldLayoutMkLst>
            <pc:docMk/>
            <pc:sldMasterMk cId="2906952578" sldId="2147483748"/>
            <pc:sldLayoutMk cId="2377925318" sldId="2147483739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11.339" v="24"/>
          <pc:sldLayoutMkLst>
            <pc:docMk/>
            <pc:sldMasterMk cId="2906952578" sldId="2147483748"/>
            <pc:sldLayoutMk cId="2527648821" sldId="2147483740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11.339" v="24"/>
          <pc:sldLayoutMkLst>
            <pc:docMk/>
            <pc:sldMasterMk cId="2906952578" sldId="2147483748"/>
            <pc:sldLayoutMk cId="2452138199" sldId="2147483741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11.339" v="24"/>
          <pc:sldLayoutMkLst>
            <pc:docMk/>
            <pc:sldMasterMk cId="2906952578" sldId="2147483748"/>
            <pc:sldLayoutMk cId="1240574477" sldId="2147483742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11.339" v="24"/>
          <pc:sldLayoutMkLst>
            <pc:docMk/>
            <pc:sldMasterMk cId="2906952578" sldId="2147483748"/>
            <pc:sldLayoutMk cId="1339976730" sldId="2147483743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11.339" v="24"/>
          <pc:sldLayoutMkLst>
            <pc:docMk/>
            <pc:sldMasterMk cId="2906952578" sldId="2147483748"/>
            <pc:sldLayoutMk cId="2083701977" sldId="2147483744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11.339" v="24"/>
          <pc:sldLayoutMkLst>
            <pc:docMk/>
            <pc:sldMasterMk cId="2906952578" sldId="2147483748"/>
            <pc:sldLayoutMk cId="2357845557" sldId="2147483745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11.339" v="24"/>
          <pc:sldLayoutMkLst>
            <pc:docMk/>
            <pc:sldMasterMk cId="2906952578" sldId="2147483748"/>
            <pc:sldLayoutMk cId="790668477" sldId="2147483746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11.339" v="24"/>
          <pc:sldLayoutMkLst>
            <pc:docMk/>
            <pc:sldMasterMk cId="2906952578" sldId="2147483748"/>
            <pc:sldLayoutMk cId="913543430" sldId="2147483747"/>
          </pc:sldLayoutMkLst>
        </pc:sldLayoutChg>
      </pc:sldMasterChg>
      <pc:sldMasterChg chg="add del addSldLayout delSldLayout">
        <pc:chgData name="Sanka, Subbarao" userId="S::subbaraosanka@my.unt.edu::694445c1-3cb3-4b8d-a711-a195d7dbeec5" providerId="AD" clId="Web-{DA54CF15-8326-4C3E-9DA5-CA58C17B1B7E}" dt="2022-02-02T19:16:20.418" v="26"/>
        <pc:sldMasterMkLst>
          <pc:docMk/>
          <pc:sldMasterMk cId="3240512430" sldId="2147483787"/>
        </pc:sldMasterMkLst>
        <pc:sldLayoutChg chg="add del">
          <pc:chgData name="Sanka, Subbarao" userId="S::subbaraosanka@my.unt.edu::694445c1-3cb3-4b8d-a711-a195d7dbeec5" providerId="AD" clId="Web-{DA54CF15-8326-4C3E-9DA5-CA58C17B1B7E}" dt="2022-02-02T19:16:20.418" v="26"/>
          <pc:sldLayoutMkLst>
            <pc:docMk/>
            <pc:sldMasterMk cId="3240512430" sldId="2147483787"/>
            <pc:sldLayoutMk cId="304071549" sldId="2147483776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20.418" v="26"/>
          <pc:sldLayoutMkLst>
            <pc:docMk/>
            <pc:sldMasterMk cId="3240512430" sldId="2147483787"/>
            <pc:sldLayoutMk cId="847540901" sldId="2147483777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20.418" v="26"/>
          <pc:sldLayoutMkLst>
            <pc:docMk/>
            <pc:sldMasterMk cId="3240512430" sldId="2147483787"/>
            <pc:sldLayoutMk cId="1795028156" sldId="2147483778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20.418" v="26"/>
          <pc:sldLayoutMkLst>
            <pc:docMk/>
            <pc:sldMasterMk cId="3240512430" sldId="2147483787"/>
            <pc:sldLayoutMk cId="2516078571" sldId="2147483779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20.418" v="26"/>
          <pc:sldLayoutMkLst>
            <pc:docMk/>
            <pc:sldMasterMk cId="3240512430" sldId="2147483787"/>
            <pc:sldLayoutMk cId="3765090680" sldId="2147483780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20.418" v="26"/>
          <pc:sldLayoutMkLst>
            <pc:docMk/>
            <pc:sldMasterMk cId="3240512430" sldId="2147483787"/>
            <pc:sldLayoutMk cId="232815946" sldId="2147483781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20.418" v="26"/>
          <pc:sldLayoutMkLst>
            <pc:docMk/>
            <pc:sldMasterMk cId="3240512430" sldId="2147483787"/>
            <pc:sldLayoutMk cId="1787167992" sldId="2147483782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20.418" v="26"/>
          <pc:sldLayoutMkLst>
            <pc:docMk/>
            <pc:sldMasterMk cId="3240512430" sldId="2147483787"/>
            <pc:sldLayoutMk cId="1942080175" sldId="2147483783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20.418" v="26"/>
          <pc:sldLayoutMkLst>
            <pc:docMk/>
            <pc:sldMasterMk cId="3240512430" sldId="2147483787"/>
            <pc:sldLayoutMk cId="1198306161" sldId="2147483784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20.418" v="26"/>
          <pc:sldLayoutMkLst>
            <pc:docMk/>
            <pc:sldMasterMk cId="3240512430" sldId="2147483787"/>
            <pc:sldLayoutMk cId="1115179103" sldId="2147483785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6:20.418" v="26"/>
          <pc:sldLayoutMkLst>
            <pc:docMk/>
            <pc:sldMasterMk cId="3240512430" sldId="2147483787"/>
            <pc:sldLayoutMk cId="3141714613" sldId="2147483786"/>
          </pc:sldLayoutMkLst>
        </pc:sldLayoutChg>
      </pc:sldMasterChg>
      <pc:sldMasterChg chg="add del addSldLayout delSldLayout">
        <pc:chgData name="Sanka, Subbarao" userId="S::subbaraosanka@my.unt.edu::694445c1-3cb3-4b8d-a711-a195d7dbeec5" providerId="AD" clId="Web-{DA54CF15-8326-4C3E-9DA5-CA58C17B1B7E}" dt="2022-02-02T19:17:23.375" v="41"/>
        <pc:sldMasterMkLst>
          <pc:docMk/>
          <pc:sldMasterMk cId="784998962" sldId="2147483826"/>
        </pc:sldMasterMkLst>
        <pc:sldLayoutChg chg="add del">
          <pc:chgData name="Sanka, Subbarao" userId="S::subbaraosanka@my.unt.edu::694445c1-3cb3-4b8d-a711-a195d7dbeec5" providerId="AD" clId="Web-{DA54CF15-8326-4C3E-9DA5-CA58C17B1B7E}" dt="2022-02-02T19:17:23.375" v="41"/>
          <pc:sldLayoutMkLst>
            <pc:docMk/>
            <pc:sldMasterMk cId="784998962" sldId="2147483826"/>
            <pc:sldLayoutMk cId="187047298" sldId="2147483815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7:23.375" v="41"/>
          <pc:sldLayoutMkLst>
            <pc:docMk/>
            <pc:sldMasterMk cId="784998962" sldId="2147483826"/>
            <pc:sldLayoutMk cId="2987242216" sldId="2147483816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7:23.375" v="41"/>
          <pc:sldLayoutMkLst>
            <pc:docMk/>
            <pc:sldMasterMk cId="784998962" sldId="2147483826"/>
            <pc:sldLayoutMk cId="616651000" sldId="2147483817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7:23.375" v="41"/>
          <pc:sldLayoutMkLst>
            <pc:docMk/>
            <pc:sldMasterMk cId="784998962" sldId="2147483826"/>
            <pc:sldLayoutMk cId="627024008" sldId="2147483818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7:23.375" v="41"/>
          <pc:sldLayoutMkLst>
            <pc:docMk/>
            <pc:sldMasterMk cId="784998962" sldId="2147483826"/>
            <pc:sldLayoutMk cId="4207890570" sldId="2147483819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7:23.375" v="41"/>
          <pc:sldLayoutMkLst>
            <pc:docMk/>
            <pc:sldMasterMk cId="784998962" sldId="2147483826"/>
            <pc:sldLayoutMk cId="2206546824" sldId="2147483820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7:23.375" v="41"/>
          <pc:sldLayoutMkLst>
            <pc:docMk/>
            <pc:sldMasterMk cId="784998962" sldId="2147483826"/>
            <pc:sldLayoutMk cId="2100873045" sldId="2147483821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7:23.375" v="41"/>
          <pc:sldLayoutMkLst>
            <pc:docMk/>
            <pc:sldMasterMk cId="784998962" sldId="2147483826"/>
            <pc:sldLayoutMk cId="2643966336" sldId="2147483822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7:23.375" v="41"/>
          <pc:sldLayoutMkLst>
            <pc:docMk/>
            <pc:sldMasterMk cId="784998962" sldId="2147483826"/>
            <pc:sldLayoutMk cId="3992019535" sldId="2147483823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7:23.375" v="41"/>
          <pc:sldLayoutMkLst>
            <pc:docMk/>
            <pc:sldMasterMk cId="784998962" sldId="2147483826"/>
            <pc:sldLayoutMk cId="1847208443" sldId="2147483824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7:23.375" v="41"/>
          <pc:sldLayoutMkLst>
            <pc:docMk/>
            <pc:sldMasterMk cId="784998962" sldId="2147483826"/>
            <pc:sldLayoutMk cId="3213593757" sldId="2147483825"/>
          </pc:sldLayoutMkLst>
        </pc:sldLayoutChg>
      </pc:sldMasterChg>
      <pc:sldMasterChg chg="add del addSldLayout delSldLayout">
        <pc:chgData name="Sanka, Subbarao" userId="S::subbaraosanka@my.unt.edu::694445c1-3cb3-4b8d-a711-a195d7dbeec5" providerId="AD" clId="Web-{DA54CF15-8326-4C3E-9DA5-CA58C17B1B7E}" dt="2022-02-02T19:19:21.085" v="60"/>
        <pc:sldMasterMkLst>
          <pc:docMk/>
          <pc:sldMasterMk cId="1517831859" sldId="2147483876"/>
        </pc:sldMasterMkLst>
        <pc:sldLayoutChg chg="add del">
          <pc:chgData name="Sanka, Subbarao" userId="S::subbaraosanka@my.unt.edu::694445c1-3cb3-4b8d-a711-a195d7dbeec5" providerId="AD" clId="Web-{DA54CF15-8326-4C3E-9DA5-CA58C17B1B7E}" dt="2022-02-02T19:19:21.085" v="60"/>
          <pc:sldLayoutMkLst>
            <pc:docMk/>
            <pc:sldMasterMk cId="1517831859" sldId="2147483876"/>
            <pc:sldLayoutMk cId="849236938" sldId="2147483865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9:21.085" v="60"/>
          <pc:sldLayoutMkLst>
            <pc:docMk/>
            <pc:sldMasterMk cId="1517831859" sldId="2147483876"/>
            <pc:sldLayoutMk cId="1658955898" sldId="2147483866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9:21.085" v="60"/>
          <pc:sldLayoutMkLst>
            <pc:docMk/>
            <pc:sldMasterMk cId="1517831859" sldId="2147483876"/>
            <pc:sldLayoutMk cId="627201087" sldId="2147483867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9:21.085" v="60"/>
          <pc:sldLayoutMkLst>
            <pc:docMk/>
            <pc:sldMasterMk cId="1517831859" sldId="2147483876"/>
            <pc:sldLayoutMk cId="3180382537" sldId="2147483868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9:21.085" v="60"/>
          <pc:sldLayoutMkLst>
            <pc:docMk/>
            <pc:sldMasterMk cId="1517831859" sldId="2147483876"/>
            <pc:sldLayoutMk cId="3767824150" sldId="2147483869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9:21.085" v="60"/>
          <pc:sldLayoutMkLst>
            <pc:docMk/>
            <pc:sldMasterMk cId="1517831859" sldId="2147483876"/>
            <pc:sldLayoutMk cId="1849660573" sldId="2147483870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9:21.085" v="60"/>
          <pc:sldLayoutMkLst>
            <pc:docMk/>
            <pc:sldMasterMk cId="1517831859" sldId="2147483876"/>
            <pc:sldLayoutMk cId="1662634570" sldId="2147483871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9:21.085" v="60"/>
          <pc:sldLayoutMkLst>
            <pc:docMk/>
            <pc:sldMasterMk cId="1517831859" sldId="2147483876"/>
            <pc:sldLayoutMk cId="3112422747" sldId="2147483872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9:21.085" v="60"/>
          <pc:sldLayoutMkLst>
            <pc:docMk/>
            <pc:sldMasterMk cId="1517831859" sldId="2147483876"/>
            <pc:sldLayoutMk cId="2956004840" sldId="2147483873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9:21.085" v="60"/>
          <pc:sldLayoutMkLst>
            <pc:docMk/>
            <pc:sldMasterMk cId="1517831859" sldId="2147483876"/>
            <pc:sldLayoutMk cId="2424261310" sldId="2147483874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9:21.085" v="60"/>
          <pc:sldLayoutMkLst>
            <pc:docMk/>
            <pc:sldMasterMk cId="1517831859" sldId="2147483876"/>
            <pc:sldLayoutMk cId="2067505474" sldId="2147483875"/>
          </pc:sldLayoutMkLst>
        </pc:sldLayoutChg>
      </pc:sldMasterChg>
      <pc:sldMasterChg chg="add addSldLayout">
        <pc:chgData name="Sanka, Subbarao" userId="S::subbaraosanka@my.unt.edu::694445c1-3cb3-4b8d-a711-a195d7dbeec5" providerId="AD" clId="Web-{DA54CF15-8326-4C3E-9DA5-CA58C17B1B7E}" dt="2022-02-02T19:19:21.085" v="60"/>
        <pc:sldMasterMkLst>
          <pc:docMk/>
          <pc:sldMasterMk cId="3246642088" sldId="2147483900"/>
        </pc:sldMasterMkLst>
        <pc:sldLayoutChg chg="add">
          <pc:chgData name="Sanka, Subbarao" userId="S::subbaraosanka@my.unt.edu::694445c1-3cb3-4b8d-a711-a195d7dbeec5" providerId="AD" clId="Web-{DA54CF15-8326-4C3E-9DA5-CA58C17B1B7E}" dt="2022-02-02T19:19:21.085" v="60"/>
          <pc:sldLayoutMkLst>
            <pc:docMk/>
            <pc:sldMasterMk cId="3246642088" sldId="2147483900"/>
            <pc:sldLayoutMk cId="3203845946" sldId="2147483889"/>
          </pc:sldLayoutMkLst>
        </pc:sldLayoutChg>
        <pc:sldLayoutChg chg="add">
          <pc:chgData name="Sanka, Subbarao" userId="S::subbaraosanka@my.unt.edu::694445c1-3cb3-4b8d-a711-a195d7dbeec5" providerId="AD" clId="Web-{DA54CF15-8326-4C3E-9DA5-CA58C17B1B7E}" dt="2022-02-02T19:19:21.085" v="60"/>
          <pc:sldLayoutMkLst>
            <pc:docMk/>
            <pc:sldMasterMk cId="3246642088" sldId="2147483900"/>
            <pc:sldLayoutMk cId="4173786498" sldId="2147483890"/>
          </pc:sldLayoutMkLst>
        </pc:sldLayoutChg>
        <pc:sldLayoutChg chg="add">
          <pc:chgData name="Sanka, Subbarao" userId="S::subbaraosanka@my.unt.edu::694445c1-3cb3-4b8d-a711-a195d7dbeec5" providerId="AD" clId="Web-{DA54CF15-8326-4C3E-9DA5-CA58C17B1B7E}" dt="2022-02-02T19:19:21.085" v="60"/>
          <pc:sldLayoutMkLst>
            <pc:docMk/>
            <pc:sldMasterMk cId="3246642088" sldId="2147483900"/>
            <pc:sldLayoutMk cId="1846215415" sldId="2147483891"/>
          </pc:sldLayoutMkLst>
        </pc:sldLayoutChg>
        <pc:sldLayoutChg chg="add">
          <pc:chgData name="Sanka, Subbarao" userId="S::subbaraosanka@my.unt.edu::694445c1-3cb3-4b8d-a711-a195d7dbeec5" providerId="AD" clId="Web-{DA54CF15-8326-4C3E-9DA5-CA58C17B1B7E}" dt="2022-02-02T19:19:21.085" v="60"/>
          <pc:sldLayoutMkLst>
            <pc:docMk/>
            <pc:sldMasterMk cId="3246642088" sldId="2147483900"/>
            <pc:sldLayoutMk cId="499426515" sldId="2147483892"/>
          </pc:sldLayoutMkLst>
        </pc:sldLayoutChg>
        <pc:sldLayoutChg chg="add">
          <pc:chgData name="Sanka, Subbarao" userId="S::subbaraosanka@my.unt.edu::694445c1-3cb3-4b8d-a711-a195d7dbeec5" providerId="AD" clId="Web-{DA54CF15-8326-4C3E-9DA5-CA58C17B1B7E}" dt="2022-02-02T19:19:21.085" v="60"/>
          <pc:sldLayoutMkLst>
            <pc:docMk/>
            <pc:sldMasterMk cId="3246642088" sldId="2147483900"/>
            <pc:sldLayoutMk cId="2502124854" sldId="2147483893"/>
          </pc:sldLayoutMkLst>
        </pc:sldLayoutChg>
        <pc:sldLayoutChg chg="add">
          <pc:chgData name="Sanka, Subbarao" userId="S::subbaraosanka@my.unt.edu::694445c1-3cb3-4b8d-a711-a195d7dbeec5" providerId="AD" clId="Web-{DA54CF15-8326-4C3E-9DA5-CA58C17B1B7E}" dt="2022-02-02T19:19:21.085" v="60"/>
          <pc:sldLayoutMkLst>
            <pc:docMk/>
            <pc:sldMasterMk cId="3246642088" sldId="2147483900"/>
            <pc:sldLayoutMk cId="497247066" sldId="2147483894"/>
          </pc:sldLayoutMkLst>
        </pc:sldLayoutChg>
        <pc:sldLayoutChg chg="add">
          <pc:chgData name="Sanka, Subbarao" userId="S::subbaraosanka@my.unt.edu::694445c1-3cb3-4b8d-a711-a195d7dbeec5" providerId="AD" clId="Web-{DA54CF15-8326-4C3E-9DA5-CA58C17B1B7E}" dt="2022-02-02T19:19:21.085" v="60"/>
          <pc:sldLayoutMkLst>
            <pc:docMk/>
            <pc:sldMasterMk cId="3246642088" sldId="2147483900"/>
            <pc:sldLayoutMk cId="1862219889" sldId="2147483895"/>
          </pc:sldLayoutMkLst>
        </pc:sldLayoutChg>
        <pc:sldLayoutChg chg="add">
          <pc:chgData name="Sanka, Subbarao" userId="S::subbaraosanka@my.unt.edu::694445c1-3cb3-4b8d-a711-a195d7dbeec5" providerId="AD" clId="Web-{DA54CF15-8326-4C3E-9DA5-CA58C17B1B7E}" dt="2022-02-02T19:19:21.085" v="60"/>
          <pc:sldLayoutMkLst>
            <pc:docMk/>
            <pc:sldMasterMk cId="3246642088" sldId="2147483900"/>
            <pc:sldLayoutMk cId="3148314848" sldId="2147483896"/>
          </pc:sldLayoutMkLst>
        </pc:sldLayoutChg>
        <pc:sldLayoutChg chg="add">
          <pc:chgData name="Sanka, Subbarao" userId="S::subbaraosanka@my.unt.edu::694445c1-3cb3-4b8d-a711-a195d7dbeec5" providerId="AD" clId="Web-{DA54CF15-8326-4C3E-9DA5-CA58C17B1B7E}" dt="2022-02-02T19:19:21.085" v="60"/>
          <pc:sldLayoutMkLst>
            <pc:docMk/>
            <pc:sldMasterMk cId="3246642088" sldId="2147483900"/>
            <pc:sldLayoutMk cId="3896072894" sldId="2147483897"/>
          </pc:sldLayoutMkLst>
        </pc:sldLayoutChg>
        <pc:sldLayoutChg chg="add">
          <pc:chgData name="Sanka, Subbarao" userId="S::subbaraosanka@my.unt.edu::694445c1-3cb3-4b8d-a711-a195d7dbeec5" providerId="AD" clId="Web-{DA54CF15-8326-4C3E-9DA5-CA58C17B1B7E}" dt="2022-02-02T19:19:21.085" v="60"/>
          <pc:sldLayoutMkLst>
            <pc:docMk/>
            <pc:sldMasterMk cId="3246642088" sldId="2147483900"/>
            <pc:sldLayoutMk cId="1410379713" sldId="2147483898"/>
          </pc:sldLayoutMkLst>
        </pc:sldLayoutChg>
        <pc:sldLayoutChg chg="add">
          <pc:chgData name="Sanka, Subbarao" userId="S::subbaraosanka@my.unt.edu::694445c1-3cb3-4b8d-a711-a195d7dbeec5" providerId="AD" clId="Web-{DA54CF15-8326-4C3E-9DA5-CA58C17B1B7E}" dt="2022-02-02T19:19:21.085" v="60"/>
          <pc:sldLayoutMkLst>
            <pc:docMk/>
            <pc:sldMasterMk cId="3246642088" sldId="2147483900"/>
            <pc:sldLayoutMk cId="528716787" sldId="2147483899"/>
          </pc:sldLayoutMkLst>
        </pc:sldLayoutChg>
      </pc:sldMasterChg>
      <pc:sldMasterChg chg="add del addSldLayout delSldLayout">
        <pc:chgData name="Sanka, Subbarao" userId="S::subbaraosanka@my.unt.edu::694445c1-3cb3-4b8d-a711-a195d7dbeec5" providerId="AD" clId="Web-{DA54CF15-8326-4C3E-9DA5-CA58C17B1B7E}" dt="2022-02-02T19:19:21.054" v="59"/>
        <pc:sldMasterMkLst>
          <pc:docMk/>
          <pc:sldMasterMk cId="427563728" sldId="2147483952"/>
        </pc:sldMasterMkLst>
        <pc:sldLayoutChg chg="add del">
          <pc:chgData name="Sanka, Subbarao" userId="S::subbaraosanka@my.unt.edu::694445c1-3cb3-4b8d-a711-a195d7dbeec5" providerId="AD" clId="Web-{DA54CF15-8326-4C3E-9DA5-CA58C17B1B7E}" dt="2022-02-02T19:19:21.054" v="59"/>
          <pc:sldLayoutMkLst>
            <pc:docMk/>
            <pc:sldMasterMk cId="427563728" sldId="2147483952"/>
            <pc:sldLayoutMk cId="2483806033" sldId="2147483941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9:21.054" v="59"/>
          <pc:sldLayoutMkLst>
            <pc:docMk/>
            <pc:sldMasterMk cId="427563728" sldId="2147483952"/>
            <pc:sldLayoutMk cId="1393374986" sldId="2147483942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9:21.054" v="59"/>
          <pc:sldLayoutMkLst>
            <pc:docMk/>
            <pc:sldMasterMk cId="427563728" sldId="2147483952"/>
            <pc:sldLayoutMk cId="1110978551" sldId="2147483943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9:21.054" v="59"/>
          <pc:sldLayoutMkLst>
            <pc:docMk/>
            <pc:sldMasterMk cId="427563728" sldId="2147483952"/>
            <pc:sldLayoutMk cId="1479735879" sldId="2147483944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9:21.054" v="59"/>
          <pc:sldLayoutMkLst>
            <pc:docMk/>
            <pc:sldMasterMk cId="427563728" sldId="2147483952"/>
            <pc:sldLayoutMk cId="3957300249" sldId="2147483945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9:21.054" v="59"/>
          <pc:sldLayoutMkLst>
            <pc:docMk/>
            <pc:sldMasterMk cId="427563728" sldId="2147483952"/>
            <pc:sldLayoutMk cId="1846557726" sldId="2147483946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9:21.054" v="59"/>
          <pc:sldLayoutMkLst>
            <pc:docMk/>
            <pc:sldMasterMk cId="427563728" sldId="2147483952"/>
            <pc:sldLayoutMk cId="149613133" sldId="2147483947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9:21.054" v="59"/>
          <pc:sldLayoutMkLst>
            <pc:docMk/>
            <pc:sldMasterMk cId="427563728" sldId="2147483952"/>
            <pc:sldLayoutMk cId="2258513086" sldId="2147483948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9:21.054" v="59"/>
          <pc:sldLayoutMkLst>
            <pc:docMk/>
            <pc:sldMasterMk cId="427563728" sldId="2147483952"/>
            <pc:sldLayoutMk cId="2963221887" sldId="2147483949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9:21.054" v="59"/>
          <pc:sldLayoutMkLst>
            <pc:docMk/>
            <pc:sldMasterMk cId="427563728" sldId="2147483952"/>
            <pc:sldLayoutMk cId="1331261717" sldId="2147483950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9:21.054" v="59"/>
          <pc:sldLayoutMkLst>
            <pc:docMk/>
            <pc:sldMasterMk cId="427563728" sldId="2147483952"/>
            <pc:sldLayoutMk cId="1263055304" sldId="2147483951"/>
          </pc:sldLayoutMkLst>
        </pc:sldLayoutChg>
      </pc:sldMasterChg>
      <pc:sldMasterChg chg="add del addSldLayout delSldLayout">
        <pc:chgData name="Sanka, Subbarao" userId="S::subbaraosanka@my.unt.edu::694445c1-3cb3-4b8d-a711-a195d7dbeec5" providerId="AD" clId="Web-{DA54CF15-8326-4C3E-9DA5-CA58C17B1B7E}" dt="2022-02-02T19:19:09.193" v="57"/>
        <pc:sldMasterMkLst>
          <pc:docMk/>
          <pc:sldMasterMk cId="140362109" sldId="2147483978"/>
        </pc:sldMasterMkLst>
        <pc:sldLayoutChg chg="add del">
          <pc:chgData name="Sanka, Subbarao" userId="S::subbaraosanka@my.unt.edu::694445c1-3cb3-4b8d-a711-a195d7dbeec5" providerId="AD" clId="Web-{DA54CF15-8326-4C3E-9DA5-CA58C17B1B7E}" dt="2022-02-02T19:19:09.193" v="57"/>
          <pc:sldLayoutMkLst>
            <pc:docMk/>
            <pc:sldMasterMk cId="140362109" sldId="2147483978"/>
            <pc:sldLayoutMk cId="1875049097" sldId="2147483967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9:09.193" v="57"/>
          <pc:sldLayoutMkLst>
            <pc:docMk/>
            <pc:sldMasterMk cId="140362109" sldId="2147483978"/>
            <pc:sldLayoutMk cId="427888445" sldId="2147483968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9:09.193" v="57"/>
          <pc:sldLayoutMkLst>
            <pc:docMk/>
            <pc:sldMasterMk cId="140362109" sldId="2147483978"/>
            <pc:sldLayoutMk cId="3456125386" sldId="2147483969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9:09.193" v="57"/>
          <pc:sldLayoutMkLst>
            <pc:docMk/>
            <pc:sldMasterMk cId="140362109" sldId="2147483978"/>
            <pc:sldLayoutMk cId="3230110433" sldId="2147483970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9:09.193" v="57"/>
          <pc:sldLayoutMkLst>
            <pc:docMk/>
            <pc:sldMasterMk cId="140362109" sldId="2147483978"/>
            <pc:sldLayoutMk cId="592524934" sldId="2147483971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9:09.193" v="57"/>
          <pc:sldLayoutMkLst>
            <pc:docMk/>
            <pc:sldMasterMk cId="140362109" sldId="2147483978"/>
            <pc:sldLayoutMk cId="388073443" sldId="2147483972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9:09.193" v="57"/>
          <pc:sldLayoutMkLst>
            <pc:docMk/>
            <pc:sldMasterMk cId="140362109" sldId="2147483978"/>
            <pc:sldLayoutMk cId="2500081505" sldId="2147483973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9:09.193" v="57"/>
          <pc:sldLayoutMkLst>
            <pc:docMk/>
            <pc:sldMasterMk cId="140362109" sldId="2147483978"/>
            <pc:sldLayoutMk cId="501740081" sldId="2147483974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9:09.193" v="57"/>
          <pc:sldLayoutMkLst>
            <pc:docMk/>
            <pc:sldMasterMk cId="140362109" sldId="2147483978"/>
            <pc:sldLayoutMk cId="1901414238" sldId="2147483975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9:09.193" v="57"/>
          <pc:sldLayoutMkLst>
            <pc:docMk/>
            <pc:sldMasterMk cId="140362109" sldId="2147483978"/>
            <pc:sldLayoutMk cId="1308427242" sldId="2147483976"/>
          </pc:sldLayoutMkLst>
        </pc:sldLayoutChg>
        <pc:sldLayoutChg chg="add del">
          <pc:chgData name="Sanka, Subbarao" userId="S::subbaraosanka@my.unt.edu::694445c1-3cb3-4b8d-a711-a195d7dbeec5" providerId="AD" clId="Web-{DA54CF15-8326-4C3E-9DA5-CA58C17B1B7E}" dt="2022-02-02T19:19:09.193" v="57"/>
          <pc:sldLayoutMkLst>
            <pc:docMk/>
            <pc:sldMasterMk cId="140362109" sldId="2147483978"/>
            <pc:sldLayoutMk cId="1056105641" sldId="2147483977"/>
          </pc:sldLayoutMkLst>
        </pc:sldLayoutChg>
      </pc:sldMasterChg>
    </pc:docChg>
  </pc:docChgLst>
  <pc:docChgLst>
    <pc:chgData name="Sanka, Subbarao" userId="694445c1-3cb3-4b8d-a711-a195d7dbeec5" providerId="ADAL" clId="{1BB746FB-FE1A-4F92-9E76-3895C174D289}"/>
    <pc:docChg chg="undo custSel addSld delSld modSld sldOrd">
      <pc:chgData name="Sanka, Subbarao" userId="694445c1-3cb3-4b8d-a711-a195d7dbeec5" providerId="ADAL" clId="{1BB746FB-FE1A-4F92-9E76-3895C174D289}" dt="2022-02-11T01:31:07.079" v="546" actId="2696"/>
      <pc:docMkLst>
        <pc:docMk/>
      </pc:docMkLst>
      <pc:sldChg chg="modSp">
        <pc:chgData name="Sanka, Subbarao" userId="694445c1-3cb3-4b8d-a711-a195d7dbeec5" providerId="ADAL" clId="{1BB746FB-FE1A-4F92-9E76-3895C174D289}" dt="2022-02-11T00:17:40.315" v="71" actId="20577"/>
        <pc:sldMkLst>
          <pc:docMk/>
          <pc:sldMk cId="109857222" sldId="256"/>
        </pc:sldMkLst>
        <pc:spChg chg="mod">
          <ac:chgData name="Sanka, Subbarao" userId="694445c1-3cb3-4b8d-a711-a195d7dbeec5" providerId="ADAL" clId="{1BB746FB-FE1A-4F92-9E76-3895C174D289}" dt="2022-02-11T00:17:40.315" v="7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mod setBg setClrOvrMap">
        <pc:chgData name="Sanka, Subbarao" userId="694445c1-3cb3-4b8d-a711-a195d7dbeec5" providerId="ADAL" clId="{1BB746FB-FE1A-4F92-9E76-3895C174D289}" dt="2022-02-11T00:19:05.643" v="74" actId="26606"/>
        <pc:sldMkLst>
          <pc:docMk/>
          <pc:sldMk cId="3440730594" sldId="261"/>
        </pc:sldMkLst>
        <pc:spChg chg="mod">
          <ac:chgData name="Sanka, Subbarao" userId="694445c1-3cb3-4b8d-a711-a195d7dbeec5" providerId="ADAL" clId="{1BB746FB-FE1A-4F92-9E76-3895C174D289}" dt="2022-02-11T00:19:05.643" v="74" actId="26606"/>
          <ac:spMkLst>
            <pc:docMk/>
            <pc:sldMk cId="3440730594" sldId="261"/>
            <ac:spMk id="2" creationId="{AD01A715-77DE-4D85-8EFA-32F7CDB2E304}"/>
          </ac:spMkLst>
        </pc:spChg>
        <pc:spChg chg="add del">
          <ac:chgData name="Sanka, Subbarao" userId="694445c1-3cb3-4b8d-a711-a195d7dbeec5" providerId="ADAL" clId="{1BB746FB-FE1A-4F92-9E76-3895C174D289}" dt="2022-02-11T00:19:05.643" v="74" actId="26606"/>
          <ac:spMkLst>
            <pc:docMk/>
            <pc:sldMk cId="3440730594" sldId="261"/>
            <ac:spMk id="3" creationId="{CB76D709-AC35-4BA1-9527-329E54471444}"/>
          </ac:spMkLst>
        </pc:spChg>
        <pc:spChg chg="add del">
          <ac:chgData name="Sanka, Subbarao" userId="694445c1-3cb3-4b8d-a711-a195d7dbeec5" providerId="ADAL" clId="{1BB746FB-FE1A-4F92-9E76-3895C174D289}" dt="2022-02-11T00:19:05.627" v="73" actId="26606"/>
          <ac:spMkLst>
            <pc:docMk/>
            <pc:sldMk cId="3440730594" sldId="261"/>
            <ac:spMk id="9" creationId="{F92989FB-1024-49B7-BDF1-B3CE27D48623}"/>
          </ac:spMkLst>
        </pc:spChg>
        <pc:spChg chg="add del">
          <ac:chgData name="Sanka, Subbarao" userId="694445c1-3cb3-4b8d-a711-a195d7dbeec5" providerId="ADAL" clId="{1BB746FB-FE1A-4F92-9E76-3895C174D289}" dt="2022-02-11T00:19:05.627" v="73" actId="26606"/>
          <ac:spMkLst>
            <pc:docMk/>
            <pc:sldMk cId="3440730594" sldId="261"/>
            <ac:spMk id="11" creationId="{2987D6F4-EC95-4EF1-A8AD-4B70386CEEC7}"/>
          </ac:spMkLst>
        </pc:spChg>
        <pc:spChg chg="add del">
          <ac:chgData name="Sanka, Subbarao" userId="694445c1-3cb3-4b8d-a711-a195d7dbeec5" providerId="ADAL" clId="{1BB746FB-FE1A-4F92-9E76-3895C174D289}" dt="2022-02-11T00:19:05.627" v="73" actId="26606"/>
          <ac:spMkLst>
            <pc:docMk/>
            <pc:sldMk cId="3440730594" sldId="261"/>
            <ac:spMk id="13" creationId="{F5F792DF-9D0A-4DB6-9A9E-7312F5A7E87D}"/>
          </ac:spMkLst>
        </pc:spChg>
        <pc:spChg chg="add del">
          <ac:chgData name="Sanka, Subbarao" userId="694445c1-3cb3-4b8d-a711-a195d7dbeec5" providerId="ADAL" clId="{1BB746FB-FE1A-4F92-9E76-3895C174D289}" dt="2022-02-11T00:19:05.627" v="73" actId="26606"/>
          <ac:spMkLst>
            <pc:docMk/>
            <pc:sldMk cId="3440730594" sldId="261"/>
            <ac:spMk id="15" creationId="{7BC7EA7B-802E-41F4-8926-C4475287AA31}"/>
          </ac:spMkLst>
        </pc:spChg>
        <pc:graphicFrameChg chg="add del">
          <ac:chgData name="Sanka, Subbarao" userId="694445c1-3cb3-4b8d-a711-a195d7dbeec5" providerId="ADAL" clId="{1BB746FB-FE1A-4F92-9E76-3895C174D289}" dt="2022-02-11T00:19:05.627" v="73" actId="26606"/>
          <ac:graphicFrameMkLst>
            <pc:docMk/>
            <pc:sldMk cId="3440730594" sldId="261"/>
            <ac:graphicFrameMk id="5" creationId="{9BF4EB73-9639-44D4-8C93-DF037B900BD7}"/>
          </ac:graphicFrameMkLst>
        </pc:graphicFrameChg>
        <pc:graphicFrameChg chg="add">
          <ac:chgData name="Sanka, Subbarao" userId="694445c1-3cb3-4b8d-a711-a195d7dbeec5" providerId="ADAL" clId="{1BB746FB-FE1A-4F92-9E76-3895C174D289}" dt="2022-02-11T00:19:05.643" v="74" actId="26606"/>
          <ac:graphicFrameMkLst>
            <pc:docMk/>
            <pc:sldMk cId="3440730594" sldId="261"/>
            <ac:graphicFrameMk id="17" creationId="{A45887E5-4FDF-4239-809A-80C499EA5A7F}"/>
          </ac:graphicFrameMkLst>
        </pc:graphicFrameChg>
      </pc:sldChg>
      <pc:sldChg chg="addSp delSp modSp del mod setBg setClrOvrMap">
        <pc:chgData name="Sanka, Subbarao" userId="694445c1-3cb3-4b8d-a711-a195d7dbeec5" providerId="ADAL" clId="{1BB746FB-FE1A-4F92-9E76-3895C174D289}" dt="2022-02-11T01:12:10.683" v="317" actId="2696"/>
        <pc:sldMkLst>
          <pc:docMk/>
          <pc:sldMk cId="46654379" sldId="262"/>
        </pc:sldMkLst>
        <pc:spChg chg="del">
          <ac:chgData name="Sanka, Subbarao" userId="694445c1-3cb3-4b8d-a711-a195d7dbeec5" providerId="ADAL" clId="{1BB746FB-FE1A-4F92-9E76-3895C174D289}" dt="2022-02-11T00:47:55.499" v="304" actId="478"/>
          <ac:spMkLst>
            <pc:docMk/>
            <pc:sldMk cId="46654379" sldId="262"/>
            <ac:spMk id="2" creationId="{EDD1DFE4-2552-4C1F-8DC9-03F535A6EC55}"/>
          </ac:spMkLst>
        </pc:spChg>
        <pc:spChg chg="mod">
          <ac:chgData name="Sanka, Subbarao" userId="694445c1-3cb3-4b8d-a711-a195d7dbeec5" providerId="ADAL" clId="{1BB746FB-FE1A-4F92-9E76-3895C174D289}" dt="2022-02-11T01:05:42.931" v="307" actId="26606"/>
          <ac:spMkLst>
            <pc:docMk/>
            <pc:sldMk cId="46654379" sldId="262"/>
            <ac:spMk id="3" creationId="{B05D30A0-4D12-438B-BAB3-29EE7AA3FEF6}"/>
          </ac:spMkLst>
        </pc:spChg>
        <pc:spChg chg="add del">
          <ac:chgData name="Sanka, Subbarao" userId="694445c1-3cb3-4b8d-a711-a195d7dbeec5" providerId="ADAL" clId="{1BB746FB-FE1A-4F92-9E76-3895C174D289}" dt="2022-02-11T01:05:42.931" v="306" actId="26606"/>
          <ac:spMkLst>
            <pc:docMk/>
            <pc:sldMk cId="46654379" sldId="262"/>
            <ac:spMk id="9" creationId="{3CED7894-4F62-4A6C-8DB5-DB5BE08E9C03}"/>
          </ac:spMkLst>
        </pc:spChg>
        <pc:spChg chg="add">
          <ac:chgData name="Sanka, Subbarao" userId="694445c1-3cb3-4b8d-a711-a195d7dbeec5" providerId="ADAL" clId="{1BB746FB-FE1A-4F92-9E76-3895C174D289}" dt="2022-02-11T01:05:42.931" v="307" actId="26606"/>
          <ac:spMkLst>
            <pc:docMk/>
            <pc:sldMk cId="46654379" sldId="262"/>
            <ac:spMk id="10" creationId="{00401440-1DC9-4C9E-A3BA-4DECEEB46503}"/>
          </ac:spMkLst>
        </pc:spChg>
        <pc:spChg chg="add del">
          <ac:chgData name="Sanka, Subbarao" userId="694445c1-3cb3-4b8d-a711-a195d7dbeec5" providerId="ADAL" clId="{1BB746FB-FE1A-4F92-9E76-3895C174D289}" dt="2022-02-11T01:05:42.931" v="306" actId="26606"/>
          <ac:spMkLst>
            <pc:docMk/>
            <pc:sldMk cId="46654379" sldId="262"/>
            <ac:spMk id="11" creationId="{E536F3B4-50F6-4C52-8F76-4EB1214719DC}"/>
          </ac:spMkLst>
        </pc:spChg>
        <pc:spChg chg="add">
          <ac:chgData name="Sanka, Subbarao" userId="694445c1-3cb3-4b8d-a711-a195d7dbeec5" providerId="ADAL" clId="{1BB746FB-FE1A-4F92-9E76-3895C174D289}" dt="2022-02-11T01:05:42.931" v="307" actId="26606"/>
          <ac:spMkLst>
            <pc:docMk/>
            <pc:sldMk cId="46654379" sldId="262"/>
            <ac:spMk id="12" creationId="{36B822CC-7DA9-4417-AA94-64CEB676F0B8}"/>
          </ac:spMkLst>
        </pc:spChg>
        <pc:spChg chg="add">
          <ac:chgData name="Sanka, Subbarao" userId="694445c1-3cb3-4b8d-a711-a195d7dbeec5" providerId="ADAL" clId="{1BB746FB-FE1A-4F92-9E76-3895C174D289}" dt="2022-02-11T01:05:42.931" v="307" actId="26606"/>
          <ac:spMkLst>
            <pc:docMk/>
            <pc:sldMk cId="46654379" sldId="262"/>
            <ac:spMk id="14" creationId="{AFA01E88-71CC-4FF3-9E81-51E0C32B45E4}"/>
          </ac:spMkLst>
        </pc:spChg>
        <pc:picChg chg="add del">
          <ac:chgData name="Sanka, Subbarao" userId="694445c1-3cb3-4b8d-a711-a195d7dbeec5" providerId="ADAL" clId="{1BB746FB-FE1A-4F92-9E76-3895C174D289}" dt="2022-02-11T01:05:42.931" v="306" actId="26606"/>
          <ac:picMkLst>
            <pc:docMk/>
            <pc:sldMk cId="46654379" sldId="262"/>
            <ac:picMk id="5" creationId="{AD91A2A7-9578-44B7-B4ED-91C108C4D792}"/>
          </ac:picMkLst>
        </pc:picChg>
        <pc:picChg chg="add">
          <ac:chgData name="Sanka, Subbarao" userId="694445c1-3cb3-4b8d-a711-a195d7dbeec5" providerId="ADAL" clId="{1BB746FB-FE1A-4F92-9E76-3895C174D289}" dt="2022-02-11T01:05:42.931" v="307" actId="26606"/>
          <ac:picMkLst>
            <pc:docMk/>
            <pc:sldMk cId="46654379" sldId="262"/>
            <ac:picMk id="7" creationId="{A7549571-BC26-42EC-840D-899354FF73C6}"/>
          </ac:picMkLst>
        </pc:picChg>
      </pc:sldChg>
      <pc:sldChg chg="addSp delSp modSp new del mod">
        <pc:chgData name="Sanka, Subbarao" userId="694445c1-3cb3-4b8d-a711-a195d7dbeec5" providerId="ADAL" clId="{1BB746FB-FE1A-4F92-9E76-3895C174D289}" dt="2022-02-02T21:53:43.212" v="3" actId="2696"/>
        <pc:sldMkLst>
          <pc:docMk/>
          <pc:sldMk cId="947733131" sldId="262"/>
        </pc:sldMkLst>
        <pc:spChg chg="del">
          <ac:chgData name="Sanka, Subbarao" userId="694445c1-3cb3-4b8d-a711-a195d7dbeec5" providerId="ADAL" clId="{1BB746FB-FE1A-4F92-9E76-3895C174D289}" dt="2022-02-02T21:53:14.303" v="1" actId="931"/>
          <ac:spMkLst>
            <pc:docMk/>
            <pc:sldMk cId="947733131" sldId="262"/>
            <ac:spMk id="3" creationId="{A7178293-6A4B-4425-BCFA-BC1CC2B1788B}"/>
          </ac:spMkLst>
        </pc:spChg>
        <pc:spChg chg="add mod">
          <ac:chgData name="Sanka, Subbarao" userId="694445c1-3cb3-4b8d-a711-a195d7dbeec5" providerId="ADAL" clId="{1BB746FB-FE1A-4F92-9E76-3895C174D289}" dt="2022-02-02T21:53:36.512" v="2" actId="478"/>
          <ac:spMkLst>
            <pc:docMk/>
            <pc:sldMk cId="947733131" sldId="262"/>
            <ac:spMk id="7" creationId="{6FF8F540-A60B-4085-A7B2-E9FE53A69C74}"/>
          </ac:spMkLst>
        </pc:spChg>
        <pc:picChg chg="add del mod">
          <ac:chgData name="Sanka, Subbarao" userId="694445c1-3cb3-4b8d-a711-a195d7dbeec5" providerId="ADAL" clId="{1BB746FB-FE1A-4F92-9E76-3895C174D289}" dt="2022-02-02T21:53:36.512" v="2" actId="478"/>
          <ac:picMkLst>
            <pc:docMk/>
            <pc:sldMk cId="947733131" sldId="262"/>
            <ac:picMk id="5" creationId="{CBA8A72E-878E-4E02-9DBB-92E9DAA82991}"/>
          </ac:picMkLst>
        </pc:picChg>
      </pc:sldChg>
      <pc:sldChg chg="addSp delSp modSp mod setBg setClrOvrMap">
        <pc:chgData name="Sanka, Subbarao" userId="694445c1-3cb3-4b8d-a711-a195d7dbeec5" providerId="ADAL" clId="{1BB746FB-FE1A-4F92-9E76-3895C174D289}" dt="2022-02-11T00:30:36.049" v="220" actId="26606"/>
        <pc:sldMkLst>
          <pc:docMk/>
          <pc:sldMk cId="3747657209" sldId="263"/>
        </pc:sldMkLst>
        <pc:spChg chg="mod">
          <ac:chgData name="Sanka, Subbarao" userId="694445c1-3cb3-4b8d-a711-a195d7dbeec5" providerId="ADAL" clId="{1BB746FB-FE1A-4F92-9E76-3895C174D289}" dt="2022-02-11T00:30:36.049" v="219" actId="26606"/>
          <ac:spMkLst>
            <pc:docMk/>
            <pc:sldMk cId="3747657209" sldId="263"/>
            <ac:spMk id="2" creationId="{6C708EE5-974B-4208-8115-F75CEF297A79}"/>
          </ac:spMkLst>
        </pc:spChg>
        <pc:spChg chg="mod">
          <ac:chgData name="Sanka, Subbarao" userId="694445c1-3cb3-4b8d-a711-a195d7dbeec5" providerId="ADAL" clId="{1BB746FB-FE1A-4F92-9E76-3895C174D289}" dt="2022-02-11T00:30:36.049" v="220" actId="26606"/>
          <ac:spMkLst>
            <pc:docMk/>
            <pc:sldMk cId="3747657209" sldId="263"/>
            <ac:spMk id="3" creationId="{766E9E3B-3E2C-4C6E-91FE-339108A7C0D2}"/>
          </ac:spMkLst>
        </pc:spChg>
        <pc:spChg chg="add del">
          <ac:chgData name="Sanka, Subbarao" userId="694445c1-3cb3-4b8d-a711-a195d7dbeec5" providerId="ADAL" clId="{1BB746FB-FE1A-4F92-9E76-3895C174D289}" dt="2022-02-11T00:29:11.531" v="214" actId="26606"/>
          <ac:spMkLst>
            <pc:docMk/>
            <pc:sldMk cId="3747657209" sldId="263"/>
            <ac:spMk id="9" creationId="{B8DD2392-397B-48BF-BEFA-EA1FB881CA85}"/>
          </ac:spMkLst>
        </pc:spChg>
        <pc:spChg chg="add del">
          <ac:chgData name="Sanka, Subbarao" userId="694445c1-3cb3-4b8d-a711-a195d7dbeec5" providerId="ADAL" clId="{1BB746FB-FE1A-4F92-9E76-3895C174D289}" dt="2022-02-11T00:29:04.298" v="212" actId="26606"/>
          <ac:spMkLst>
            <pc:docMk/>
            <pc:sldMk cId="3747657209" sldId="263"/>
            <ac:spMk id="10" creationId="{FBB53F82-F191-4EEB-AB7B-F69E634FA3E8}"/>
          </ac:spMkLst>
        </pc:spChg>
        <pc:spChg chg="add del">
          <ac:chgData name="Sanka, Subbarao" userId="694445c1-3cb3-4b8d-a711-a195d7dbeec5" providerId="ADAL" clId="{1BB746FB-FE1A-4F92-9E76-3895C174D289}" dt="2022-02-11T00:29:18.006" v="216" actId="26606"/>
          <ac:spMkLst>
            <pc:docMk/>
            <pc:sldMk cId="3747657209" sldId="263"/>
            <ac:spMk id="11" creationId="{FBB53F82-F191-4EEB-AB7B-F69E634FA3E8}"/>
          </ac:spMkLst>
        </pc:spChg>
        <pc:spChg chg="add del">
          <ac:chgData name="Sanka, Subbarao" userId="694445c1-3cb3-4b8d-a711-a195d7dbeec5" providerId="ADAL" clId="{1BB746FB-FE1A-4F92-9E76-3895C174D289}" dt="2022-02-11T00:29:04.298" v="212" actId="26606"/>
          <ac:spMkLst>
            <pc:docMk/>
            <pc:sldMk cId="3747657209" sldId="263"/>
            <ac:spMk id="12" creationId="{8616AA08-3831-473D-B61B-89484A33CF65}"/>
          </ac:spMkLst>
        </pc:spChg>
        <pc:spChg chg="add del">
          <ac:chgData name="Sanka, Subbarao" userId="694445c1-3cb3-4b8d-a711-a195d7dbeec5" providerId="ADAL" clId="{1BB746FB-FE1A-4F92-9E76-3895C174D289}" dt="2022-02-11T00:29:18.006" v="216" actId="26606"/>
          <ac:spMkLst>
            <pc:docMk/>
            <pc:sldMk cId="3747657209" sldId="263"/>
            <ac:spMk id="13" creationId="{8616AA08-3831-473D-B61B-89484A33CF65}"/>
          </ac:spMkLst>
        </pc:spChg>
        <pc:spChg chg="add del">
          <ac:chgData name="Sanka, Subbarao" userId="694445c1-3cb3-4b8d-a711-a195d7dbeec5" providerId="ADAL" clId="{1BB746FB-FE1A-4F92-9E76-3895C174D289}" dt="2022-02-11T00:29:04.298" v="212" actId="26606"/>
          <ac:spMkLst>
            <pc:docMk/>
            <pc:sldMk cId="3747657209" sldId="263"/>
            <ac:spMk id="14" creationId="{8431B918-3A1C-46BA-9430-CAD97D9DA0FC}"/>
          </ac:spMkLst>
        </pc:spChg>
        <pc:spChg chg="add del">
          <ac:chgData name="Sanka, Subbarao" userId="694445c1-3cb3-4b8d-a711-a195d7dbeec5" providerId="ADAL" clId="{1BB746FB-FE1A-4F92-9E76-3895C174D289}" dt="2022-02-11T00:29:18.006" v="216" actId="26606"/>
          <ac:spMkLst>
            <pc:docMk/>
            <pc:sldMk cId="3747657209" sldId="263"/>
            <ac:spMk id="15" creationId="{8431B918-3A1C-46BA-9430-CAD97D9DA0FC}"/>
          </ac:spMkLst>
        </pc:spChg>
        <pc:spChg chg="add del">
          <ac:chgData name="Sanka, Subbarao" userId="694445c1-3cb3-4b8d-a711-a195d7dbeec5" providerId="ADAL" clId="{1BB746FB-FE1A-4F92-9E76-3895C174D289}" dt="2022-02-11T00:29:04.298" v="212" actId="26606"/>
          <ac:spMkLst>
            <pc:docMk/>
            <pc:sldMk cId="3747657209" sldId="263"/>
            <ac:spMk id="16" creationId="{8400935A-2F82-4DC4-A4E1-E12EFB8C2738}"/>
          </ac:spMkLst>
        </pc:spChg>
        <pc:spChg chg="add del">
          <ac:chgData name="Sanka, Subbarao" userId="694445c1-3cb3-4b8d-a711-a195d7dbeec5" providerId="ADAL" clId="{1BB746FB-FE1A-4F92-9E76-3895C174D289}" dt="2022-02-11T00:29:18.006" v="216" actId="26606"/>
          <ac:spMkLst>
            <pc:docMk/>
            <pc:sldMk cId="3747657209" sldId="263"/>
            <ac:spMk id="17" creationId="{8400935A-2F82-4DC4-A4E1-E12EFB8C2738}"/>
          </ac:spMkLst>
        </pc:spChg>
        <pc:spChg chg="add del">
          <ac:chgData name="Sanka, Subbarao" userId="694445c1-3cb3-4b8d-a711-a195d7dbeec5" providerId="ADAL" clId="{1BB746FB-FE1A-4F92-9E76-3895C174D289}" dt="2022-02-11T00:29:04.298" v="212" actId="26606"/>
          <ac:spMkLst>
            <pc:docMk/>
            <pc:sldMk cId="3747657209" sldId="263"/>
            <ac:spMk id="18" creationId="{A3D5D599-1CAE-4C92-B5AE-8E51AF6D47C9}"/>
          </ac:spMkLst>
        </pc:spChg>
        <pc:spChg chg="add del">
          <ac:chgData name="Sanka, Subbarao" userId="694445c1-3cb3-4b8d-a711-a195d7dbeec5" providerId="ADAL" clId="{1BB746FB-FE1A-4F92-9E76-3895C174D289}" dt="2022-02-11T00:29:18.006" v="216" actId="26606"/>
          <ac:spMkLst>
            <pc:docMk/>
            <pc:sldMk cId="3747657209" sldId="263"/>
            <ac:spMk id="19" creationId="{A3D5D599-1CAE-4C92-B5AE-8E51AF6D47C9}"/>
          </ac:spMkLst>
        </pc:spChg>
        <pc:spChg chg="add del">
          <ac:chgData name="Sanka, Subbarao" userId="694445c1-3cb3-4b8d-a711-a195d7dbeec5" providerId="ADAL" clId="{1BB746FB-FE1A-4F92-9E76-3895C174D289}" dt="2022-02-11T00:30:36.049" v="220" actId="26606"/>
          <ac:spMkLst>
            <pc:docMk/>
            <pc:sldMk cId="3747657209" sldId="263"/>
            <ac:spMk id="22" creationId="{504BED40-EAF7-4E55-AFF7-2CD840EBD3AA}"/>
          </ac:spMkLst>
        </pc:spChg>
        <pc:spChg chg="add del">
          <ac:chgData name="Sanka, Subbarao" userId="694445c1-3cb3-4b8d-a711-a195d7dbeec5" providerId="ADAL" clId="{1BB746FB-FE1A-4F92-9E76-3895C174D289}" dt="2022-02-11T00:30:36.049" v="220" actId="26606"/>
          <ac:spMkLst>
            <pc:docMk/>
            <pc:sldMk cId="3747657209" sldId="263"/>
            <ac:spMk id="23" creationId="{F367CCF1-BB1E-41CF-8499-94A870C33EFA}"/>
          </ac:spMkLst>
        </pc:spChg>
        <pc:spChg chg="add del">
          <ac:chgData name="Sanka, Subbarao" userId="694445c1-3cb3-4b8d-a711-a195d7dbeec5" providerId="ADAL" clId="{1BB746FB-FE1A-4F92-9E76-3895C174D289}" dt="2022-02-11T00:30:36.049" v="219" actId="26606"/>
          <ac:spMkLst>
            <pc:docMk/>
            <pc:sldMk cId="3747657209" sldId="263"/>
            <ac:spMk id="29" creationId="{1BB56EB9-078F-4952-AC1F-149C7A0AE4D5}"/>
          </ac:spMkLst>
        </pc:spChg>
        <pc:spChg chg="add del">
          <ac:chgData name="Sanka, Subbarao" userId="694445c1-3cb3-4b8d-a711-a195d7dbeec5" providerId="ADAL" clId="{1BB746FB-FE1A-4F92-9E76-3895C174D289}" dt="2022-02-11T00:30:36.049" v="219" actId="26606"/>
          <ac:spMkLst>
            <pc:docMk/>
            <pc:sldMk cId="3747657209" sldId="263"/>
            <ac:spMk id="31" creationId="{D3772EE4-ED5E-4D3A-A306-B22CF866786D}"/>
          </ac:spMkLst>
        </pc:spChg>
        <pc:spChg chg="add del">
          <ac:chgData name="Sanka, Subbarao" userId="694445c1-3cb3-4b8d-a711-a195d7dbeec5" providerId="ADAL" clId="{1BB746FB-FE1A-4F92-9E76-3895C174D289}" dt="2022-02-11T00:30:36.049" v="219" actId="26606"/>
          <ac:spMkLst>
            <pc:docMk/>
            <pc:sldMk cId="3747657209" sldId="263"/>
            <ac:spMk id="33" creationId="{10058680-D07C-4893-B2B7-91543F18AB32}"/>
          </ac:spMkLst>
        </pc:spChg>
        <pc:spChg chg="add del">
          <ac:chgData name="Sanka, Subbarao" userId="694445c1-3cb3-4b8d-a711-a195d7dbeec5" providerId="ADAL" clId="{1BB746FB-FE1A-4F92-9E76-3895C174D289}" dt="2022-02-11T00:30:36.049" v="219" actId="26606"/>
          <ac:spMkLst>
            <pc:docMk/>
            <pc:sldMk cId="3747657209" sldId="263"/>
            <ac:spMk id="35" creationId="{7B42427A-0A1F-4A55-8705-D9179F1E0CFB}"/>
          </ac:spMkLst>
        </pc:spChg>
        <pc:spChg chg="add del">
          <ac:chgData name="Sanka, Subbarao" userId="694445c1-3cb3-4b8d-a711-a195d7dbeec5" providerId="ADAL" clId="{1BB746FB-FE1A-4F92-9E76-3895C174D289}" dt="2022-02-11T00:30:36.049" v="219" actId="26606"/>
          <ac:spMkLst>
            <pc:docMk/>
            <pc:sldMk cId="3747657209" sldId="263"/>
            <ac:spMk id="37" creationId="{EE54A6FE-D8CB-48A3-900B-053D4EBD3B85}"/>
          </ac:spMkLst>
        </pc:spChg>
        <pc:spChg chg="add">
          <ac:chgData name="Sanka, Subbarao" userId="694445c1-3cb3-4b8d-a711-a195d7dbeec5" providerId="ADAL" clId="{1BB746FB-FE1A-4F92-9E76-3895C174D289}" dt="2022-02-11T00:30:36.049" v="220" actId="26606"/>
          <ac:spMkLst>
            <pc:docMk/>
            <pc:sldMk cId="3747657209" sldId="263"/>
            <ac:spMk id="39" creationId="{504BED40-EAF7-4E55-AFF7-2CD840EBD3AA}"/>
          </ac:spMkLst>
        </pc:spChg>
        <pc:spChg chg="add">
          <ac:chgData name="Sanka, Subbarao" userId="694445c1-3cb3-4b8d-a711-a195d7dbeec5" providerId="ADAL" clId="{1BB746FB-FE1A-4F92-9E76-3895C174D289}" dt="2022-02-11T00:30:36.049" v="220" actId="26606"/>
          <ac:spMkLst>
            <pc:docMk/>
            <pc:sldMk cId="3747657209" sldId="263"/>
            <ac:spMk id="40" creationId="{F367CCF1-BB1E-41CF-8499-94A870C33EFA}"/>
          </ac:spMkLst>
        </pc:spChg>
        <pc:picChg chg="add del">
          <ac:chgData name="Sanka, Subbarao" userId="694445c1-3cb3-4b8d-a711-a195d7dbeec5" providerId="ADAL" clId="{1BB746FB-FE1A-4F92-9E76-3895C174D289}" dt="2022-02-11T00:29:11.531" v="214" actId="26606"/>
          <ac:picMkLst>
            <pc:docMk/>
            <pc:sldMk cId="3747657209" sldId="263"/>
            <ac:picMk id="5" creationId="{0650548E-146F-4562-B774-4CA257C08D92}"/>
          </ac:picMkLst>
        </pc:picChg>
        <pc:picChg chg="add del">
          <ac:chgData name="Sanka, Subbarao" userId="694445c1-3cb3-4b8d-a711-a195d7dbeec5" providerId="ADAL" clId="{1BB746FB-FE1A-4F92-9E76-3895C174D289}" dt="2022-02-11T00:29:04.298" v="212" actId="26606"/>
          <ac:picMkLst>
            <pc:docMk/>
            <pc:sldMk cId="3747657209" sldId="263"/>
            <ac:picMk id="7" creationId="{8C7D6777-53CF-4424-AFDC-746B66978785}"/>
          </ac:picMkLst>
        </pc:picChg>
        <pc:picChg chg="add del">
          <ac:chgData name="Sanka, Subbarao" userId="694445c1-3cb3-4b8d-a711-a195d7dbeec5" providerId="ADAL" clId="{1BB746FB-FE1A-4F92-9E76-3895C174D289}" dt="2022-02-11T00:29:18.006" v="216" actId="26606"/>
          <ac:picMkLst>
            <pc:docMk/>
            <pc:sldMk cId="3747657209" sldId="263"/>
            <ac:picMk id="20" creationId="{8C7D6777-53CF-4424-AFDC-746B66978785}"/>
          </ac:picMkLst>
        </pc:picChg>
        <pc:picChg chg="add mod">
          <ac:chgData name="Sanka, Subbarao" userId="694445c1-3cb3-4b8d-a711-a195d7dbeec5" providerId="ADAL" clId="{1BB746FB-FE1A-4F92-9E76-3895C174D289}" dt="2022-02-11T00:30:36.049" v="220" actId="26606"/>
          <ac:picMkLst>
            <pc:docMk/>
            <pc:sldMk cId="3747657209" sldId="263"/>
            <ac:picMk id="24" creationId="{791C5B2C-4942-41DA-883A-2EB8837D1FC1}"/>
          </ac:picMkLst>
        </pc:picChg>
      </pc:sldChg>
      <pc:sldChg chg="addSp delSp modSp mod setBg setClrOvrMap">
        <pc:chgData name="Sanka, Subbarao" userId="694445c1-3cb3-4b8d-a711-a195d7dbeec5" providerId="ADAL" clId="{1BB746FB-FE1A-4F92-9E76-3895C174D289}" dt="2022-02-11T01:23:31.972" v="451" actId="20577"/>
        <pc:sldMkLst>
          <pc:docMk/>
          <pc:sldMk cId="960916423" sldId="264"/>
        </pc:sldMkLst>
        <pc:spChg chg="mod">
          <ac:chgData name="Sanka, Subbarao" userId="694445c1-3cb3-4b8d-a711-a195d7dbeec5" providerId="ADAL" clId="{1BB746FB-FE1A-4F92-9E76-3895C174D289}" dt="2022-02-11T01:23:31.972" v="451" actId="20577"/>
          <ac:spMkLst>
            <pc:docMk/>
            <pc:sldMk cId="960916423" sldId="264"/>
            <ac:spMk id="2" creationId="{D404C723-0A9E-4749-B85C-95DD3A04BFE7}"/>
          </ac:spMkLst>
        </pc:spChg>
        <pc:spChg chg="mod">
          <ac:chgData name="Sanka, Subbarao" userId="694445c1-3cb3-4b8d-a711-a195d7dbeec5" providerId="ADAL" clId="{1BB746FB-FE1A-4F92-9E76-3895C174D289}" dt="2022-02-11T01:23:24.967" v="450" actId="26606"/>
          <ac:spMkLst>
            <pc:docMk/>
            <pc:sldMk cId="960916423" sldId="264"/>
            <ac:spMk id="3" creationId="{74395F0E-99E6-4DD3-ABBB-C5F160C0F8A6}"/>
          </ac:spMkLst>
        </pc:spChg>
        <pc:spChg chg="add del">
          <ac:chgData name="Sanka, Subbarao" userId="694445c1-3cb3-4b8d-a711-a195d7dbeec5" providerId="ADAL" clId="{1BB746FB-FE1A-4F92-9E76-3895C174D289}" dt="2022-02-11T01:23:21.477" v="447" actId="26606"/>
          <ac:spMkLst>
            <pc:docMk/>
            <pc:sldMk cId="960916423" sldId="264"/>
            <ac:spMk id="8" creationId="{F858DF7D-C2D0-4B03-A7A0-2F06B789EE35}"/>
          </ac:spMkLst>
        </pc:spChg>
        <pc:spChg chg="add del">
          <ac:chgData name="Sanka, Subbarao" userId="694445c1-3cb3-4b8d-a711-a195d7dbeec5" providerId="ADAL" clId="{1BB746FB-FE1A-4F92-9E76-3895C174D289}" dt="2022-02-11T01:23:21.477" v="447" actId="26606"/>
          <ac:spMkLst>
            <pc:docMk/>
            <pc:sldMk cId="960916423" sldId="264"/>
            <ac:spMk id="10" creationId="{1B26B711-3121-40B0-8377-A64F3DC00C7A}"/>
          </ac:spMkLst>
        </pc:spChg>
        <pc:spChg chg="add del">
          <ac:chgData name="Sanka, Subbarao" userId="694445c1-3cb3-4b8d-a711-a195d7dbeec5" providerId="ADAL" clId="{1BB746FB-FE1A-4F92-9E76-3895C174D289}" dt="2022-02-11T01:23:21.477" v="447" actId="26606"/>
          <ac:spMkLst>
            <pc:docMk/>
            <pc:sldMk cId="960916423" sldId="264"/>
            <ac:spMk id="12" creationId="{645C4D3D-ABBA-4B4E-93E5-01E343719849}"/>
          </ac:spMkLst>
        </pc:spChg>
        <pc:spChg chg="add del">
          <ac:chgData name="Sanka, Subbarao" userId="694445c1-3cb3-4b8d-a711-a195d7dbeec5" providerId="ADAL" clId="{1BB746FB-FE1A-4F92-9E76-3895C174D289}" dt="2022-02-11T01:23:21.477" v="447" actId="26606"/>
          <ac:spMkLst>
            <pc:docMk/>
            <pc:sldMk cId="960916423" sldId="264"/>
            <ac:spMk id="14" creationId="{98DDD5E5-0097-4C6C-B266-5732EDA96CC4}"/>
          </ac:spMkLst>
        </pc:spChg>
        <pc:spChg chg="add del">
          <ac:chgData name="Sanka, Subbarao" userId="694445c1-3cb3-4b8d-a711-a195d7dbeec5" providerId="ADAL" clId="{1BB746FB-FE1A-4F92-9E76-3895C174D289}" dt="2022-02-11T01:23:21.477" v="447" actId="26606"/>
          <ac:spMkLst>
            <pc:docMk/>
            <pc:sldMk cId="960916423" sldId="264"/>
            <ac:spMk id="16" creationId="{8952EF87-C74F-4D3F-9CAD-EEA1733C9BD0}"/>
          </ac:spMkLst>
        </pc:spChg>
        <pc:spChg chg="add del">
          <ac:chgData name="Sanka, Subbarao" userId="694445c1-3cb3-4b8d-a711-a195d7dbeec5" providerId="ADAL" clId="{1BB746FB-FE1A-4F92-9E76-3895C174D289}" dt="2022-02-11T01:23:24.951" v="449" actId="26606"/>
          <ac:spMkLst>
            <pc:docMk/>
            <pc:sldMk cId="960916423" sldId="264"/>
            <ac:spMk id="18" creationId="{9B6B47BF-F3D0-4678-9B20-DA45E1BCAD6C}"/>
          </ac:spMkLst>
        </pc:spChg>
        <pc:spChg chg="add del">
          <ac:chgData name="Sanka, Subbarao" userId="694445c1-3cb3-4b8d-a711-a195d7dbeec5" providerId="ADAL" clId="{1BB746FB-FE1A-4F92-9E76-3895C174D289}" dt="2022-02-11T01:23:24.951" v="449" actId="26606"/>
          <ac:spMkLst>
            <pc:docMk/>
            <pc:sldMk cId="960916423" sldId="264"/>
            <ac:spMk id="19" creationId="{19334917-3673-4EF2-BA7C-CC83AEEEAE37}"/>
          </ac:spMkLst>
        </pc:spChg>
        <pc:spChg chg="add del">
          <ac:chgData name="Sanka, Subbarao" userId="694445c1-3cb3-4b8d-a711-a195d7dbeec5" providerId="ADAL" clId="{1BB746FB-FE1A-4F92-9E76-3895C174D289}" dt="2022-02-11T01:23:24.951" v="449" actId="26606"/>
          <ac:spMkLst>
            <pc:docMk/>
            <pc:sldMk cId="960916423" sldId="264"/>
            <ac:spMk id="20" creationId="{E1589AE1-C0FC-4B66-9C0D-9EB92F40F440}"/>
          </ac:spMkLst>
        </pc:spChg>
        <pc:spChg chg="add">
          <ac:chgData name="Sanka, Subbarao" userId="694445c1-3cb3-4b8d-a711-a195d7dbeec5" providerId="ADAL" clId="{1BB746FB-FE1A-4F92-9E76-3895C174D289}" dt="2022-02-11T01:23:24.967" v="450" actId="26606"/>
          <ac:spMkLst>
            <pc:docMk/>
            <pc:sldMk cId="960916423" sldId="264"/>
            <ac:spMk id="22" creationId="{A43B05A4-157F-403C-939A-ED1B6A0A029C}"/>
          </ac:spMkLst>
        </pc:spChg>
        <pc:spChg chg="add">
          <ac:chgData name="Sanka, Subbarao" userId="694445c1-3cb3-4b8d-a711-a195d7dbeec5" providerId="ADAL" clId="{1BB746FB-FE1A-4F92-9E76-3895C174D289}" dt="2022-02-11T01:23:24.967" v="450" actId="26606"/>
          <ac:spMkLst>
            <pc:docMk/>
            <pc:sldMk cId="960916423" sldId="264"/>
            <ac:spMk id="23" creationId="{E8CCE107-A70B-4916-9A0B-751C70B9B597}"/>
          </ac:spMkLst>
        </pc:spChg>
        <pc:spChg chg="add">
          <ac:chgData name="Sanka, Subbarao" userId="694445c1-3cb3-4b8d-a711-a195d7dbeec5" providerId="ADAL" clId="{1BB746FB-FE1A-4F92-9E76-3895C174D289}" dt="2022-02-11T01:23:24.967" v="450" actId="26606"/>
          <ac:spMkLst>
            <pc:docMk/>
            <pc:sldMk cId="960916423" sldId="264"/>
            <ac:spMk id="24" creationId="{9A925BC7-7CC5-4A0C-9B3D-8829EBF281BD}"/>
          </ac:spMkLst>
        </pc:spChg>
        <pc:spChg chg="add">
          <ac:chgData name="Sanka, Subbarao" userId="694445c1-3cb3-4b8d-a711-a195d7dbeec5" providerId="ADAL" clId="{1BB746FB-FE1A-4F92-9E76-3895C174D289}" dt="2022-02-11T01:23:24.967" v="450" actId="26606"/>
          <ac:spMkLst>
            <pc:docMk/>
            <pc:sldMk cId="960916423" sldId="264"/>
            <ac:spMk id="25" creationId="{6E67D916-28C7-4965-BA3C-287FB857979C}"/>
          </ac:spMkLst>
        </pc:spChg>
      </pc:sldChg>
      <pc:sldChg chg="addSp modSp mod setBg">
        <pc:chgData name="Sanka, Subbarao" userId="694445c1-3cb3-4b8d-a711-a195d7dbeec5" providerId="ADAL" clId="{1BB746FB-FE1A-4F92-9E76-3895C174D289}" dt="2022-02-11T01:23:37.201" v="452" actId="26606"/>
        <pc:sldMkLst>
          <pc:docMk/>
          <pc:sldMk cId="92984254" sldId="265"/>
        </pc:sldMkLst>
        <pc:spChg chg="mod">
          <ac:chgData name="Sanka, Subbarao" userId="694445c1-3cb3-4b8d-a711-a195d7dbeec5" providerId="ADAL" clId="{1BB746FB-FE1A-4F92-9E76-3895C174D289}" dt="2022-02-11T01:23:37.201" v="452" actId="26606"/>
          <ac:spMkLst>
            <pc:docMk/>
            <pc:sldMk cId="92984254" sldId="265"/>
            <ac:spMk id="2" creationId="{0FDDAE32-C710-4483-A54C-FE6A935DE8E9}"/>
          </ac:spMkLst>
        </pc:spChg>
        <pc:spChg chg="mod">
          <ac:chgData name="Sanka, Subbarao" userId="694445c1-3cb3-4b8d-a711-a195d7dbeec5" providerId="ADAL" clId="{1BB746FB-FE1A-4F92-9E76-3895C174D289}" dt="2022-02-11T01:23:37.201" v="452" actId="26606"/>
          <ac:spMkLst>
            <pc:docMk/>
            <pc:sldMk cId="92984254" sldId="265"/>
            <ac:spMk id="3" creationId="{F10E40FF-2A30-4262-8347-DBBDABB1F6E1}"/>
          </ac:spMkLst>
        </pc:spChg>
        <pc:spChg chg="add">
          <ac:chgData name="Sanka, Subbarao" userId="694445c1-3cb3-4b8d-a711-a195d7dbeec5" providerId="ADAL" clId="{1BB746FB-FE1A-4F92-9E76-3895C174D289}" dt="2022-02-11T01:23:37.201" v="452" actId="26606"/>
          <ac:spMkLst>
            <pc:docMk/>
            <pc:sldMk cId="92984254" sldId="265"/>
            <ac:spMk id="8" creationId="{A43B05A4-157F-403C-939A-ED1B6A0A029C}"/>
          </ac:spMkLst>
        </pc:spChg>
        <pc:spChg chg="add">
          <ac:chgData name="Sanka, Subbarao" userId="694445c1-3cb3-4b8d-a711-a195d7dbeec5" providerId="ADAL" clId="{1BB746FB-FE1A-4F92-9E76-3895C174D289}" dt="2022-02-11T01:23:37.201" v="452" actId="26606"/>
          <ac:spMkLst>
            <pc:docMk/>
            <pc:sldMk cId="92984254" sldId="265"/>
            <ac:spMk id="10" creationId="{E8CCE107-A70B-4916-9A0B-751C70B9B597}"/>
          </ac:spMkLst>
        </pc:spChg>
        <pc:spChg chg="add">
          <ac:chgData name="Sanka, Subbarao" userId="694445c1-3cb3-4b8d-a711-a195d7dbeec5" providerId="ADAL" clId="{1BB746FB-FE1A-4F92-9E76-3895C174D289}" dt="2022-02-11T01:23:37.201" v="452" actId="26606"/>
          <ac:spMkLst>
            <pc:docMk/>
            <pc:sldMk cId="92984254" sldId="265"/>
            <ac:spMk id="12" creationId="{9A925BC7-7CC5-4A0C-9B3D-8829EBF281BD}"/>
          </ac:spMkLst>
        </pc:spChg>
        <pc:spChg chg="add">
          <ac:chgData name="Sanka, Subbarao" userId="694445c1-3cb3-4b8d-a711-a195d7dbeec5" providerId="ADAL" clId="{1BB746FB-FE1A-4F92-9E76-3895C174D289}" dt="2022-02-11T01:23:37.201" v="452" actId="26606"/>
          <ac:spMkLst>
            <pc:docMk/>
            <pc:sldMk cId="92984254" sldId="265"/>
            <ac:spMk id="14" creationId="{6E67D916-28C7-4965-BA3C-287FB857979C}"/>
          </ac:spMkLst>
        </pc:spChg>
      </pc:sldChg>
      <pc:sldChg chg="addSp delSp modSp del mod setBg setClrOvrMap">
        <pc:chgData name="Sanka, Subbarao" userId="694445c1-3cb3-4b8d-a711-a195d7dbeec5" providerId="ADAL" clId="{1BB746FB-FE1A-4F92-9E76-3895C174D289}" dt="2022-02-11T01:31:07.079" v="546" actId="2696"/>
        <pc:sldMkLst>
          <pc:docMk/>
          <pc:sldMk cId="2807353564" sldId="266"/>
        </pc:sldMkLst>
        <pc:spChg chg="del">
          <ac:chgData name="Sanka, Subbarao" userId="694445c1-3cb3-4b8d-a711-a195d7dbeec5" providerId="ADAL" clId="{1BB746FB-FE1A-4F92-9E76-3895C174D289}" dt="2022-02-11T01:11:37.404" v="309" actId="478"/>
          <ac:spMkLst>
            <pc:docMk/>
            <pc:sldMk cId="2807353564" sldId="266"/>
            <ac:spMk id="2" creationId="{060C5DB9-3D77-4A3E-A630-BC29D2CEA18C}"/>
          </ac:spMkLst>
        </pc:spChg>
        <pc:spChg chg="del">
          <ac:chgData name="Sanka, Subbarao" userId="694445c1-3cb3-4b8d-a711-a195d7dbeec5" providerId="ADAL" clId="{1BB746FB-FE1A-4F92-9E76-3895C174D289}" dt="2022-02-11T01:11:31.268" v="308"/>
          <ac:spMkLst>
            <pc:docMk/>
            <pc:sldMk cId="2807353564" sldId="266"/>
            <ac:spMk id="3" creationId="{6D92EA02-2EEC-4D84-8DE5-F37DFE6BB8C7}"/>
          </ac:spMkLst>
        </pc:spChg>
        <pc:spChg chg="add del">
          <ac:chgData name="Sanka, Subbarao" userId="694445c1-3cb3-4b8d-a711-a195d7dbeec5" providerId="ADAL" clId="{1BB746FB-FE1A-4F92-9E76-3895C174D289}" dt="2022-02-11T01:11:53.463" v="311" actId="26606"/>
          <ac:spMkLst>
            <pc:docMk/>
            <pc:sldMk cId="2807353564" sldId="266"/>
            <ac:spMk id="71" creationId="{1DDC3EF6-2EA5-44B3-94C7-9DDA67A127D0}"/>
          </ac:spMkLst>
        </pc:spChg>
        <pc:spChg chg="add del">
          <ac:chgData name="Sanka, Subbarao" userId="694445c1-3cb3-4b8d-a711-a195d7dbeec5" providerId="ADAL" clId="{1BB746FB-FE1A-4F92-9E76-3895C174D289}" dt="2022-02-11T01:11:53.463" v="311" actId="26606"/>
          <ac:spMkLst>
            <pc:docMk/>
            <pc:sldMk cId="2807353564" sldId="266"/>
            <ac:spMk id="73" creationId="{87925A9A-E9FA-496E-9C09-7C2845E0062B}"/>
          </ac:spMkLst>
        </pc:spChg>
        <pc:spChg chg="add del">
          <ac:chgData name="Sanka, Subbarao" userId="694445c1-3cb3-4b8d-a711-a195d7dbeec5" providerId="ADAL" clId="{1BB746FB-FE1A-4F92-9E76-3895C174D289}" dt="2022-02-11T01:11:53.463" v="311" actId="26606"/>
          <ac:spMkLst>
            <pc:docMk/>
            <pc:sldMk cId="2807353564" sldId="266"/>
            <ac:spMk id="75" creationId="{2073ABB4-E164-4CBF-ADFF-25552BB7913B}"/>
          </ac:spMkLst>
        </pc:spChg>
        <pc:spChg chg="add del">
          <ac:chgData name="Sanka, Subbarao" userId="694445c1-3cb3-4b8d-a711-a195d7dbeec5" providerId="ADAL" clId="{1BB746FB-FE1A-4F92-9E76-3895C174D289}" dt="2022-02-11T01:11:53.463" v="311" actId="26606"/>
          <ac:spMkLst>
            <pc:docMk/>
            <pc:sldMk cId="2807353564" sldId="266"/>
            <ac:spMk id="77" creationId="{1259A422-0023-4292-8200-E080556F30F9}"/>
          </ac:spMkLst>
        </pc:spChg>
        <pc:spChg chg="add del">
          <ac:chgData name="Sanka, Subbarao" userId="694445c1-3cb3-4b8d-a711-a195d7dbeec5" providerId="ADAL" clId="{1BB746FB-FE1A-4F92-9E76-3895C174D289}" dt="2022-02-11T01:11:53.463" v="311" actId="26606"/>
          <ac:spMkLst>
            <pc:docMk/>
            <pc:sldMk cId="2807353564" sldId="266"/>
            <ac:spMk id="79" creationId="{A2413CA5-4739-4BC9-8BB3-B0A4928D314F}"/>
          </ac:spMkLst>
        </pc:spChg>
        <pc:spChg chg="add del">
          <ac:chgData name="Sanka, Subbarao" userId="694445c1-3cb3-4b8d-a711-a195d7dbeec5" providerId="ADAL" clId="{1BB746FB-FE1A-4F92-9E76-3895C174D289}" dt="2022-02-11T01:11:59.736" v="313" actId="26606"/>
          <ac:spMkLst>
            <pc:docMk/>
            <pc:sldMk cId="2807353564" sldId="266"/>
            <ac:spMk id="1028" creationId="{36B822CC-7DA9-4417-AA94-64CEB676F0B8}"/>
          </ac:spMkLst>
        </pc:spChg>
        <pc:spChg chg="add del">
          <ac:chgData name="Sanka, Subbarao" userId="694445c1-3cb3-4b8d-a711-a195d7dbeec5" providerId="ADAL" clId="{1BB746FB-FE1A-4F92-9E76-3895C174D289}" dt="2022-02-11T01:11:59.736" v="313" actId="26606"/>
          <ac:spMkLst>
            <pc:docMk/>
            <pc:sldMk cId="2807353564" sldId="266"/>
            <ac:spMk id="1029" creationId="{AFA01E88-71CC-4FF3-9E81-51E0C32B45E4}"/>
          </ac:spMkLst>
        </pc:spChg>
        <pc:spChg chg="add del">
          <ac:chgData name="Sanka, Subbarao" userId="694445c1-3cb3-4b8d-a711-a195d7dbeec5" providerId="ADAL" clId="{1BB746FB-FE1A-4F92-9E76-3895C174D289}" dt="2022-02-11T01:11:59.736" v="313" actId="26606"/>
          <ac:spMkLst>
            <pc:docMk/>
            <pc:sldMk cId="2807353564" sldId="266"/>
            <ac:spMk id="1030" creationId="{F3890CDE-81C4-4DE2-A25B-A18AAAD86E54}"/>
          </ac:spMkLst>
        </pc:spChg>
        <pc:spChg chg="add del">
          <ac:chgData name="Sanka, Subbarao" userId="694445c1-3cb3-4b8d-a711-a195d7dbeec5" providerId="ADAL" clId="{1BB746FB-FE1A-4F92-9E76-3895C174D289}" dt="2022-02-11T01:12:05.224" v="315" actId="26606"/>
          <ac:spMkLst>
            <pc:docMk/>
            <pc:sldMk cId="2807353564" sldId="266"/>
            <ac:spMk id="1032" creationId="{FAAAB002-E48E-4009-828A-511F7A828053}"/>
          </ac:spMkLst>
        </pc:spChg>
        <pc:spChg chg="add del">
          <ac:chgData name="Sanka, Subbarao" userId="694445c1-3cb3-4b8d-a711-a195d7dbeec5" providerId="ADAL" clId="{1BB746FB-FE1A-4F92-9E76-3895C174D289}" dt="2022-02-11T01:12:05.224" v="315" actId="26606"/>
          <ac:spMkLst>
            <pc:docMk/>
            <pc:sldMk cId="2807353564" sldId="266"/>
            <ac:spMk id="1033" creationId="{97EF55D5-23F0-4398-B16B-AEF5778C3048}"/>
          </ac:spMkLst>
        </pc:spChg>
        <pc:spChg chg="add del">
          <ac:chgData name="Sanka, Subbarao" userId="694445c1-3cb3-4b8d-a711-a195d7dbeec5" providerId="ADAL" clId="{1BB746FB-FE1A-4F92-9E76-3895C174D289}" dt="2022-02-11T01:12:05.224" v="315" actId="26606"/>
          <ac:spMkLst>
            <pc:docMk/>
            <pc:sldMk cId="2807353564" sldId="266"/>
            <ac:spMk id="1034" creationId="{FDF32581-CAA1-43C6-8532-DC56C8435C25}"/>
          </ac:spMkLst>
        </pc:spChg>
        <pc:spChg chg="add del">
          <ac:chgData name="Sanka, Subbarao" userId="694445c1-3cb3-4b8d-a711-a195d7dbeec5" providerId="ADAL" clId="{1BB746FB-FE1A-4F92-9E76-3895C174D289}" dt="2022-02-11T01:12:05.224" v="315" actId="26606"/>
          <ac:spMkLst>
            <pc:docMk/>
            <pc:sldMk cId="2807353564" sldId="266"/>
            <ac:spMk id="1035" creationId="{408E8949-43FE-4C56-B615-105063AE81A4}"/>
          </ac:spMkLst>
        </pc:spChg>
        <pc:spChg chg="add">
          <ac:chgData name="Sanka, Subbarao" userId="694445c1-3cb3-4b8d-a711-a195d7dbeec5" providerId="ADAL" clId="{1BB746FB-FE1A-4F92-9E76-3895C174D289}" dt="2022-02-11T01:12:05.224" v="316" actId="26606"/>
          <ac:spMkLst>
            <pc:docMk/>
            <pc:sldMk cId="2807353564" sldId="266"/>
            <ac:spMk id="1037" creationId="{C05729A4-6F0F-4423-AD0C-EF27345E6187}"/>
          </ac:spMkLst>
        </pc:spChg>
        <pc:spChg chg="add">
          <ac:chgData name="Sanka, Subbarao" userId="694445c1-3cb3-4b8d-a711-a195d7dbeec5" providerId="ADAL" clId="{1BB746FB-FE1A-4F92-9E76-3895C174D289}" dt="2022-02-11T01:12:05.224" v="316" actId="26606"/>
          <ac:spMkLst>
            <pc:docMk/>
            <pc:sldMk cId="2807353564" sldId="266"/>
            <ac:spMk id="1038" creationId="{204CB79E-F775-42E6-994C-D5FA8C176B65}"/>
          </ac:spMkLst>
        </pc:spChg>
        <pc:spChg chg="add">
          <ac:chgData name="Sanka, Subbarao" userId="694445c1-3cb3-4b8d-a711-a195d7dbeec5" providerId="ADAL" clId="{1BB746FB-FE1A-4F92-9E76-3895C174D289}" dt="2022-02-11T01:12:05.224" v="316" actId="26606"/>
          <ac:spMkLst>
            <pc:docMk/>
            <pc:sldMk cId="2807353564" sldId="266"/>
            <ac:spMk id="1039" creationId="{3AAB5B94-95EF-4963-859C-1FA406D62CA2}"/>
          </ac:spMkLst>
        </pc:spChg>
        <pc:picChg chg="add mod">
          <ac:chgData name="Sanka, Subbarao" userId="694445c1-3cb3-4b8d-a711-a195d7dbeec5" providerId="ADAL" clId="{1BB746FB-FE1A-4F92-9E76-3895C174D289}" dt="2022-02-11T01:12:05.224" v="316" actId="26606"/>
          <ac:picMkLst>
            <pc:docMk/>
            <pc:sldMk cId="2807353564" sldId="266"/>
            <ac:picMk id="1026" creationId="{AFF08BCC-195A-499E-9768-07A4756E314B}"/>
          </ac:picMkLst>
        </pc:picChg>
      </pc:sldChg>
      <pc:sldChg chg="del ord">
        <pc:chgData name="Sanka, Subbarao" userId="694445c1-3cb3-4b8d-a711-a195d7dbeec5" providerId="ADAL" clId="{1BB746FB-FE1A-4F92-9E76-3895C174D289}" dt="2022-02-11T00:21:23.144" v="81" actId="2696"/>
        <pc:sldMkLst>
          <pc:docMk/>
          <pc:sldMk cId="3300533697" sldId="267"/>
        </pc:sldMkLst>
      </pc:sldChg>
      <pc:sldChg chg="addSp delSp modSp add mod setBg">
        <pc:chgData name="Sanka, Subbarao" userId="694445c1-3cb3-4b8d-a711-a195d7dbeec5" providerId="ADAL" clId="{1BB746FB-FE1A-4F92-9E76-3895C174D289}" dt="2022-02-11T00:20:51.588" v="80" actId="26606"/>
        <pc:sldMkLst>
          <pc:docMk/>
          <pc:sldMk cId="3374966225" sldId="268"/>
        </pc:sldMkLst>
        <pc:spChg chg="mod">
          <ac:chgData name="Sanka, Subbarao" userId="694445c1-3cb3-4b8d-a711-a195d7dbeec5" providerId="ADAL" clId="{1BB746FB-FE1A-4F92-9E76-3895C174D289}" dt="2022-02-11T00:20:51.588" v="80" actId="26606"/>
          <ac:spMkLst>
            <pc:docMk/>
            <pc:sldMk cId="3374966225" sldId="268"/>
            <ac:spMk id="2" creationId="{915D3B6B-C897-41B1-BB48-442087D3F3D9}"/>
          </ac:spMkLst>
        </pc:spChg>
        <pc:spChg chg="add del">
          <ac:chgData name="Sanka, Subbarao" userId="694445c1-3cb3-4b8d-a711-a195d7dbeec5" providerId="ADAL" clId="{1BB746FB-FE1A-4F92-9E76-3895C174D289}" dt="2022-02-11T00:20:51.588" v="80" actId="26606"/>
          <ac:spMkLst>
            <pc:docMk/>
            <pc:sldMk cId="3374966225" sldId="268"/>
            <ac:spMk id="3" creationId="{464DAAA8-087F-4A90-AF72-E00EB9DB947F}"/>
          </ac:spMkLst>
        </pc:spChg>
        <pc:spChg chg="add del">
          <ac:chgData name="Sanka, Subbarao" userId="694445c1-3cb3-4b8d-a711-a195d7dbeec5" providerId="ADAL" clId="{1BB746FB-FE1A-4F92-9E76-3895C174D289}" dt="2022-02-11T00:20:51.581" v="79" actId="26606"/>
          <ac:spMkLst>
            <pc:docMk/>
            <pc:sldMk cId="3374966225" sldId="268"/>
            <ac:spMk id="9" creationId="{F92989FB-1024-49B7-BDF1-B3CE27D48623}"/>
          </ac:spMkLst>
        </pc:spChg>
        <pc:spChg chg="add del">
          <ac:chgData name="Sanka, Subbarao" userId="694445c1-3cb3-4b8d-a711-a195d7dbeec5" providerId="ADAL" clId="{1BB746FB-FE1A-4F92-9E76-3895C174D289}" dt="2022-02-11T00:20:51.581" v="79" actId="26606"/>
          <ac:spMkLst>
            <pc:docMk/>
            <pc:sldMk cId="3374966225" sldId="268"/>
            <ac:spMk id="11" creationId="{2987D6F4-EC95-4EF1-A8AD-4B70386CEEC7}"/>
          </ac:spMkLst>
        </pc:spChg>
        <pc:spChg chg="add del">
          <ac:chgData name="Sanka, Subbarao" userId="694445c1-3cb3-4b8d-a711-a195d7dbeec5" providerId="ADAL" clId="{1BB746FB-FE1A-4F92-9E76-3895C174D289}" dt="2022-02-11T00:20:51.581" v="79" actId="26606"/>
          <ac:spMkLst>
            <pc:docMk/>
            <pc:sldMk cId="3374966225" sldId="268"/>
            <ac:spMk id="13" creationId="{F5F792DF-9D0A-4DB6-9A9E-7312F5A7E87D}"/>
          </ac:spMkLst>
        </pc:spChg>
        <pc:graphicFrameChg chg="add del">
          <ac:chgData name="Sanka, Subbarao" userId="694445c1-3cb3-4b8d-a711-a195d7dbeec5" providerId="ADAL" clId="{1BB746FB-FE1A-4F92-9E76-3895C174D289}" dt="2022-02-11T00:20:23.541" v="77" actId="26606"/>
          <ac:graphicFrameMkLst>
            <pc:docMk/>
            <pc:sldMk cId="3374966225" sldId="268"/>
            <ac:graphicFrameMk id="5" creationId="{1A561D55-6DFB-4B02-A0B7-2B91C19E1767}"/>
          </ac:graphicFrameMkLst>
        </pc:graphicFrameChg>
        <pc:graphicFrameChg chg="add del">
          <ac:chgData name="Sanka, Subbarao" userId="694445c1-3cb3-4b8d-a711-a195d7dbeec5" providerId="ADAL" clId="{1BB746FB-FE1A-4F92-9E76-3895C174D289}" dt="2022-02-11T00:20:51.581" v="79" actId="26606"/>
          <ac:graphicFrameMkLst>
            <pc:docMk/>
            <pc:sldMk cId="3374966225" sldId="268"/>
            <ac:graphicFrameMk id="7" creationId="{F84E17C0-6054-47EF-8D75-567FE91B357F}"/>
          </ac:graphicFrameMkLst>
        </pc:graphicFrameChg>
        <pc:graphicFrameChg chg="add">
          <ac:chgData name="Sanka, Subbarao" userId="694445c1-3cb3-4b8d-a711-a195d7dbeec5" providerId="ADAL" clId="{1BB746FB-FE1A-4F92-9E76-3895C174D289}" dt="2022-02-11T00:20:51.588" v="80" actId="26606"/>
          <ac:graphicFrameMkLst>
            <pc:docMk/>
            <pc:sldMk cId="3374966225" sldId="268"/>
            <ac:graphicFrameMk id="15" creationId="{1A561D55-6DFB-4B02-A0B7-2B91C19E1767}"/>
          </ac:graphicFrameMkLst>
        </pc:graphicFrameChg>
      </pc:sldChg>
      <pc:sldChg chg="addSp modSp new mod setBg">
        <pc:chgData name="Sanka, Subbarao" userId="694445c1-3cb3-4b8d-a711-a195d7dbeec5" providerId="ADAL" clId="{1BB746FB-FE1A-4F92-9E76-3895C174D289}" dt="2022-02-11T01:23:40.947" v="453" actId="26606"/>
        <pc:sldMkLst>
          <pc:docMk/>
          <pc:sldMk cId="1475001963" sldId="269"/>
        </pc:sldMkLst>
        <pc:spChg chg="mod">
          <ac:chgData name="Sanka, Subbarao" userId="694445c1-3cb3-4b8d-a711-a195d7dbeec5" providerId="ADAL" clId="{1BB746FB-FE1A-4F92-9E76-3895C174D289}" dt="2022-02-11T01:23:40.947" v="453" actId="26606"/>
          <ac:spMkLst>
            <pc:docMk/>
            <pc:sldMk cId="1475001963" sldId="269"/>
            <ac:spMk id="2" creationId="{B317B6A6-6570-4139-98ED-5CDFFD3D7798}"/>
          </ac:spMkLst>
        </pc:spChg>
        <pc:spChg chg="mod">
          <ac:chgData name="Sanka, Subbarao" userId="694445c1-3cb3-4b8d-a711-a195d7dbeec5" providerId="ADAL" clId="{1BB746FB-FE1A-4F92-9E76-3895C174D289}" dt="2022-02-11T01:23:40.947" v="453" actId="26606"/>
          <ac:spMkLst>
            <pc:docMk/>
            <pc:sldMk cId="1475001963" sldId="269"/>
            <ac:spMk id="3" creationId="{FC8E4DC0-1E31-4679-AF83-48CF7F6BD26F}"/>
          </ac:spMkLst>
        </pc:spChg>
        <pc:spChg chg="add">
          <ac:chgData name="Sanka, Subbarao" userId="694445c1-3cb3-4b8d-a711-a195d7dbeec5" providerId="ADAL" clId="{1BB746FB-FE1A-4F92-9E76-3895C174D289}" dt="2022-02-11T01:23:40.947" v="453" actId="26606"/>
          <ac:spMkLst>
            <pc:docMk/>
            <pc:sldMk cId="1475001963" sldId="269"/>
            <ac:spMk id="8" creationId="{A43B05A4-157F-403C-939A-ED1B6A0A029C}"/>
          </ac:spMkLst>
        </pc:spChg>
        <pc:spChg chg="add">
          <ac:chgData name="Sanka, Subbarao" userId="694445c1-3cb3-4b8d-a711-a195d7dbeec5" providerId="ADAL" clId="{1BB746FB-FE1A-4F92-9E76-3895C174D289}" dt="2022-02-11T01:23:40.947" v="453" actId="26606"/>
          <ac:spMkLst>
            <pc:docMk/>
            <pc:sldMk cId="1475001963" sldId="269"/>
            <ac:spMk id="10" creationId="{E8CCE107-A70B-4916-9A0B-751C70B9B597}"/>
          </ac:spMkLst>
        </pc:spChg>
        <pc:spChg chg="add">
          <ac:chgData name="Sanka, Subbarao" userId="694445c1-3cb3-4b8d-a711-a195d7dbeec5" providerId="ADAL" clId="{1BB746FB-FE1A-4F92-9E76-3895C174D289}" dt="2022-02-11T01:23:40.947" v="453" actId="26606"/>
          <ac:spMkLst>
            <pc:docMk/>
            <pc:sldMk cId="1475001963" sldId="269"/>
            <ac:spMk id="12" creationId="{9A925BC7-7CC5-4A0C-9B3D-8829EBF281BD}"/>
          </ac:spMkLst>
        </pc:spChg>
        <pc:spChg chg="add">
          <ac:chgData name="Sanka, Subbarao" userId="694445c1-3cb3-4b8d-a711-a195d7dbeec5" providerId="ADAL" clId="{1BB746FB-FE1A-4F92-9E76-3895C174D289}" dt="2022-02-11T01:23:40.947" v="453" actId="26606"/>
          <ac:spMkLst>
            <pc:docMk/>
            <pc:sldMk cId="1475001963" sldId="269"/>
            <ac:spMk id="14" creationId="{6E67D916-28C7-4965-BA3C-287FB857979C}"/>
          </ac:spMkLst>
        </pc:spChg>
      </pc:sldChg>
      <pc:sldChg chg="new del">
        <pc:chgData name="Sanka, Subbarao" userId="694445c1-3cb3-4b8d-a711-a195d7dbeec5" providerId="ADAL" clId="{1BB746FB-FE1A-4F92-9E76-3895C174D289}" dt="2022-02-11T01:27:17.763" v="457" actId="2696"/>
        <pc:sldMkLst>
          <pc:docMk/>
          <pc:sldMk cId="468367244" sldId="270"/>
        </pc:sldMkLst>
      </pc:sldChg>
      <pc:sldChg chg="addSp delSp modSp add mod setBg modAnim setClrOvrMap delDesignElem">
        <pc:chgData name="Sanka, Subbarao" userId="694445c1-3cb3-4b8d-a711-a195d7dbeec5" providerId="ADAL" clId="{1BB746FB-FE1A-4F92-9E76-3895C174D289}" dt="2022-02-11T01:30:58.644" v="545" actId="26606"/>
        <pc:sldMkLst>
          <pc:docMk/>
          <pc:sldMk cId="3567426696" sldId="271"/>
        </pc:sldMkLst>
        <pc:spChg chg="mod ord">
          <ac:chgData name="Sanka, Subbarao" userId="694445c1-3cb3-4b8d-a711-a195d7dbeec5" providerId="ADAL" clId="{1BB746FB-FE1A-4F92-9E76-3895C174D289}" dt="2022-02-11T01:30:58.644" v="545" actId="26606"/>
          <ac:spMkLst>
            <pc:docMk/>
            <pc:sldMk cId="3567426696" sldId="271"/>
            <ac:spMk id="2" creationId="{00000000-0000-0000-0000-000000000000}"/>
          </ac:spMkLst>
        </pc:spChg>
        <pc:spChg chg="add del">
          <ac:chgData name="Sanka, Subbarao" userId="694445c1-3cb3-4b8d-a711-a195d7dbeec5" providerId="ADAL" clId="{1BB746FB-FE1A-4F92-9E76-3895C174D289}" dt="2022-02-11T01:30:05.707" v="540" actId="26606"/>
          <ac:spMkLst>
            <pc:docMk/>
            <pc:sldMk cId="3567426696" sldId="271"/>
            <ac:spMk id="20" creationId="{E08D4B6A-8113-4DFB-B82E-B60CAC8E0A50}"/>
          </ac:spMkLst>
        </pc:spChg>
        <pc:spChg chg="add del">
          <ac:chgData name="Sanka, Subbarao" userId="694445c1-3cb3-4b8d-a711-a195d7dbeec5" providerId="ADAL" clId="{1BB746FB-FE1A-4F92-9E76-3895C174D289}" dt="2022-02-11T01:30:05.707" v="540" actId="26606"/>
          <ac:spMkLst>
            <pc:docMk/>
            <pc:sldMk cId="3567426696" sldId="271"/>
            <ac:spMk id="22" creationId="{9822E561-F97C-4CBB-A9A6-A6BF6317BC84}"/>
          </ac:spMkLst>
        </pc:spChg>
        <pc:spChg chg="add del">
          <ac:chgData name="Sanka, Subbarao" userId="694445c1-3cb3-4b8d-a711-a195d7dbeec5" providerId="ADAL" clId="{1BB746FB-FE1A-4F92-9E76-3895C174D289}" dt="2022-02-11T01:30:05.707" v="540" actId="26606"/>
          <ac:spMkLst>
            <pc:docMk/>
            <pc:sldMk cId="3567426696" sldId="271"/>
            <ac:spMk id="24" creationId="{B01B0E58-A5C8-4CDA-A2E0-35DF94E59857}"/>
          </ac:spMkLst>
        </pc:spChg>
        <pc:spChg chg="add del">
          <ac:chgData name="Sanka, Subbarao" userId="694445c1-3cb3-4b8d-a711-a195d7dbeec5" providerId="ADAL" clId="{1BB746FB-FE1A-4F92-9E76-3895C174D289}" dt="2022-02-11T01:30:51.584" v="542" actId="26606"/>
          <ac:spMkLst>
            <pc:docMk/>
            <pc:sldMk cId="3567426696" sldId="271"/>
            <ac:spMk id="26" creationId="{007891EC-4501-44ED-A8C8-B11B6DB767AB}"/>
          </ac:spMkLst>
        </pc:spChg>
        <pc:spChg chg="add del">
          <ac:chgData name="Sanka, Subbarao" userId="694445c1-3cb3-4b8d-a711-a195d7dbeec5" providerId="ADAL" clId="{1BB746FB-FE1A-4F92-9E76-3895C174D289}" dt="2022-02-11T01:30:58.644" v="544" actId="26606"/>
          <ac:spMkLst>
            <pc:docMk/>
            <pc:sldMk cId="3567426696" sldId="271"/>
            <ac:spMk id="29" creationId="{6B695AA2-4B70-477F-AF90-536B720A1343}"/>
          </ac:spMkLst>
        </pc:spChg>
        <pc:spChg chg="add">
          <ac:chgData name="Sanka, Subbarao" userId="694445c1-3cb3-4b8d-a711-a195d7dbeec5" providerId="ADAL" clId="{1BB746FB-FE1A-4F92-9E76-3895C174D289}" dt="2022-02-11T01:30:58.644" v="545" actId="26606"/>
          <ac:spMkLst>
            <pc:docMk/>
            <pc:sldMk cId="3567426696" sldId="271"/>
            <ac:spMk id="31" creationId="{85A71294-C247-450A-BB34-6E68648C95D8}"/>
          </ac:spMkLst>
        </pc:spChg>
        <pc:spChg chg="add">
          <ac:chgData name="Sanka, Subbarao" userId="694445c1-3cb3-4b8d-a711-a195d7dbeec5" providerId="ADAL" clId="{1BB746FB-FE1A-4F92-9E76-3895C174D289}" dt="2022-02-11T01:30:58.644" v="545" actId="26606"/>
          <ac:spMkLst>
            <pc:docMk/>
            <pc:sldMk cId="3567426696" sldId="271"/>
            <ac:spMk id="32" creationId="{D36A0BA4-6A63-41D3-B0FA-43799ABC4AA0}"/>
          </ac:spMkLst>
        </pc:spChg>
        <pc:spChg chg="add">
          <ac:chgData name="Sanka, Subbarao" userId="694445c1-3cb3-4b8d-a711-a195d7dbeec5" providerId="ADAL" clId="{1BB746FB-FE1A-4F92-9E76-3895C174D289}" dt="2022-02-11T01:30:58.644" v="545" actId="26606"/>
          <ac:spMkLst>
            <pc:docMk/>
            <pc:sldMk cId="3567426696" sldId="271"/>
            <ac:spMk id="33" creationId="{673313D8-D259-4D89-9CE5-14884FB40DB4}"/>
          </ac:spMkLst>
        </pc:spChg>
        <pc:spChg chg="del">
          <ac:chgData name="Sanka, Subbarao" userId="694445c1-3cb3-4b8d-a711-a195d7dbeec5" providerId="ADAL" clId="{1BB746FB-FE1A-4F92-9E76-3895C174D289}" dt="2022-02-11T01:27:13.359" v="456"/>
          <ac:spMkLst>
            <pc:docMk/>
            <pc:sldMk cId="3567426696" sldId="271"/>
            <ac:spMk id="64" creationId="{E08D4B6A-8113-4DFB-B82E-B60CAC8E0A50}"/>
          </ac:spMkLst>
        </pc:spChg>
        <pc:spChg chg="del">
          <ac:chgData name="Sanka, Subbarao" userId="694445c1-3cb3-4b8d-a711-a195d7dbeec5" providerId="ADAL" clId="{1BB746FB-FE1A-4F92-9E76-3895C174D289}" dt="2022-02-11T01:27:13.359" v="456"/>
          <ac:spMkLst>
            <pc:docMk/>
            <pc:sldMk cId="3567426696" sldId="271"/>
            <ac:spMk id="65" creationId="{9822E561-F97C-4CBB-A9A6-A6BF6317BC84}"/>
          </ac:spMkLst>
        </pc:spChg>
        <pc:spChg chg="del">
          <ac:chgData name="Sanka, Subbarao" userId="694445c1-3cb3-4b8d-a711-a195d7dbeec5" providerId="ADAL" clId="{1BB746FB-FE1A-4F92-9E76-3895C174D289}" dt="2022-02-11T01:27:13.359" v="456"/>
          <ac:spMkLst>
            <pc:docMk/>
            <pc:sldMk cId="3567426696" sldId="271"/>
            <ac:spMk id="66" creationId="{B01B0E58-A5C8-4CDA-A2E0-35DF94E59857}"/>
          </ac:spMkLst>
        </pc:spChg>
        <pc:picChg chg="mod">
          <ac:chgData name="Sanka, Subbarao" userId="694445c1-3cb3-4b8d-a711-a195d7dbeec5" providerId="ADAL" clId="{1BB746FB-FE1A-4F92-9E76-3895C174D289}" dt="2022-02-11T01:30:58.644" v="545" actId="26606"/>
          <ac:picMkLst>
            <pc:docMk/>
            <pc:sldMk cId="3567426696" sldId="271"/>
            <ac:picMk id="15" creationId="{8ECE65B8-D98B-4F1F-8FAE-033F89836F5E}"/>
          </ac:picMkLst>
        </pc:picChg>
        <pc:cxnChg chg="add del">
          <ac:chgData name="Sanka, Subbarao" userId="694445c1-3cb3-4b8d-a711-a195d7dbeec5" providerId="ADAL" clId="{1BB746FB-FE1A-4F92-9E76-3895C174D289}" dt="2022-02-11T01:30:51.584" v="542" actId="26606"/>
          <ac:cxnSpMkLst>
            <pc:docMk/>
            <pc:sldMk cId="3567426696" sldId="271"/>
            <ac:cxnSpMk id="27" creationId="{34E5597F-CE67-4085-9548-E6A8036DA3BB}"/>
          </ac:cxnSpMkLst>
        </pc:cxnChg>
      </pc:sldChg>
    </pc:docChg>
  </pc:docChgLst>
  <pc:docChgLst>
    <pc:chgData name="Tumarada, Kavya Keerthi" userId="S::kavyakeerthitumarada@my.unt.edu::c492da05-0714-42c1-bbce-c8a6322c1ef8" providerId="AD" clId="Web-{4547B5A5-B340-443D-935E-D437C3A01077}"/>
    <pc:docChg chg="modSld">
      <pc:chgData name="Tumarada, Kavya Keerthi" userId="S::kavyakeerthitumarada@my.unt.edu::c492da05-0714-42c1-bbce-c8a6322c1ef8" providerId="AD" clId="Web-{4547B5A5-B340-443D-935E-D437C3A01077}" dt="2022-02-10T04:25:35.359" v="15" actId="20577"/>
      <pc:docMkLst>
        <pc:docMk/>
      </pc:docMkLst>
      <pc:sldChg chg="addSp delSp modSp">
        <pc:chgData name="Tumarada, Kavya Keerthi" userId="S::kavyakeerthitumarada@my.unt.edu::c492da05-0714-42c1-bbce-c8a6322c1ef8" providerId="AD" clId="Web-{4547B5A5-B340-443D-935E-D437C3A01077}" dt="2022-02-10T04:25:35.359" v="15" actId="20577"/>
        <pc:sldMkLst>
          <pc:docMk/>
          <pc:sldMk cId="3300533697" sldId="267"/>
        </pc:sldMkLst>
        <pc:spChg chg="mod">
          <ac:chgData name="Tumarada, Kavya Keerthi" userId="S::kavyakeerthitumarada@my.unt.edu::c492da05-0714-42c1-bbce-c8a6322c1ef8" providerId="AD" clId="Web-{4547B5A5-B340-443D-935E-D437C3A01077}" dt="2022-02-10T04:25:35.359" v="15" actId="20577"/>
          <ac:spMkLst>
            <pc:docMk/>
            <pc:sldMk cId="3300533697" sldId="267"/>
            <ac:spMk id="3" creationId="{464DAAA8-087F-4A90-AF72-E00EB9DB947F}"/>
          </ac:spMkLst>
        </pc:spChg>
        <pc:spChg chg="add del">
          <ac:chgData name="Tumarada, Kavya Keerthi" userId="S::kavyakeerthitumarada@my.unt.edu::c492da05-0714-42c1-bbce-c8a6322c1ef8" providerId="AD" clId="Web-{4547B5A5-B340-443D-935E-D437C3A01077}" dt="2022-02-10T04:24:43.796" v="3"/>
          <ac:spMkLst>
            <pc:docMk/>
            <pc:sldMk cId="3300533697" sldId="267"/>
            <ac:spMk id="4" creationId="{F751F4D4-12C3-40D7-B0DD-D4935E78FC2B}"/>
          </ac:spMkLst>
        </pc:spChg>
        <pc:spChg chg="add del">
          <ac:chgData name="Tumarada, Kavya Keerthi" userId="S::kavyakeerthitumarada@my.unt.edu::c492da05-0714-42c1-bbce-c8a6322c1ef8" providerId="AD" clId="Web-{4547B5A5-B340-443D-935E-D437C3A01077}" dt="2022-02-10T04:24:42.936" v="2"/>
          <ac:spMkLst>
            <pc:docMk/>
            <pc:sldMk cId="3300533697" sldId="267"/>
            <ac:spMk id="5" creationId="{3804669F-4626-4914-BEDF-8C7EAAC823E9}"/>
          </ac:spMkLst>
        </pc:spChg>
      </pc:sldChg>
    </pc:docChg>
  </pc:docChgLst>
  <pc:docChgLst>
    <pc:chgData name="Tumarada, Kavya Keerthi" userId="S::kavyakeerthitumarada@my.unt.edu::c492da05-0714-42c1-bbce-c8a6322c1ef8" providerId="AD" clId="Web-{653A14FB-1BD7-428D-91F7-5FBEFC86415A}"/>
    <pc:docChg chg="addSld modSld">
      <pc:chgData name="Tumarada, Kavya Keerthi" userId="S::kavyakeerthitumarada@my.unt.edu::c492da05-0714-42c1-bbce-c8a6322c1ef8" providerId="AD" clId="Web-{653A14FB-1BD7-428D-91F7-5FBEFC86415A}" dt="2022-02-03T01:46:00.746" v="44" actId="20577"/>
      <pc:docMkLst>
        <pc:docMk/>
      </pc:docMkLst>
      <pc:sldChg chg="new">
        <pc:chgData name="Tumarada, Kavya Keerthi" userId="S::kavyakeerthitumarada@my.unt.edu::c492da05-0714-42c1-bbce-c8a6322c1ef8" providerId="AD" clId="Web-{653A14FB-1BD7-428D-91F7-5FBEFC86415A}" dt="2022-02-03T01:28:57.436" v="0"/>
        <pc:sldMkLst>
          <pc:docMk/>
          <pc:sldMk cId="46654379" sldId="262"/>
        </pc:sldMkLst>
      </pc:sldChg>
      <pc:sldChg chg="new">
        <pc:chgData name="Tumarada, Kavya Keerthi" userId="S::kavyakeerthitumarada@my.unt.edu::c492da05-0714-42c1-bbce-c8a6322c1ef8" providerId="AD" clId="Web-{653A14FB-1BD7-428D-91F7-5FBEFC86415A}" dt="2022-02-03T01:43:57.586" v="1"/>
        <pc:sldMkLst>
          <pc:docMk/>
          <pc:sldMk cId="3747657209" sldId="263"/>
        </pc:sldMkLst>
      </pc:sldChg>
      <pc:sldChg chg="new">
        <pc:chgData name="Tumarada, Kavya Keerthi" userId="S::kavyakeerthitumarada@my.unt.edu::c492da05-0714-42c1-bbce-c8a6322c1ef8" providerId="AD" clId="Web-{653A14FB-1BD7-428D-91F7-5FBEFC86415A}" dt="2022-02-03T01:43:58.196" v="2"/>
        <pc:sldMkLst>
          <pc:docMk/>
          <pc:sldMk cId="960916423" sldId="264"/>
        </pc:sldMkLst>
      </pc:sldChg>
      <pc:sldChg chg="new">
        <pc:chgData name="Tumarada, Kavya Keerthi" userId="S::kavyakeerthitumarada@my.unt.edu::c492da05-0714-42c1-bbce-c8a6322c1ef8" providerId="AD" clId="Web-{653A14FB-1BD7-428D-91F7-5FBEFC86415A}" dt="2022-02-03T01:43:58.633" v="3"/>
        <pc:sldMkLst>
          <pc:docMk/>
          <pc:sldMk cId="92984254" sldId="265"/>
        </pc:sldMkLst>
      </pc:sldChg>
      <pc:sldChg chg="new">
        <pc:chgData name="Tumarada, Kavya Keerthi" userId="S::kavyakeerthitumarada@my.unt.edu::c492da05-0714-42c1-bbce-c8a6322c1ef8" providerId="AD" clId="Web-{653A14FB-1BD7-428D-91F7-5FBEFC86415A}" dt="2022-02-03T01:43:59.149" v="4"/>
        <pc:sldMkLst>
          <pc:docMk/>
          <pc:sldMk cId="2807353564" sldId="266"/>
        </pc:sldMkLst>
      </pc:sldChg>
      <pc:sldChg chg="modSp new">
        <pc:chgData name="Tumarada, Kavya Keerthi" userId="S::kavyakeerthitumarada@my.unt.edu::c492da05-0714-42c1-bbce-c8a6322c1ef8" providerId="AD" clId="Web-{653A14FB-1BD7-428D-91F7-5FBEFC86415A}" dt="2022-02-03T01:46:00.746" v="44" actId="20577"/>
        <pc:sldMkLst>
          <pc:docMk/>
          <pc:sldMk cId="3300533697" sldId="267"/>
        </pc:sldMkLst>
        <pc:spChg chg="mod">
          <ac:chgData name="Tumarada, Kavya Keerthi" userId="S::kavyakeerthitumarada@my.unt.edu::c492da05-0714-42c1-bbce-c8a6322c1ef8" providerId="AD" clId="Web-{653A14FB-1BD7-428D-91F7-5FBEFC86415A}" dt="2022-02-03T01:44:32.150" v="22" actId="20577"/>
          <ac:spMkLst>
            <pc:docMk/>
            <pc:sldMk cId="3300533697" sldId="267"/>
            <ac:spMk id="2" creationId="{915D3B6B-C897-41B1-BB48-442087D3F3D9}"/>
          </ac:spMkLst>
        </pc:spChg>
        <pc:spChg chg="mod">
          <ac:chgData name="Tumarada, Kavya Keerthi" userId="S::kavyakeerthitumarada@my.unt.edu::c492da05-0714-42c1-bbce-c8a6322c1ef8" providerId="AD" clId="Web-{653A14FB-1BD7-428D-91F7-5FBEFC86415A}" dt="2022-02-03T01:46:00.746" v="44" actId="20577"/>
          <ac:spMkLst>
            <pc:docMk/>
            <pc:sldMk cId="3300533697" sldId="267"/>
            <ac:spMk id="3" creationId="{464DAAA8-087F-4A90-AF72-E00EB9DB947F}"/>
          </ac:spMkLst>
        </pc:spChg>
      </pc:sldChg>
    </pc:docChg>
  </pc:docChgLst>
  <pc:docChgLst>
    <pc:chgData name="Tumarada, Kavya Keerthi" userId="S::kavyakeerthitumarada@my.unt.edu::c492da05-0714-42c1-bbce-c8a6322c1ef8" providerId="AD" clId="Web-{45FDD1D7-A1CE-4FD6-F20C-17F854715246}"/>
    <pc:docChg chg="modSld">
      <pc:chgData name="Tumarada, Kavya Keerthi" userId="S::kavyakeerthitumarada@my.unt.edu::c492da05-0714-42c1-bbce-c8a6322c1ef8" providerId="AD" clId="Web-{45FDD1D7-A1CE-4FD6-F20C-17F854715246}" dt="2022-02-03T01:52:07.582" v="111" actId="20577"/>
      <pc:docMkLst>
        <pc:docMk/>
      </pc:docMkLst>
      <pc:sldChg chg="addSp delSp modSp">
        <pc:chgData name="Tumarada, Kavya Keerthi" userId="S::kavyakeerthitumarada@my.unt.edu::c492da05-0714-42c1-bbce-c8a6322c1ef8" providerId="AD" clId="Web-{45FDD1D7-A1CE-4FD6-F20C-17F854715246}" dt="2022-02-03T01:52:07.582" v="111" actId="20577"/>
        <pc:sldMkLst>
          <pc:docMk/>
          <pc:sldMk cId="3300533697" sldId="267"/>
        </pc:sldMkLst>
        <pc:spChg chg="mod">
          <ac:chgData name="Tumarada, Kavya Keerthi" userId="S::kavyakeerthitumarada@my.unt.edu::c492da05-0714-42c1-bbce-c8a6322c1ef8" providerId="AD" clId="Web-{45FDD1D7-A1CE-4FD6-F20C-17F854715246}" dt="2022-02-03T01:52:07.582" v="111" actId="20577"/>
          <ac:spMkLst>
            <pc:docMk/>
            <pc:sldMk cId="3300533697" sldId="267"/>
            <ac:spMk id="3" creationId="{464DAAA8-087F-4A90-AF72-E00EB9DB947F}"/>
          </ac:spMkLst>
        </pc:spChg>
        <pc:spChg chg="add del">
          <ac:chgData name="Tumarada, Kavya Keerthi" userId="S::kavyakeerthitumarada@my.unt.edu::c492da05-0714-42c1-bbce-c8a6322c1ef8" providerId="AD" clId="Web-{45FDD1D7-A1CE-4FD6-F20C-17F854715246}" dt="2022-02-03T01:50:19.625" v="5"/>
          <ac:spMkLst>
            <pc:docMk/>
            <pc:sldMk cId="3300533697" sldId="267"/>
            <ac:spMk id="4" creationId="{0D2546C4-DC10-4D74-9C4A-DD8ADA861A67}"/>
          </ac:spMkLst>
        </pc:spChg>
        <pc:spChg chg="add del mod">
          <ac:chgData name="Tumarada, Kavya Keerthi" userId="S::kavyakeerthitumarada@my.unt.edu::c492da05-0714-42c1-bbce-c8a6322c1ef8" providerId="AD" clId="Web-{45FDD1D7-A1CE-4FD6-F20C-17F854715246}" dt="2022-02-03T01:50:18.813" v="4"/>
          <ac:spMkLst>
            <pc:docMk/>
            <pc:sldMk cId="3300533697" sldId="267"/>
            <ac:spMk id="5" creationId="{AADC1EA5-EDBE-48F9-9433-47171FF4691E}"/>
          </ac:spMkLst>
        </pc:spChg>
      </pc:sldChg>
    </pc:docChg>
  </pc:docChgLst>
  <pc:docChgLst>
    <pc:chgData name="Tumarada, Kavya Keerthi" userId="S::kavyakeerthitumarada@my.unt.edu::c492da05-0714-42c1-bbce-c8a6322c1ef8" providerId="AD" clId="Web-{764E51E7-6D3C-2516-2B41-5D42FBB3090A}"/>
    <pc:docChg chg="modSld">
      <pc:chgData name="Tumarada, Kavya Keerthi" userId="S::kavyakeerthitumarada@my.unt.edu::c492da05-0714-42c1-bbce-c8a6322c1ef8" providerId="AD" clId="Web-{764E51E7-6D3C-2516-2B41-5D42FBB3090A}" dt="2022-02-03T01:47:00.099" v="10" actId="20577"/>
      <pc:docMkLst>
        <pc:docMk/>
      </pc:docMkLst>
      <pc:sldChg chg="modSp">
        <pc:chgData name="Tumarada, Kavya Keerthi" userId="S::kavyakeerthitumarada@my.unt.edu::c492da05-0714-42c1-bbce-c8a6322c1ef8" providerId="AD" clId="Web-{764E51E7-6D3C-2516-2B41-5D42FBB3090A}" dt="2022-02-03T01:47:00.099" v="10" actId="20577"/>
        <pc:sldMkLst>
          <pc:docMk/>
          <pc:sldMk cId="3300533697" sldId="267"/>
        </pc:sldMkLst>
        <pc:spChg chg="mod">
          <ac:chgData name="Tumarada, Kavya Keerthi" userId="S::kavyakeerthitumarada@my.unt.edu::c492da05-0714-42c1-bbce-c8a6322c1ef8" providerId="AD" clId="Web-{764E51E7-6D3C-2516-2B41-5D42FBB3090A}" dt="2022-02-03T01:47:00.099" v="10" actId="20577"/>
          <ac:spMkLst>
            <pc:docMk/>
            <pc:sldMk cId="3300533697" sldId="267"/>
            <ac:spMk id="3" creationId="{464DAAA8-087F-4A90-AF72-E00EB9DB947F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AA08B1-3361-4102-800D-BBE6487AD060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D6942BC-406F-447E-91CF-DF06D8824817}">
      <dgm:prSet/>
      <dgm:spPr/>
      <dgm:t>
        <a:bodyPr/>
        <a:lstStyle/>
        <a:p>
          <a:r>
            <a:rPr lang="en-US"/>
            <a:t>Admin Module:</a:t>
          </a:r>
        </a:p>
      </dgm:t>
    </dgm:pt>
    <dgm:pt modelId="{F8F3E2B9-C0D0-48C5-93C8-950AB0E33965}" type="parTrans" cxnId="{F3633559-4ED1-4969-9DFC-5CDE1A6259AD}">
      <dgm:prSet/>
      <dgm:spPr/>
      <dgm:t>
        <a:bodyPr/>
        <a:lstStyle/>
        <a:p>
          <a:endParaRPr lang="en-US"/>
        </a:p>
      </dgm:t>
    </dgm:pt>
    <dgm:pt modelId="{92703E7E-AABB-4D7B-A0FA-BE4311C382BD}" type="sibTrans" cxnId="{F3633559-4ED1-4969-9DFC-5CDE1A6259AD}">
      <dgm:prSet/>
      <dgm:spPr/>
      <dgm:t>
        <a:bodyPr/>
        <a:lstStyle/>
        <a:p>
          <a:endParaRPr lang="en-US"/>
        </a:p>
      </dgm:t>
    </dgm:pt>
    <dgm:pt modelId="{9F56B388-52B5-4211-B859-DF1104B2898C}">
      <dgm:prSet/>
      <dgm:spPr/>
      <dgm:t>
        <a:bodyPr/>
        <a:lstStyle/>
        <a:p>
          <a:r>
            <a:rPr lang="en-US"/>
            <a:t>Can create new employee records into the system.</a:t>
          </a:r>
        </a:p>
      </dgm:t>
    </dgm:pt>
    <dgm:pt modelId="{00575A21-B7C0-4F14-8E7F-208B4A8ED344}" type="parTrans" cxnId="{28252CF2-E195-4174-98BB-10C0BEB33D24}">
      <dgm:prSet/>
      <dgm:spPr/>
      <dgm:t>
        <a:bodyPr/>
        <a:lstStyle/>
        <a:p>
          <a:endParaRPr lang="en-US"/>
        </a:p>
      </dgm:t>
    </dgm:pt>
    <dgm:pt modelId="{15C9D9D2-48AC-4C9B-8BDC-DE835E2FFBD2}" type="sibTrans" cxnId="{28252CF2-E195-4174-98BB-10C0BEB33D24}">
      <dgm:prSet/>
      <dgm:spPr/>
      <dgm:t>
        <a:bodyPr/>
        <a:lstStyle/>
        <a:p>
          <a:endParaRPr lang="en-US"/>
        </a:p>
      </dgm:t>
    </dgm:pt>
    <dgm:pt modelId="{AB2AEE59-9C3B-49F5-948B-3F7C05213738}">
      <dgm:prSet/>
      <dgm:spPr/>
      <dgm:t>
        <a:bodyPr/>
        <a:lstStyle/>
        <a:p>
          <a:r>
            <a:rPr lang="en-US"/>
            <a:t>Admin users have all the rights to access and modify the employee information.</a:t>
          </a:r>
        </a:p>
      </dgm:t>
    </dgm:pt>
    <dgm:pt modelId="{37725D28-08F3-4571-97C4-6D1597C468CE}" type="parTrans" cxnId="{F3CE3A83-A1F7-48D1-85A0-06357B8A7C5D}">
      <dgm:prSet/>
      <dgm:spPr/>
      <dgm:t>
        <a:bodyPr/>
        <a:lstStyle/>
        <a:p>
          <a:endParaRPr lang="en-US"/>
        </a:p>
      </dgm:t>
    </dgm:pt>
    <dgm:pt modelId="{12035511-F0CF-459C-A654-F70EB63C3AEC}" type="sibTrans" cxnId="{F3CE3A83-A1F7-48D1-85A0-06357B8A7C5D}">
      <dgm:prSet/>
      <dgm:spPr/>
      <dgm:t>
        <a:bodyPr/>
        <a:lstStyle/>
        <a:p>
          <a:endParaRPr lang="en-US"/>
        </a:p>
      </dgm:t>
    </dgm:pt>
    <dgm:pt modelId="{4445AC23-85A0-46C6-B1D2-FAFA9B42346E}">
      <dgm:prSet/>
      <dgm:spPr/>
      <dgm:t>
        <a:bodyPr/>
        <a:lstStyle/>
        <a:p>
          <a:r>
            <a:rPr lang="en-US"/>
            <a:t>They can change the salary information, approve leave requests, assign projects etc...</a:t>
          </a:r>
        </a:p>
      </dgm:t>
    </dgm:pt>
    <dgm:pt modelId="{10E50FCE-C1C3-47DE-9ACA-3B82C901674F}" type="parTrans" cxnId="{47719278-2176-40DF-A8FA-F5FCD22D51CD}">
      <dgm:prSet/>
      <dgm:spPr/>
      <dgm:t>
        <a:bodyPr/>
        <a:lstStyle/>
        <a:p>
          <a:endParaRPr lang="en-US"/>
        </a:p>
      </dgm:t>
    </dgm:pt>
    <dgm:pt modelId="{53BD147F-FF85-47A9-8809-BC32F39319E9}" type="sibTrans" cxnId="{47719278-2176-40DF-A8FA-F5FCD22D51CD}">
      <dgm:prSet/>
      <dgm:spPr/>
      <dgm:t>
        <a:bodyPr/>
        <a:lstStyle/>
        <a:p>
          <a:endParaRPr lang="en-US"/>
        </a:p>
      </dgm:t>
    </dgm:pt>
    <dgm:pt modelId="{653A11AB-2F2C-40A8-A8A7-CBDA8FDD85B4}">
      <dgm:prSet/>
      <dgm:spPr/>
      <dgm:t>
        <a:bodyPr/>
        <a:lstStyle/>
        <a:p>
          <a:r>
            <a:rPr lang="en-US"/>
            <a:t>Employee Module:</a:t>
          </a:r>
        </a:p>
      </dgm:t>
    </dgm:pt>
    <dgm:pt modelId="{6DBDCA6E-BC50-4AC6-8A5C-B54C2DC4E8DC}" type="parTrans" cxnId="{956C6BF0-FFD9-4FFB-BF4E-F949334005B4}">
      <dgm:prSet/>
      <dgm:spPr/>
      <dgm:t>
        <a:bodyPr/>
        <a:lstStyle/>
        <a:p>
          <a:endParaRPr lang="en-US"/>
        </a:p>
      </dgm:t>
    </dgm:pt>
    <dgm:pt modelId="{32BC7D01-0BB0-4DA3-BF5D-4A74E4347228}" type="sibTrans" cxnId="{956C6BF0-FFD9-4FFB-BF4E-F949334005B4}">
      <dgm:prSet/>
      <dgm:spPr/>
      <dgm:t>
        <a:bodyPr/>
        <a:lstStyle/>
        <a:p>
          <a:endParaRPr lang="en-US"/>
        </a:p>
      </dgm:t>
    </dgm:pt>
    <dgm:pt modelId="{938DB1D2-5934-406E-83F8-1C02C2DAD8A4}">
      <dgm:prSet/>
      <dgm:spPr/>
      <dgm:t>
        <a:bodyPr/>
        <a:lstStyle/>
        <a:p>
          <a:r>
            <a:rPr lang="en-US"/>
            <a:t>Employee can login into the application with their own credentials.</a:t>
          </a:r>
        </a:p>
      </dgm:t>
    </dgm:pt>
    <dgm:pt modelId="{2E99194E-6A02-42A3-82CC-DDBD440C20A7}" type="parTrans" cxnId="{00413554-9F79-4730-AE38-E216D0A33BAF}">
      <dgm:prSet/>
      <dgm:spPr/>
      <dgm:t>
        <a:bodyPr/>
        <a:lstStyle/>
        <a:p>
          <a:endParaRPr lang="en-US"/>
        </a:p>
      </dgm:t>
    </dgm:pt>
    <dgm:pt modelId="{683C604E-BB93-4331-8F2B-144F638BC337}" type="sibTrans" cxnId="{00413554-9F79-4730-AE38-E216D0A33BAF}">
      <dgm:prSet/>
      <dgm:spPr/>
      <dgm:t>
        <a:bodyPr/>
        <a:lstStyle/>
        <a:p>
          <a:endParaRPr lang="en-US"/>
        </a:p>
      </dgm:t>
    </dgm:pt>
    <dgm:pt modelId="{F9430ED0-C70F-400D-BB92-24ED7AC0E8F5}">
      <dgm:prSet/>
      <dgm:spPr/>
      <dgm:t>
        <a:bodyPr/>
        <a:lstStyle/>
        <a:p>
          <a:r>
            <a:rPr lang="en-US"/>
            <a:t>Can raise leave requests and submit their timesheets.</a:t>
          </a:r>
        </a:p>
      </dgm:t>
    </dgm:pt>
    <dgm:pt modelId="{B0B383FE-E5EF-4E2B-AA23-ECEF7498B88A}" type="parTrans" cxnId="{58B85A1C-0523-407C-81B9-A65BB3B248AA}">
      <dgm:prSet/>
      <dgm:spPr/>
      <dgm:t>
        <a:bodyPr/>
        <a:lstStyle/>
        <a:p>
          <a:endParaRPr lang="en-US"/>
        </a:p>
      </dgm:t>
    </dgm:pt>
    <dgm:pt modelId="{F7B556F6-F8A4-49CB-A73A-00ECC689097D}" type="sibTrans" cxnId="{58B85A1C-0523-407C-81B9-A65BB3B248AA}">
      <dgm:prSet/>
      <dgm:spPr/>
      <dgm:t>
        <a:bodyPr/>
        <a:lstStyle/>
        <a:p>
          <a:endParaRPr lang="en-US"/>
        </a:p>
      </dgm:t>
    </dgm:pt>
    <dgm:pt modelId="{530EFAF9-9A79-48A2-9015-2A63EC0A6998}">
      <dgm:prSet/>
      <dgm:spPr/>
      <dgm:t>
        <a:bodyPr/>
        <a:lstStyle/>
        <a:p>
          <a:r>
            <a:rPr lang="en-US"/>
            <a:t>Can generate and download the pay slips.</a:t>
          </a:r>
        </a:p>
      </dgm:t>
    </dgm:pt>
    <dgm:pt modelId="{162559E0-02E5-45F3-B370-76917CF29A43}" type="parTrans" cxnId="{44C03364-292D-42B5-98B1-3BAB67AB928F}">
      <dgm:prSet/>
      <dgm:spPr/>
      <dgm:t>
        <a:bodyPr/>
        <a:lstStyle/>
        <a:p>
          <a:endParaRPr lang="en-US"/>
        </a:p>
      </dgm:t>
    </dgm:pt>
    <dgm:pt modelId="{C59CDFBC-EA73-415F-9854-955003A5A840}" type="sibTrans" cxnId="{44C03364-292D-42B5-98B1-3BAB67AB928F}">
      <dgm:prSet/>
      <dgm:spPr/>
      <dgm:t>
        <a:bodyPr/>
        <a:lstStyle/>
        <a:p>
          <a:endParaRPr lang="en-US"/>
        </a:p>
      </dgm:t>
    </dgm:pt>
    <dgm:pt modelId="{F16D4EF7-5E9F-4147-A409-7DED90E8087C}">
      <dgm:prSet/>
      <dgm:spPr/>
      <dgm:t>
        <a:bodyPr/>
        <a:lstStyle/>
        <a:p>
          <a:r>
            <a:rPr lang="en-US"/>
            <a:t>Can view hierarchy based on the projects. </a:t>
          </a:r>
        </a:p>
      </dgm:t>
    </dgm:pt>
    <dgm:pt modelId="{79E91365-E3E7-4136-AE37-57EB28785498}" type="parTrans" cxnId="{B22BC7E2-2B4E-41B3-BFAC-A631E9AD6CC7}">
      <dgm:prSet/>
      <dgm:spPr/>
      <dgm:t>
        <a:bodyPr/>
        <a:lstStyle/>
        <a:p>
          <a:endParaRPr lang="en-US"/>
        </a:p>
      </dgm:t>
    </dgm:pt>
    <dgm:pt modelId="{488DAEA5-28C0-49E3-AADC-17F884F055DA}" type="sibTrans" cxnId="{B22BC7E2-2B4E-41B3-BFAC-A631E9AD6CC7}">
      <dgm:prSet/>
      <dgm:spPr/>
      <dgm:t>
        <a:bodyPr/>
        <a:lstStyle/>
        <a:p>
          <a:endParaRPr lang="en-US"/>
        </a:p>
      </dgm:t>
    </dgm:pt>
    <dgm:pt modelId="{B4E7443B-3140-43D6-8A39-79512C88427C}" type="pres">
      <dgm:prSet presAssocID="{6EAA08B1-3361-4102-800D-BBE6487AD060}" presName="Name0" presStyleCnt="0">
        <dgm:presLayoutVars>
          <dgm:dir/>
          <dgm:animLvl val="lvl"/>
          <dgm:resizeHandles val="exact"/>
        </dgm:presLayoutVars>
      </dgm:prSet>
      <dgm:spPr/>
    </dgm:pt>
    <dgm:pt modelId="{97F9E7AA-93A4-4527-9CEF-4AF5E9AC72BC}" type="pres">
      <dgm:prSet presAssocID="{CD6942BC-406F-447E-91CF-DF06D8824817}" presName="composite" presStyleCnt="0"/>
      <dgm:spPr/>
    </dgm:pt>
    <dgm:pt modelId="{D8CA25A3-66AC-4EA2-969B-C60B8C666045}" type="pres">
      <dgm:prSet presAssocID="{CD6942BC-406F-447E-91CF-DF06D882481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0BEC767-2BFD-4677-B893-696163317FE0}" type="pres">
      <dgm:prSet presAssocID="{CD6942BC-406F-447E-91CF-DF06D8824817}" presName="desTx" presStyleLbl="alignAccFollowNode1" presStyleIdx="0" presStyleCnt="2">
        <dgm:presLayoutVars>
          <dgm:bulletEnabled val="1"/>
        </dgm:presLayoutVars>
      </dgm:prSet>
      <dgm:spPr/>
    </dgm:pt>
    <dgm:pt modelId="{98256D0D-CC20-4D1A-B4FA-B940F0FFE11B}" type="pres">
      <dgm:prSet presAssocID="{92703E7E-AABB-4D7B-A0FA-BE4311C382BD}" presName="space" presStyleCnt="0"/>
      <dgm:spPr/>
    </dgm:pt>
    <dgm:pt modelId="{B68DC778-6495-4393-AEFA-ED9A19305CDC}" type="pres">
      <dgm:prSet presAssocID="{653A11AB-2F2C-40A8-A8A7-CBDA8FDD85B4}" presName="composite" presStyleCnt="0"/>
      <dgm:spPr/>
    </dgm:pt>
    <dgm:pt modelId="{5A784266-00F8-48DB-BA49-9B2ED863BB63}" type="pres">
      <dgm:prSet presAssocID="{653A11AB-2F2C-40A8-A8A7-CBDA8FDD85B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BB5F63F-32D8-4276-AB04-B66120F5684C}" type="pres">
      <dgm:prSet presAssocID="{653A11AB-2F2C-40A8-A8A7-CBDA8FDD85B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831D212-0608-4360-927F-21904867B2DA}" type="presOf" srcId="{CD6942BC-406F-447E-91CF-DF06D8824817}" destId="{D8CA25A3-66AC-4EA2-969B-C60B8C666045}" srcOrd="0" destOrd="0" presId="urn:microsoft.com/office/officeart/2005/8/layout/hList1"/>
    <dgm:cxn modelId="{58B85A1C-0523-407C-81B9-A65BB3B248AA}" srcId="{653A11AB-2F2C-40A8-A8A7-CBDA8FDD85B4}" destId="{F9430ED0-C70F-400D-BB92-24ED7AC0E8F5}" srcOrd="1" destOrd="0" parTransId="{B0B383FE-E5EF-4E2B-AA23-ECEF7498B88A}" sibTransId="{F7B556F6-F8A4-49CB-A73A-00ECC689097D}"/>
    <dgm:cxn modelId="{6ABE4724-CC61-42DB-B1A9-C90987489576}" type="presOf" srcId="{4445AC23-85A0-46C6-B1D2-FAFA9B42346E}" destId="{20BEC767-2BFD-4677-B893-696163317FE0}" srcOrd="0" destOrd="2" presId="urn:microsoft.com/office/officeart/2005/8/layout/hList1"/>
    <dgm:cxn modelId="{00413554-9F79-4730-AE38-E216D0A33BAF}" srcId="{653A11AB-2F2C-40A8-A8A7-CBDA8FDD85B4}" destId="{938DB1D2-5934-406E-83F8-1C02C2DAD8A4}" srcOrd="0" destOrd="0" parTransId="{2E99194E-6A02-42A3-82CC-DDBD440C20A7}" sibTransId="{683C604E-BB93-4331-8F2B-144F638BC337}"/>
    <dgm:cxn modelId="{97A2EE57-5321-464E-945A-AF5FC0742848}" type="presOf" srcId="{F16D4EF7-5E9F-4147-A409-7DED90E8087C}" destId="{3BB5F63F-32D8-4276-AB04-B66120F5684C}" srcOrd="0" destOrd="3" presId="urn:microsoft.com/office/officeart/2005/8/layout/hList1"/>
    <dgm:cxn modelId="{F3633559-4ED1-4969-9DFC-5CDE1A6259AD}" srcId="{6EAA08B1-3361-4102-800D-BBE6487AD060}" destId="{CD6942BC-406F-447E-91CF-DF06D8824817}" srcOrd="0" destOrd="0" parTransId="{F8F3E2B9-C0D0-48C5-93C8-950AB0E33965}" sibTransId="{92703E7E-AABB-4D7B-A0FA-BE4311C382BD}"/>
    <dgm:cxn modelId="{6748E15C-131B-491C-B519-C35E04B715B4}" type="presOf" srcId="{653A11AB-2F2C-40A8-A8A7-CBDA8FDD85B4}" destId="{5A784266-00F8-48DB-BA49-9B2ED863BB63}" srcOrd="0" destOrd="0" presId="urn:microsoft.com/office/officeart/2005/8/layout/hList1"/>
    <dgm:cxn modelId="{CFE80E63-37D7-4DF5-BF11-2A54EC07682B}" type="presOf" srcId="{938DB1D2-5934-406E-83F8-1C02C2DAD8A4}" destId="{3BB5F63F-32D8-4276-AB04-B66120F5684C}" srcOrd="0" destOrd="0" presId="urn:microsoft.com/office/officeart/2005/8/layout/hList1"/>
    <dgm:cxn modelId="{44C03364-292D-42B5-98B1-3BAB67AB928F}" srcId="{653A11AB-2F2C-40A8-A8A7-CBDA8FDD85B4}" destId="{530EFAF9-9A79-48A2-9015-2A63EC0A6998}" srcOrd="2" destOrd="0" parTransId="{162559E0-02E5-45F3-B370-76917CF29A43}" sibTransId="{C59CDFBC-EA73-415F-9854-955003A5A840}"/>
    <dgm:cxn modelId="{47719278-2176-40DF-A8FA-F5FCD22D51CD}" srcId="{CD6942BC-406F-447E-91CF-DF06D8824817}" destId="{4445AC23-85A0-46C6-B1D2-FAFA9B42346E}" srcOrd="2" destOrd="0" parTransId="{10E50FCE-C1C3-47DE-9ACA-3B82C901674F}" sibTransId="{53BD147F-FF85-47A9-8809-BC32F39319E9}"/>
    <dgm:cxn modelId="{F3CE3A83-A1F7-48D1-85A0-06357B8A7C5D}" srcId="{CD6942BC-406F-447E-91CF-DF06D8824817}" destId="{AB2AEE59-9C3B-49F5-948B-3F7C05213738}" srcOrd="1" destOrd="0" parTransId="{37725D28-08F3-4571-97C4-6D1597C468CE}" sibTransId="{12035511-F0CF-459C-A654-F70EB63C3AEC}"/>
    <dgm:cxn modelId="{F893F2A2-2CF2-45A1-962E-7D0A5D2741CF}" type="presOf" srcId="{6EAA08B1-3361-4102-800D-BBE6487AD060}" destId="{B4E7443B-3140-43D6-8A39-79512C88427C}" srcOrd="0" destOrd="0" presId="urn:microsoft.com/office/officeart/2005/8/layout/hList1"/>
    <dgm:cxn modelId="{AF05B1D5-6158-4725-A19F-9E1CFED10988}" type="presOf" srcId="{530EFAF9-9A79-48A2-9015-2A63EC0A6998}" destId="{3BB5F63F-32D8-4276-AB04-B66120F5684C}" srcOrd="0" destOrd="2" presId="urn:microsoft.com/office/officeart/2005/8/layout/hList1"/>
    <dgm:cxn modelId="{C49155D9-2FAB-4845-A158-2E66EFD55FED}" type="presOf" srcId="{AB2AEE59-9C3B-49F5-948B-3F7C05213738}" destId="{20BEC767-2BFD-4677-B893-696163317FE0}" srcOrd="0" destOrd="1" presId="urn:microsoft.com/office/officeart/2005/8/layout/hList1"/>
    <dgm:cxn modelId="{908440DE-764F-48F2-A089-94FFD52D863A}" type="presOf" srcId="{9F56B388-52B5-4211-B859-DF1104B2898C}" destId="{20BEC767-2BFD-4677-B893-696163317FE0}" srcOrd="0" destOrd="0" presId="urn:microsoft.com/office/officeart/2005/8/layout/hList1"/>
    <dgm:cxn modelId="{B22BC7E2-2B4E-41B3-BFAC-A631E9AD6CC7}" srcId="{653A11AB-2F2C-40A8-A8A7-CBDA8FDD85B4}" destId="{F16D4EF7-5E9F-4147-A409-7DED90E8087C}" srcOrd="3" destOrd="0" parTransId="{79E91365-E3E7-4136-AE37-57EB28785498}" sibTransId="{488DAEA5-28C0-49E3-AADC-17F884F055DA}"/>
    <dgm:cxn modelId="{956C6BF0-FFD9-4FFB-BF4E-F949334005B4}" srcId="{6EAA08B1-3361-4102-800D-BBE6487AD060}" destId="{653A11AB-2F2C-40A8-A8A7-CBDA8FDD85B4}" srcOrd="1" destOrd="0" parTransId="{6DBDCA6E-BC50-4AC6-8A5C-B54C2DC4E8DC}" sibTransId="{32BC7D01-0BB0-4DA3-BF5D-4A74E4347228}"/>
    <dgm:cxn modelId="{28252CF2-E195-4174-98BB-10C0BEB33D24}" srcId="{CD6942BC-406F-447E-91CF-DF06D8824817}" destId="{9F56B388-52B5-4211-B859-DF1104B2898C}" srcOrd="0" destOrd="0" parTransId="{00575A21-B7C0-4F14-8E7F-208B4A8ED344}" sibTransId="{15C9D9D2-48AC-4C9B-8BDC-DE835E2FFBD2}"/>
    <dgm:cxn modelId="{8F75CDF2-71E2-4556-BF3D-F124E9FC7F23}" type="presOf" srcId="{F9430ED0-C70F-400D-BB92-24ED7AC0E8F5}" destId="{3BB5F63F-32D8-4276-AB04-B66120F5684C}" srcOrd="0" destOrd="1" presId="urn:microsoft.com/office/officeart/2005/8/layout/hList1"/>
    <dgm:cxn modelId="{C7A11D3F-D29F-4D6B-B1CE-3430F3EEAFA5}" type="presParOf" srcId="{B4E7443B-3140-43D6-8A39-79512C88427C}" destId="{97F9E7AA-93A4-4527-9CEF-4AF5E9AC72BC}" srcOrd="0" destOrd="0" presId="urn:microsoft.com/office/officeart/2005/8/layout/hList1"/>
    <dgm:cxn modelId="{7BBA5803-D73D-4959-A0F2-5EBCC7E7F031}" type="presParOf" srcId="{97F9E7AA-93A4-4527-9CEF-4AF5E9AC72BC}" destId="{D8CA25A3-66AC-4EA2-969B-C60B8C666045}" srcOrd="0" destOrd="0" presId="urn:microsoft.com/office/officeart/2005/8/layout/hList1"/>
    <dgm:cxn modelId="{A90ED6C0-B981-4FA1-B8BB-1F496309E853}" type="presParOf" srcId="{97F9E7AA-93A4-4527-9CEF-4AF5E9AC72BC}" destId="{20BEC767-2BFD-4677-B893-696163317FE0}" srcOrd="1" destOrd="0" presId="urn:microsoft.com/office/officeart/2005/8/layout/hList1"/>
    <dgm:cxn modelId="{64921AFD-4750-4230-B87E-8D3B26310AA8}" type="presParOf" srcId="{B4E7443B-3140-43D6-8A39-79512C88427C}" destId="{98256D0D-CC20-4D1A-B4FA-B940F0FFE11B}" srcOrd="1" destOrd="0" presId="urn:microsoft.com/office/officeart/2005/8/layout/hList1"/>
    <dgm:cxn modelId="{F2C39D52-E486-42A4-BD4C-9053DBCC2395}" type="presParOf" srcId="{B4E7443B-3140-43D6-8A39-79512C88427C}" destId="{B68DC778-6495-4393-AEFA-ED9A19305CDC}" srcOrd="2" destOrd="0" presId="urn:microsoft.com/office/officeart/2005/8/layout/hList1"/>
    <dgm:cxn modelId="{562251B1-062F-4F7E-A759-106D3EE87F69}" type="presParOf" srcId="{B68DC778-6495-4393-AEFA-ED9A19305CDC}" destId="{5A784266-00F8-48DB-BA49-9B2ED863BB63}" srcOrd="0" destOrd="0" presId="urn:microsoft.com/office/officeart/2005/8/layout/hList1"/>
    <dgm:cxn modelId="{A95B429D-88AF-4F55-9BC4-CBE3A211F3FC}" type="presParOf" srcId="{B68DC778-6495-4393-AEFA-ED9A19305CDC}" destId="{3BB5F63F-32D8-4276-AB04-B66120F5684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6E9CA2-7C6F-4997-9FF1-14685B1F480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EDC40C-0E08-4E2E-B067-113433C21920}">
      <dgm:prSet/>
      <dgm:spPr/>
      <dgm:t>
        <a:bodyPr/>
        <a:lstStyle/>
        <a:p>
          <a:r>
            <a:rPr lang="en-US"/>
            <a:t>Huge data storage with less computer memory</a:t>
          </a:r>
        </a:p>
      </dgm:t>
    </dgm:pt>
    <dgm:pt modelId="{A89F7F61-51A3-4645-9778-08D986FE7EC2}" type="parTrans" cxnId="{1B98BBCF-4B0D-4BCD-A16A-F20E6CA949AD}">
      <dgm:prSet/>
      <dgm:spPr/>
      <dgm:t>
        <a:bodyPr/>
        <a:lstStyle/>
        <a:p>
          <a:endParaRPr lang="en-US"/>
        </a:p>
      </dgm:t>
    </dgm:pt>
    <dgm:pt modelId="{F6679167-D633-4937-BDBC-45F098D400F7}" type="sibTrans" cxnId="{1B98BBCF-4B0D-4BCD-A16A-F20E6CA949AD}">
      <dgm:prSet/>
      <dgm:spPr/>
      <dgm:t>
        <a:bodyPr/>
        <a:lstStyle/>
        <a:p>
          <a:endParaRPr lang="en-US"/>
        </a:p>
      </dgm:t>
    </dgm:pt>
    <dgm:pt modelId="{38BFB3A8-BA65-49EC-BCE5-EAECF4837777}">
      <dgm:prSet/>
      <dgm:spPr/>
      <dgm:t>
        <a:bodyPr/>
        <a:lstStyle/>
        <a:p>
          <a:r>
            <a:rPr lang="en-US"/>
            <a:t>This portal can manage all attributes related employee (Project Assignment, Personal Details, Timesheet and Compensation related details etc.). This will help to manage employees in single tool.</a:t>
          </a:r>
        </a:p>
      </dgm:t>
    </dgm:pt>
    <dgm:pt modelId="{52FC9CD7-A473-4801-A486-C6A20C0D95AE}" type="parTrans" cxnId="{4A2E4F10-AD16-492E-9F63-69BFE5DCECCD}">
      <dgm:prSet/>
      <dgm:spPr/>
      <dgm:t>
        <a:bodyPr/>
        <a:lstStyle/>
        <a:p>
          <a:endParaRPr lang="en-US"/>
        </a:p>
      </dgm:t>
    </dgm:pt>
    <dgm:pt modelId="{7F773285-75E8-47C5-91BF-3281A0030F20}" type="sibTrans" cxnId="{4A2E4F10-AD16-492E-9F63-69BFE5DCECCD}">
      <dgm:prSet/>
      <dgm:spPr/>
      <dgm:t>
        <a:bodyPr/>
        <a:lstStyle/>
        <a:p>
          <a:endParaRPr lang="en-US"/>
        </a:p>
      </dgm:t>
    </dgm:pt>
    <dgm:pt modelId="{9F34BB26-EC56-4ADA-A771-7820EAE4724C}">
      <dgm:prSet/>
      <dgm:spPr/>
      <dgm:t>
        <a:bodyPr/>
        <a:lstStyle/>
        <a:p>
          <a:r>
            <a:rPr lang="en-US"/>
            <a:t>keeps track of project progress and Individual Employees</a:t>
          </a:r>
        </a:p>
      </dgm:t>
    </dgm:pt>
    <dgm:pt modelId="{990B1444-94B2-4219-9C9B-07CD0C85A41C}" type="parTrans" cxnId="{91424B17-EF6F-4293-AFAB-0456FBBCF9BC}">
      <dgm:prSet/>
      <dgm:spPr/>
      <dgm:t>
        <a:bodyPr/>
        <a:lstStyle/>
        <a:p>
          <a:endParaRPr lang="en-US"/>
        </a:p>
      </dgm:t>
    </dgm:pt>
    <dgm:pt modelId="{27B697ED-CA59-408C-A875-A3078275CA5B}" type="sibTrans" cxnId="{91424B17-EF6F-4293-AFAB-0456FBBCF9BC}">
      <dgm:prSet/>
      <dgm:spPr/>
      <dgm:t>
        <a:bodyPr/>
        <a:lstStyle/>
        <a:p>
          <a:endParaRPr lang="en-US"/>
        </a:p>
      </dgm:t>
    </dgm:pt>
    <dgm:pt modelId="{8DFEB64D-AA69-4BDE-A374-A690A5C20B54}">
      <dgm:prSet/>
      <dgm:spPr/>
      <dgm:t>
        <a:bodyPr/>
        <a:lstStyle/>
        <a:p>
          <a:r>
            <a:rPr lang="en-US"/>
            <a:t>EMS will allow to change employee information easily</a:t>
          </a:r>
        </a:p>
      </dgm:t>
    </dgm:pt>
    <dgm:pt modelId="{B49A40A4-BDBA-4B61-BD0E-3B9117F520FB}" type="parTrans" cxnId="{59464CCF-4734-49F9-AC03-685C4EBD1C75}">
      <dgm:prSet/>
      <dgm:spPr/>
      <dgm:t>
        <a:bodyPr/>
        <a:lstStyle/>
        <a:p>
          <a:endParaRPr lang="en-US"/>
        </a:p>
      </dgm:t>
    </dgm:pt>
    <dgm:pt modelId="{CBDBBAAD-8125-4A5A-8BD6-DD33B316E6CE}" type="sibTrans" cxnId="{59464CCF-4734-49F9-AC03-685C4EBD1C75}">
      <dgm:prSet/>
      <dgm:spPr/>
      <dgm:t>
        <a:bodyPr/>
        <a:lstStyle/>
        <a:p>
          <a:endParaRPr lang="en-US"/>
        </a:p>
      </dgm:t>
    </dgm:pt>
    <dgm:pt modelId="{23707F76-AD03-4460-BEE4-6E0BEC1E4065}" type="pres">
      <dgm:prSet presAssocID="{AE6E9CA2-7C6F-4997-9FF1-14685B1F480D}" presName="root" presStyleCnt="0">
        <dgm:presLayoutVars>
          <dgm:dir/>
          <dgm:resizeHandles val="exact"/>
        </dgm:presLayoutVars>
      </dgm:prSet>
      <dgm:spPr/>
    </dgm:pt>
    <dgm:pt modelId="{A821B879-EC58-4611-8816-5A911664B6F7}" type="pres">
      <dgm:prSet presAssocID="{6CEDC40C-0E08-4E2E-B067-113433C21920}" presName="compNode" presStyleCnt="0"/>
      <dgm:spPr/>
    </dgm:pt>
    <dgm:pt modelId="{1D4A6FEE-9A5E-4936-AD77-DA39A75E9971}" type="pres">
      <dgm:prSet presAssocID="{6CEDC40C-0E08-4E2E-B067-113433C219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7FCB1E93-4675-4CF2-9F66-C254A10058AB}" type="pres">
      <dgm:prSet presAssocID="{6CEDC40C-0E08-4E2E-B067-113433C21920}" presName="spaceRect" presStyleCnt="0"/>
      <dgm:spPr/>
    </dgm:pt>
    <dgm:pt modelId="{0FAB3B55-0028-4F45-8F3E-0B05CB2BBFB6}" type="pres">
      <dgm:prSet presAssocID="{6CEDC40C-0E08-4E2E-B067-113433C21920}" presName="textRect" presStyleLbl="revTx" presStyleIdx="0" presStyleCnt="4">
        <dgm:presLayoutVars>
          <dgm:chMax val="1"/>
          <dgm:chPref val="1"/>
        </dgm:presLayoutVars>
      </dgm:prSet>
      <dgm:spPr/>
    </dgm:pt>
    <dgm:pt modelId="{50322E09-CAA2-416D-9B94-9140A3FED3DB}" type="pres">
      <dgm:prSet presAssocID="{F6679167-D633-4937-BDBC-45F098D400F7}" presName="sibTrans" presStyleCnt="0"/>
      <dgm:spPr/>
    </dgm:pt>
    <dgm:pt modelId="{E5B9B89D-EAAA-4E3E-906F-2D064FD9B7AC}" type="pres">
      <dgm:prSet presAssocID="{38BFB3A8-BA65-49EC-BCE5-EAECF4837777}" presName="compNode" presStyleCnt="0"/>
      <dgm:spPr/>
    </dgm:pt>
    <dgm:pt modelId="{FBF62D1B-2422-4799-AD0A-987E93C29329}" type="pres">
      <dgm:prSet presAssocID="{38BFB3A8-BA65-49EC-BCE5-EAECF48377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AA49685-D6C4-41C4-931D-E08D23270905}" type="pres">
      <dgm:prSet presAssocID="{38BFB3A8-BA65-49EC-BCE5-EAECF4837777}" presName="spaceRect" presStyleCnt="0"/>
      <dgm:spPr/>
    </dgm:pt>
    <dgm:pt modelId="{B6372038-4D2F-41AE-8AAB-F2E82CF18861}" type="pres">
      <dgm:prSet presAssocID="{38BFB3A8-BA65-49EC-BCE5-EAECF4837777}" presName="textRect" presStyleLbl="revTx" presStyleIdx="1" presStyleCnt="4">
        <dgm:presLayoutVars>
          <dgm:chMax val="1"/>
          <dgm:chPref val="1"/>
        </dgm:presLayoutVars>
      </dgm:prSet>
      <dgm:spPr/>
    </dgm:pt>
    <dgm:pt modelId="{0788D198-DDD4-4D41-A1A7-A526BFE49458}" type="pres">
      <dgm:prSet presAssocID="{7F773285-75E8-47C5-91BF-3281A0030F20}" presName="sibTrans" presStyleCnt="0"/>
      <dgm:spPr/>
    </dgm:pt>
    <dgm:pt modelId="{293BF4D8-3430-459E-BEF9-7F20087C34CF}" type="pres">
      <dgm:prSet presAssocID="{9F34BB26-EC56-4ADA-A771-7820EAE4724C}" presName="compNode" presStyleCnt="0"/>
      <dgm:spPr/>
    </dgm:pt>
    <dgm:pt modelId="{65F761E6-3673-4CF7-94FB-D59654851E13}" type="pres">
      <dgm:prSet presAssocID="{9F34BB26-EC56-4ADA-A771-7820EAE4724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7ECAC03-FDD0-46D1-A0AB-BAF481F8C956}" type="pres">
      <dgm:prSet presAssocID="{9F34BB26-EC56-4ADA-A771-7820EAE4724C}" presName="spaceRect" presStyleCnt="0"/>
      <dgm:spPr/>
    </dgm:pt>
    <dgm:pt modelId="{3442EC54-99DA-4F2B-AADD-F9A5A063963F}" type="pres">
      <dgm:prSet presAssocID="{9F34BB26-EC56-4ADA-A771-7820EAE4724C}" presName="textRect" presStyleLbl="revTx" presStyleIdx="2" presStyleCnt="4">
        <dgm:presLayoutVars>
          <dgm:chMax val="1"/>
          <dgm:chPref val="1"/>
        </dgm:presLayoutVars>
      </dgm:prSet>
      <dgm:spPr/>
    </dgm:pt>
    <dgm:pt modelId="{AA47DA74-EE67-4454-844A-38D37093513A}" type="pres">
      <dgm:prSet presAssocID="{27B697ED-CA59-408C-A875-A3078275CA5B}" presName="sibTrans" presStyleCnt="0"/>
      <dgm:spPr/>
    </dgm:pt>
    <dgm:pt modelId="{CE7E7F4D-1DF6-4EF0-B203-9AA2B526C2E7}" type="pres">
      <dgm:prSet presAssocID="{8DFEB64D-AA69-4BDE-A374-A690A5C20B54}" presName="compNode" presStyleCnt="0"/>
      <dgm:spPr/>
    </dgm:pt>
    <dgm:pt modelId="{057B66FD-DBC4-4568-A254-C11939B95A85}" type="pres">
      <dgm:prSet presAssocID="{8DFEB64D-AA69-4BDE-A374-A690A5C20B5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5BC3F74-2DCD-4556-BE2C-DB2B0FFD7123}" type="pres">
      <dgm:prSet presAssocID="{8DFEB64D-AA69-4BDE-A374-A690A5C20B54}" presName="spaceRect" presStyleCnt="0"/>
      <dgm:spPr/>
    </dgm:pt>
    <dgm:pt modelId="{1388E408-CF49-41DC-92A2-F293BFB2B774}" type="pres">
      <dgm:prSet presAssocID="{8DFEB64D-AA69-4BDE-A374-A690A5C20B5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2E4F10-AD16-492E-9F63-69BFE5DCECCD}" srcId="{AE6E9CA2-7C6F-4997-9FF1-14685B1F480D}" destId="{38BFB3A8-BA65-49EC-BCE5-EAECF4837777}" srcOrd="1" destOrd="0" parTransId="{52FC9CD7-A473-4801-A486-C6A20C0D95AE}" sibTransId="{7F773285-75E8-47C5-91BF-3281A0030F20}"/>
    <dgm:cxn modelId="{CC019A12-3990-4CF7-8C32-F6E6ED18BD91}" type="presOf" srcId="{9F34BB26-EC56-4ADA-A771-7820EAE4724C}" destId="{3442EC54-99DA-4F2B-AADD-F9A5A063963F}" srcOrd="0" destOrd="0" presId="urn:microsoft.com/office/officeart/2018/2/layout/IconLabelList"/>
    <dgm:cxn modelId="{91424B17-EF6F-4293-AFAB-0456FBBCF9BC}" srcId="{AE6E9CA2-7C6F-4997-9FF1-14685B1F480D}" destId="{9F34BB26-EC56-4ADA-A771-7820EAE4724C}" srcOrd="2" destOrd="0" parTransId="{990B1444-94B2-4219-9C9B-07CD0C85A41C}" sibTransId="{27B697ED-CA59-408C-A875-A3078275CA5B}"/>
    <dgm:cxn modelId="{1AE18D39-93D4-4DAF-9B52-40118B5C4D38}" type="presOf" srcId="{6CEDC40C-0E08-4E2E-B067-113433C21920}" destId="{0FAB3B55-0028-4F45-8F3E-0B05CB2BBFB6}" srcOrd="0" destOrd="0" presId="urn:microsoft.com/office/officeart/2018/2/layout/IconLabelList"/>
    <dgm:cxn modelId="{8C281646-C6A3-4B1A-BA41-72CA9EBB3E98}" type="presOf" srcId="{AE6E9CA2-7C6F-4997-9FF1-14685B1F480D}" destId="{23707F76-AD03-4460-BEE4-6E0BEC1E4065}" srcOrd="0" destOrd="0" presId="urn:microsoft.com/office/officeart/2018/2/layout/IconLabelList"/>
    <dgm:cxn modelId="{3F0EB982-A30F-41EB-A7CB-B29F7FD74E50}" type="presOf" srcId="{38BFB3A8-BA65-49EC-BCE5-EAECF4837777}" destId="{B6372038-4D2F-41AE-8AAB-F2E82CF18861}" srcOrd="0" destOrd="0" presId="urn:microsoft.com/office/officeart/2018/2/layout/IconLabelList"/>
    <dgm:cxn modelId="{9E5351B3-A3F7-46B0-AA59-2E6A466A9448}" type="presOf" srcId="{8DFEB64D-AA69-4BDE-A374-A690A5C20B54}" destId="{1388E408-CF49-41DC-92A2-F293BFB2B774}" srcOrd="0" destOrd="0" presId="urn:microsoft.com/office/officeart/2018/2/layout/IconLabelList"/>
    <dgm:cxn modelId="{59464CCF-4734-49F9-AC03-685C4EBD1C75}" srcId="{AE6E9CA2-7C6F-4997-9FF1-14685B1F480D}" destId="{8DFEB64D-AA69-4BDE-A374-A690A5C20B54}" srcOrd="3" destOrd="0" parTransId="{B49A40A4-BDBA-4B61-BD0E-3B9117F520FB}" sibTransId="{CBDBBAAD-8125-4A5A-8BD6-DD33B316E6CE}"/>
    <dgm:cxn modelId="{1B98BBCF-4B0D-4BCD-A16A-F20E6CA949AD}" srcId="{AE6E9CA2-7C6F-4997-9FF1-14685B1F480D}" destId="{6CEDC40C-0E08-4E2E-B067-113433C21920}" srcOrd="0" destOrd="0" parTransId="{A89F7F61-51A3-4645-9778-08D986FE7EC2}" sibTransId="{F6679167-D633-4937-BDBC-45F098D400F7}"/>
    <dgm:cxn modelId="{1A3E8D9F-3EEE-4DBB-98D4-52168361DCF5}" type="presParOf" srcId="{23707F76-AD03-4460-BEE4-6E0BEC1E4065}" destId="{A821B879-EC58-4611-8816-5A911664B6F7}" srcOrd="0" destOrd="0" presId="urn:microsoft.com/office/officeart/2018/2/layout/IconLabelList"/>
    <dgm:cxn modelId="{8228A617-4007-4438-B1B5-C9E30D2FCE67}" type="presParOf" srcId="{A821B879-EC58-4611-8816-5A911664B6F7}" destId="{1D4A6FEE-9A5E-4936-AD77-DA39A75E9971}" srcOrd="0" destOrd="0" presId="urn:microsoft.com/office/officeart/2018/2/layout/IconLabelList"/>
    <dgm:cxn modelId="{8D4AAF4A-4604-412F-B5E8-F9AA4C6E75EF}" type="presParOf" srcId="{A821B879-EC58-4611-8816-5A911664B6F7}" destId="{7FCB1E93-4675-4CF2-9F66-C254A10058AB}" srcOrd="1" destOrd="0" presId="urn:microsoft.com/office/officeart/2018/2/layout/IconLabelList"/>
    <dgm:cxn modelId="{50B64814-A3A5-4F4A-BD63-127F4E4D5515}" type="presParOf" srcId="{A821B879-EC58-4611-8816-5A911664B6F7}" destId="{0FAB3B55-0028-4F45-8F3E-0B05CB2BBFB6}" srcOrd="2" destOrd="0" presId="urn:microsoft.com/office/officeart/2018/2/layout/IconLabelList"/>
    <dgm:cxn modelId="{8CB2DADC-310E-4D27-A04C-6F9B307FA00D}" type="presParOf" srcId="{23707F76-AD03-4460-BEE4-6E0BEC1E4065}" destId="{50322E09-CAA2-416D-9B94-9140A3FED3DB}" srcOrd="1" destOrd="0" presId="urn:microsoft.com/office/officeart/2018/2/layout/IconLabelList"/>
    <dgm:cxn modelId="{9D390021-4212-45B4-9DCE-F0F6020EDB5F}" type="presParOf" srcId="{23707F76-AD03-4460-BEE4-6E0BEC1E4065}" destId="{E5B9B89D-EAAA-4E3E-906F-2D064FD9B7AC}" srcOrd="2" destOrd="0" presId="urn:microsoft.com/office/officeart/2018/2/layout/IconLabelList"/>
    <dgm:cxn modelId="{0672A986-8F51-4EB0-957E-B44EFB9BBBAB}" type="presParOf" srcId="{E5B9B89D-EAAA-4E3E-906F-2D064FD9B7AC}" destId="{FBF62D1B-2422-4799-AD0A-987E93C29329}" srcOrd="0" destOrd="0" presId="urn:microsoft.com/office/officeart/2018/2/layout/IconLabelList"/>
    <dgm:cxn modelId="{3CE9D808-2F53-4CED-905B-8D51AA0B78A3}" type="presParOf" srcId="{E5B9B89D-EAAA-4E3E-906F-2D064FD9B7AC}" destId="{BAA49685-D6C4-41C4-931D-E08D23270905}" srcOrd="1" destOrd="0" presId="urn:microsoft.com/office/officeart/2018/2/layout/IconLabelList"/>
    <dgm:cxn modelId="{A57043DE-F552-489B-A818-E35AE9E8A003}" type="presParOf" srcId="{E5B9B89D-EAAA-4E3E-906F-2D064FD9B7AC}" destId="{B6372038-4D2F-41AE-8AAB-F2E82CF18861}" srcOrd="2" destOrd="0" presId="urn:microsoft.com/office/officeart/2018/2/layout/IconLabelList"/>
    <dgm:cxn modelId="{26A84966-EE20-4D36-A269-6E6C31ED10E1}" type="presParOf" srcId="{23707F76-AD03-4460-BEE4-6E0BEC1E4065}" destId="{0788D198-DDD4-4D41-A1A7-A526BFE49458}" srcOrd="3" destOrd="0" presId="urn:microsoft.com/office/officeart/2018/2/layout/IconLabelList"/>
    <dgm:cxn modelId="{56890839-AA14-41EE-B712-C7470C793A91}" type="presParOf" srcId="{23707F76-AD03-4460-BEE4-6E0BEC1E4065}" destId="{293BF4D8-3430-459E-BEF9-7F20087C34CF}" srcOrd="4" destOrd="0" presId="urn:microsoft.com/office/officeart/2018/2/layout/IconLabelList"/>
    <dgm:cxn modelId="{46E4BA21-464F-447E-8679-01096674A390}" type="presParOf" srcId="{293BF4D8-3430-459E-BEF9-7F20087C34CF}" destId="{65F761E6-3673-4CF7-94FB-D59654851E13}" srcOrd="0" destOrd="0" presId="urn:microsoft.com/office/officeart/2018/2/layout/IconLabelList"/>
    <dgm:cxn modelId="{02AEF14F-8922-4540-884D-7A3922CD88E8}" type="presParOf" srcId="{293BF4D8-3430-459E-BEF9-7F20087C34CF}" destId="{57ECAC03-FDD0-46D1-A0AB-BAF481F8C956}" srcOrd="1" destOrd="0" presId="urn:microsoft.com/office/officeart/2018/2/layout/IconLabelList"/>
    <dgm:cxn modelId="{1F1871D4-1373-45E6-B6E2-1FC04ADBB6C9}" type="presParOf" srcId="{293BF4D8-3430-459E-BEF9-7F20087C34CF}" destId="{3442EC54-99DA-4F2B-AADD-F9A5A063963F}" srcOrd="2" destOrd="0" presId="urn:microsoft.com/office/officeart/2018/2/layout/IconLabelList"/>
    <dgm:cxn modelId="{E4D92C85-BFBB-4025-96FD-5ED0B3A5068B}" type="presParOf" srcId="{23707F76-AD03-4460-BEE4-6E0BEC1E4065}" destId="{AA47DA74-EE67-4454-844A-38D37093513A}" srcOrd="5" destOrd="0" presId="urn:microsoft.com/office/officeart/2018/2/layout/IconLabelList"/>
    <dgm:cxn modelId="{09FCE5C8-834F-49F3-A21D-5054D6343CE3}" type="presParOf" srcId="{23707F76-AD03-4460-BEE4-6E0BEC1E4065}" destId="{CE7E7F4D-1DF6-4EF0-B203-9AA2B526C2E7}" srcOrd="6" destOrd="0" presId="urn:microsoft.com/office/officeart/2018/2/layout/IconLabelList"/>
    <dgm:cxn modelId="{0729BD11-4E38-4D9E-8392-70698A3BC0FD}" type="presParOf" srcId="{CE7E7F4D-1DF6-4EF0-B203-9AA2B526C2E7}" destId="{057B66FD-DBC4-4568-A254-C11939B95A85}" srcOrd="0" destOrd="0" presId="urn:microsoft.com/office/officeart/2018/2/layout/IconLabelList"/>
    <dgm:cxn modelId="{8EF82A22-6E97-47FF-ABB9-E8A825C07E14}" type="presParOf" srcId="{CE7E7F4D-1DF6-4EF0-B203-9AA2B526C2E7}" destId="{95BC3F74-2DCD-4556-BE2C-DB2B0FFD7123}" srcOrd="1" destOrd="0" presId="urn:microsoft.com/office/officeart/2018/2/layout/IconLabelList"/>
    <dgm:cxn modelId="{5E02920E-316C-4D76-BE1E-54A976B8F9E8}" type="presParOf" srcId="{CE7E7F4D-1DF6-4EF0-B203-9AA2B526C2E7}" destId="{1388E408-CF49-41DC-92A2-F293BFB2B77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A25A3-66AC-4EA2-969B-C60B8C666045}">
      <dsp:nvSpPr>
        <dsp:cNvPr id="0" name=""/>
        <dsp:cNvSpPr/>
      </dsp:nvSpPr>
      <dsp:spPr>
        <a:xfrm>
          <a:off x="53" y="207749"/>
          <a:ext cx="5154131" cy="60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Admin Module:</a:t>
          </a:r>
        </a:p>
      </dsp:txBody>
      <dsp:txXfrm>
        <a:off x="53" y="207749"/>
        <a:ext cx="5154131" cy="604800"/>
      </dsp:txXfrm>
    </dsp:sp>
    <dsp:sp modelId="{20BEC767-2BFD-4677-B893-696163317FE0}">
      <dsp:nvSpPr>
        <dsp:cNvPr id="0" name=""/>
        <dsp:cNvSpPr/>
      </dsp:nvSpPr>
      <dsp:spPr>
        <a:xfrm>
          <a:off x="53" y="812549"/>
          <a:ext cx="5154131" cy="279398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Can create new employee records into the system.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Admin users have all the rights to access and modify the employee information.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They can change the salary information, approve leave requests, assign projects etc...</a:t>
          </a:r>
        </a:p>
      </dsp:txBody>
      <dsp:txXfrm>
        <a:off x="53" y="812549"/>
        <a:ext cx="5154131" cy="2793981"/>
      </dsp:txXfrm>
    </dsp:sp>
    <dsp:sp modelId="{5A784266-00F8-48DB-BA49-9B2ED863BB63}">
      <dsp:nvSpPr>
        <dsp:cNvPr id="0" name=""/>
        <dsp:cNvSpPr/>
      </dsp:nvSpPr>
      <dsp:spPr>
        <a:xfrm>
          <a:off x="5875764" y="207749"/>
          <a:ext cx="5154131" cy="604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Employee Module:</a:t>
          </a:r>
        </a:p>
      </dsp:txBody>
      <dsp:txXfrm>
        <a:off x="5875764" y="207749"/>
        <a:ext cx="5154131" cy="604800"/>
      </dsp:txXfrm>
    </dsp:sp>
    <dsp:sp modelId="{3BB5F63F-32D8-4276-AB04-B66120F5684C}">
      <dsp:nvSpPr>
        <dsp:cNvPr id="0" name=""/>
        <dsp:cNvSpPr/>
      </dsp:nvSpPr>
      <dsp:spPr>
        <a:xfrm>
          <a:off x="5875764" y="812549"/>
          <a:ext cx="5154131" cy="279398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Employee can login into the application with their own credentials.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Can raise leave requests and submit their timesheets.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Can generate and download the pay slips.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Can view hierarchy based on the projects. </a:t>
          </a:r>
        </a:p>
      </dsp:txBody>
      <dsp:txXfrm>
        <a:off x="5875764" y="812549"/>
        <a:ext cx="5154131" cy="27939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A6FEE-9A5E-4936-AD77-DA39A75E9971}">
      <dsp:nvSpPr>
        <dsp:cNvPr id="0" name=""/>
        <dsp:cNvSpPr/>
      </dsp:nvSpPr>
      <dsp:spPr>
        <a:xfrm>
          <a:off x="790942" y="735305"/>
          <a:ext cx="1069592" cy="10695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B3B55-0028-4F45-8F3E-0B05CB2BBFB6}">
      <dsp:nvSpPr>
        <dsp:cNvPr id="0" name=""/>
        <dsp:cNvSpPr/>
      </dsp:nvSpPr>
      <dsp:spPr>
        <a:xfrm>
          <a:off x="137302" y="2156475"/>
          <a:ext cx="2376871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Huge data storage with less computer memory</a:t>
          </a:r>
        </a:p>
      </dsp:txBody>
      <dsp:txXfrm>
        <a:off x="137302" y="2156475"/>
        <a:ext cx="2376871" cy="922500"/>
      </dsp:txXfrm>
    </dsp:sp>
    <dsp:sp modelId="{FBF62D1B-2422-4799-AD0A-987E93C29329}">
      <dsp:nvSpPr>
        <dsp:cNvPr id="0" name=""/>
        <dsp:cNvSpPr/>
      </dsp:nvSpPr>
      <dsp:spPr>
        <a:xfrm>
          <a:off x="3583766" y="735305"/>
          <a:ext cx="1069592" cy="10695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72038-4D2F-41AE-8AAB-F2E82CF18861}">
      <dsp:nvSpPr>
        <dsp:cNvPr id="0" name=""/>
        <dsp:cNvSpPr/>
      </dsp:nvSpPr>
      <dsp:spPr>
        <a:xfrm>
          <a:off x="2930126" y="2156475"/>
          <a:ext cx="2376871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This portal can manage all attributes related employee (Project Assignment, Personal Details, Timesheet and Compensation related details etc.). This will help to manage employees in single tool.</a:t>
          </a:r>
        </a:p>
      </dsp:txBody>
      <dsp:txXfrm>
        <a:off x="2930126" y="2156475"/>
        <a:ext cx="2376871" cy="922500"/>
      </dsp:txXfrm>
    </dsp:sp>
    <dsp:sp modelId="{65F761E6-3673-4CF7-94FB-D59654851E13}">
      <dsp:nvSpPr>
        <dsp:cNvPr id="0" name=""/>
        <dsp:cNvSpPr/>
      </dsp:nvSpPr>
      <dsp:spPr>
        <a:xfrm>
          <a:off x="6376591" y="735305"/>
          <a:ext cx="1069592" cy="10695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2EC54-99DA-4F2B-AADD-F9A5A063963F}">
      <dsp:nvSpPr>
        <dsp:cNvPr id="0" name=""/>
        <dsp:cNvSpPr/>
      </dsp:nvSpPr>
      <dsp:spPr>
        <a:xfrm>
          <a:off x="5722951" y="2156475"/>
          <a:ext cx="2376871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keeps track of project progress and Individual Employees</a:t>
          </a:r>
        </a:p>
      </dsp:txBody>
      <dsp:txXfrm>
        <a:off x="5722951" y="2156475"/>
        <a:ext cx="2376871" cy="922500"/>
      </dsp:txXfrm>
    </dsp:sp>
    <dsp:sp modelId="{057B66FD-DBC4-4568-A254-C11939B95A85}">
      <dsp:nvSpPr>
        <dsp:cNvPr id="0" name=""/>
        <dsp:cNvSpPr/>
      </dsp:nvSpPr>
      <dsp:spPr>
        <a:xfrm>
          <a:off x="9169415" y="735305"/>
          <a:ext cx="1069592" cy="10695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8E408-CF49-41DC-92A2-F293BFB2B774}">
      <dsp:nvSpPr>
        <dsp:cNvPr id="0" name=""/>
        <dsp:cNvSpPr/>
      </dsp:nvSpPr>
      <dsp:spPr>
        <a:xfrm>
          <a:off x="8515775" y="2156475"/>
          <a:ext cx="2376871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EMS will allow to change employee information easily</a:t>
          </a:r>
        </a:p>
      </dsp:txBody>
      <dsp:txXfrm>
        <a:off x="8515775" y="2156475"/>
        <a:ext cx="2376871" cy="92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2/10/22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1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2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2/10/22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4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2/10/22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1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2/10/22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7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7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1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2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2/10/22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8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1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664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893" r:id="rId6"/>
    <p:sldLayoutId id="2147483889" r:id="rId7"/>
    <p:sldLayoutId id="2147483890" r:id="rId8"/>
    <p:sldLayoutId id="2147483891" r:id="rId9"/>
    <p:sldLayoutId id="2147483892" r:id="rId10"/>
    <p:sldLayoutId id="2147483894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53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EMPLOYEE 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MANGEMENT 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SYSTEM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</a:t>
            </a:r>
            <a:r>
              <a:rPr lang="en-US" sz="1100" dirty="0">
                <a:solidFill>
                  <a:schemeClr val="tx1"/>
                </a:solidFill>
              </a:rPr>
              <a:t>--by team pseudo-</a:t>
            </a:r>
            <a:r>
              <a:rPr lang="en-US" sz="1100" dirty="0" err="1">
                <a:solidFill>
                  <a:schemeClr val="tx1"/>
                </a:solidFill>
              </a:rPr>
              <a:t>marvericks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3" descr="Close up shot of connecting patterns">
            <a:extLst>
              <a:ext uri="{FF2B5EF4-FFF2-40B4-BE49-F238E27FC236}">
                <a16:creationId xmlns:a16="http://schemas.microsoft.com/office/drawing/2014/main" id="{8ECE65B8-D98B-4F1F-8FAE-033F89836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1" r="6544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7B6A6-6570-4139-98ED-5CDFFD3D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</a:rPr>
              <a:t>Database &amp; 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E4DC0-1E31-4679-AF83-48CF7F6BD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2000" dirty="0" err="1"/>
              <a:t>Narshimharao</a:t>
            </a:r>
            <a:r>
              <a:rPr lang="en-US" sz="2000" dirty="0"/>
              <a:t> </a:t>
            </a:r>
            <a:r>
              <a:rPr lang="en-US" sz="2000" dirty="0" err="1"/>
              <a:t>Gurram</a:t>
            </a:r>
            <a:endParaRPr lang="en-US" sz="2000" dirty="0"/>
          </a:p>
          <a:p>
            <a:r>
              <a:rPr lang="en-US" sz="2000" dirty="0"/>
              <a:t>Neha Chowdary </a:t>
            </a:r>
            <a:r>
              <a:rPr lang="en-US" sz="2000" dirty="0" err="1"/>
              <a:t>Pavvada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500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id="{85A71294-C247-450A-BB34-6E68648C9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D36A0BA4-6A63-41D3-B0FA-43799ABC4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09398"/>
            <a:ext cx="6823988" cy="3453419"/>
          </a:xfrm>
        </p:spPr>
        <p:txBody>
          <a:bodyPr anchor="b"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673313D8-D259-4D89-9CE5-14884FB4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19" y="457200"/>
            <a:ext cx="6766560" cy="9143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3" descr="Close up shot of connecting patterns">
            <a:extLst>
              <a:ext uri="{FF2B5EF4-FFF2-40B4-BE49-F238E27FC236}">
                <a16:creationId xmlns:a16="http://schemas.microsoft.com/office/drawing/2014/main" id="{8ECE65B8-D98B-4F1F-8FAE-033F89836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28" r="20841"/>
          <a:stretch/>
        </p:blipFill>
        <p:spPr>
          <a:xfrm>
            <a:off x="8140428" y="10"/>
            <a:ext cx="40515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2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4" descr="Yellow question mark">
            <a:extLst>
              <a:ext uri="{FF2B5EF4-FFF2-40B4-BE49-F238E27FC236}">
                <a16:creationId xmlns:a16="http://schemas.microsoft.com/office/drawing/2014/main" id="{5EACBA5B-2FE9-40F3-BA6D-3434FFDE4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26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4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30DA2-C151-492D-83EE-EE4AC03E3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What is EMS?</a:t>
            </a:r>
          </a:p>
        </p:txBody>
      </p:sp>
      <p:cxnSp>
        <p:nvCxnSpPr>
          <p:cNvPr id="35" name="Straight Connector 1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87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07EC8-5553-4A50-B93E-2965916E3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dirty="0">
                <a:solidFill>
                  <a:schemeClr val="tx2"/>
                </a:solidFill>
              </a:rPr>
              <a:t>Employee management system is a distributed application. Developed to maintain the details of employees working in the organization.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dirty="0">
                <a:solidFill>
                  <a:schemeClr val="tx2"/>
                </a:solidFill>
              </a:rPr>
              <a:t>It maintain the information about the personal and official details of all the employees.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4" name="Picture 13" descr="Person holding a puzzle piece">
            <a:extLst>
              <a:ext uri="{FF2B5EF4-FFF2-40B4-BE49-F238E27FC236}">
                <a16:creationId xmlns:a16="http://schemas.microsoft.com/office/drawing/2014/main" id="{9A23EB9F-E61F-4CFA-B554-44EB8A0298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21" r="27036" b="-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5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96708-34DE-473B-A3CF-E5D1E10C3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OBJECTIVES OF OUR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6552C-8C94-4241-BD1D-F2934F0C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05435" indent="-305435">
              <a:buFont typeface="Arial,Sans-Serif" panose="05020102010507070707" pitchFamily="18" charset="2"/>
              <a:buChar char="•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Amis to simplify the task of maintaining the employee records.</a:t>
            </a:r>
          </a:p>
          <a:p>
            <a:pPr marL="305435" indent="-305435">
              <a:buFont typeface="Arial,Sans-Serif" panose="05020102010507070707" pitchFamily="18" charset="2"/>
              <a:buChar char="•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To develop well designed database to store employee information.</a:t>
            </a:r>
          </a:p>
          <a:p>
            <a:pPr marL="305435" indent="-305435">
              <a:buFont typeface="Arial,Sans-Serif" panose="05020102010507070707" pitchFamily="18" charset="2"/>
              <a:buChar char="•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Provided the project hierarchy structure i.e., Tech lead, PM etc..</a:t>
            </a:r>
          </a:p>
          <a:p>
            <a:pPr marL="305435" indent="-305435">
              <a:buFont typeface="Arial,Sans-Serif" panose="05020102010507070707" pitchFamily="18" charset="2"/>
              <a:buChar char="•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Provides the users to submit the timesheets and generate their pay slips.</a:t>
            </a:r>
          </a:p>
          <a:p>
            <a:pPr marL="305435" indent="-305435">
              <a:buFont typeface="Arial,Sans-Serif" panose="05020102010507070707" pitchFamily="18" charset="2"/>
              <a:buChar char="•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It provides the feasibility to raise leave requests.</a:t>
            </a:r>
          </a:p>
          <a:p>
            <a:pPr marL="305435" indent="-305435">
              <a:buFont typeface="Arial,Sans-Serif" panose="05020102010507070707" pitchFamily="18" charset="2"/>
              <a:buChar char="•"/>
            </a:pPr>
            <a:endParaRPr lang="en-US" dirty="0">
              <a:solidFill>
                <a:schemeClr val="tx2"/>
              </a:solidFill>
              <a:ea typeface="+mn-lt"/>
              <a:cs typeface="+mn-lt"/>
            </a:endParaRPr>
          </a:p>
          <a:p>
            <a:pPr marL="305435" indent="-305435">
              <a:buFont typeface="Arial,Sans-Serif" panose="05020102010507070707" pitchFamily="18" charset="2"/>
              <a:buChar char="•"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503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A715-77DE-4D85-8EFA-32F7CDB2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/>
              <a:t>Modules in our product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45887E5-4FDF-4239-809A-80C499EA5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284202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073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3B6B-C897-41B1-BB48-442087D3F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/>
              <a:t>Advantages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A561D55-6DFB-4B02-A0B7-2B91C19E17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366110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96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08EE5-974B-4208-8115-F75CEF297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Technologies and tools</a:t>
            </a:r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E9E3B-3E2C-4C6E-91FE-339108A7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Java</a:t>
            </a:r>
          </a:p>
          <a:p>
            <a:r>
              <a:rPr lang="en-US" dirty="0" err="1">
                <a:solidFill>
                  <a:schemeClr val="tx2"/>
                </a:solidFill>
              </a:rPr>
              <a:t>SpringBoot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HTML</a:t>
            </a:r>
          </a:p>
          <a:p>
            <a:r>
              <a:rPr lang="en-US" dirty="0">
                <a:solidFill>
                  <a:schemeClr val="tx2"/>
                </a:solidFill>
              </a:rPr>
              <a:t>MySQL</a:t>
            </a:r>
          </a:p>
          <a:p>
            <a:r>
              <a:rPr lang="en-US" dirty="0">
                <a:solidFill>
                  <a:schemeClr val="tx2"/>
                </a:solidFill>
              </a:rPr>
              <a:t>CSS</a:t>
            </a:r>
          </a:p>
          <a:p>
            <a:r>
              <a:rPr lang="en-US" dirty="0">
                <a:solidFill>
                  <a:schemeClr val="tx2"/>
                </a:solidFill>
              </a:rPr>
              <a:t>Typescript</a:t>
            </a:r>
          </a:p>
          <a:p>
            <a:r>
              <a:rPr lang="en-US" dirty="0">
                <a:solidFill>
                  <a:schemeClr val="tx2"/>
                </a:solidFill>
              </a:rPr>
              <a:t>Angular8</a:t>
            </a:r>
          </a:p>
        </p:txBody>
      </p:sp>
      <p:pic>
        <p:nvPicPr>
          <p:cNvPr id="24" name="Picture 4" descr="Computer script on a screen">
            <a:extLst>
              <a:ext uri="{FF2B5EF4-FFF2-40B4-BE49-F238E27FC236}">
                <a16:creationId xmlns:a16="http://schemas.microsoft.com/office/drawing/2014/main" id="{791C5B2C-4942-41DA-883A-2EB8837D1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57" r="47482" b="-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5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4C723-0A9E-4749-B85C-95DD3A04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Front-end developers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95F0E-99E6-4DD3-ABBB-C5F160C0F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2000" dirty="0"/>
              <a:t>Vaishnavi </a:t>
            </a:r>
            <a:r>
              <a:rPr lang="en-US" sz="2000" dirty="0" err="1"/>
              <a:t>Choppalli</a:t>
            </a:r>
            <a:endParaRPr lang="en-US" sz="2000" dirty="0"/>
          </a:p>
          <a:p>
            <a:r>
              <a:rPr lang="en-US" sz="2000" dirty="0"/>
              <a:t>Kalyani </a:t>
            </a:r>
            <a:r>
              <a:rPr lang="en-US" sz="2000" dirty="0" err="1"/>
              <a:t>Virivinti</a:t>
            </a:r>
            <a:endParaRPr lang="en-US" sz="2000" dirty="0"/>
          </a:p>
          <a:p>
            <a:r>
              <a:rPr lang="en-US" sz="2000" dirty="0"/>
              <a:t>Aparna </a:t>
            </a:r>
            <a:r>
              <a:rPr lang="en-US" sz="2000" dirty="0" err="1"/>
              <a:t>Mirapakayala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091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DAE32-C710-4483-A54C-FE6A935D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Back-end developers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E40FF-2A30-4262-8347-DBBDABB1F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2000" dirty="0"/>
              <a:t>Subbarao </a:t>
            </a:r>
            <a:r>
              <a:rPr lang="en-US" sz="2000" dirty="0" err="1"/>
              <a:t>Sanka</a:t>
            </a:r>
            <a:endParaRPr lang="en-US" sz="2000" dirty="0"/>
          </a:p>
          <a:p>
            <a:r>
              <a:rPr lang="en-US" sz="2000" dirty="0" err="1"/>
              <a:t>Tumarada</a:t>
            </a:r>
            <a:r>
              <a:rPr lang="en-US" sz="2000" dirty="0"/>
              <a:t> </a:t>
            </a:r>
            <a:r>
              <a:rPr lang="en-US" sz="2000" dirty="0" err="1"/>
              <a:t>Kavyakeerthi</a:t>
            </a:r>
            <a:endParaRPr lang="en-US" sz="2000" dirty="0"/>
          </a:p>
          <a:p>
            <a:r>
              <a:rPr lang="en-US" sz="2000" dirty="0" err="1"/>
              <a:t>Amarendhar</a:t>
            </a:r>
            <a:r>
              <a:rPr lang="en-US" sz="2000" dirty="0"/>
              <a:t> Reddy </a:t>
            </a:r>
            <a:r>
              <a:rPr lang="en-US" sz="2000" dirty="0" err="1"/>
              <a:t>Chevula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9842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CFA4FCF7FD4D4CB3E04CA6F1F45B96" ma:contentTypeVersion="2" ma:contentTypeDescription="Create a new document." ma:contentTypeScope="" ma:versionID="92bf1592b35191b4399b998094d7bff7">
  <xsd:schema xmlns:xsd="http://www.w3.org/2001/XMLSchema" xmlns:xs="http://www.w3.org/2001/XMLSchema" xmlns:p="http://schemas.microsoft.com/office/2006/metadata/properties" xmlns:ns2="d69363c6-51a2-47a1-80c6-05d4d0de570a" targetNamespace="http://schemas.microsoft.com/office/2006/metadata/properties" ma:root="true" ma:fieldsID="bc7785d9d97b81cdb6ba901d71ebd6a5" ns2:_="">
    <xsd:import namespace="d69363c6-51a2-47a1-80c6-05d4d0de57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363c6-51a2-47a1-80c6-05d4d0de5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A2D26F-8A31-451F-8D17-B1F7C7F2494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d69363c6-51a2-47a1-80c6-05d4d0de570a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C3E456C-98F8-4651-A18E-A90E3E31E508}">
  <ds:schemaRefs>
    <ds:schemaRef ds:uri="d69363c6-51a2-47a1-80c6-05d4d0de570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2DE86E5-C3AC-4952-AE30-4437C29E07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289</Words>
  <Application>Microsoft Macintosh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Arial,Sans-Serif</vt:lpstr>
      <vt:lpstr>Avenir Next LT Pro</vt:lpstr>
      <vt:lpstr>Gill Sans MT</vt:lpstr>
      <vt:lpstr>Wingdings 2</vt:lpstr>
      <vt:lpstr>DividendVTI</vt:lpstr>
      <vt:lpstr>EMPLOYEE  MANGEMENT  SYSTEM          --by team pseudo-marvericks</vt:lpstr>
      <vt:lpstr>What is EMS?</vt:lpstr>
      <vt:lpstr>PowerPoint Presentation</vt:lpstr>
      <vt:lpstr>OBJECTIVES OF OUR PRODUCT</vt:lpstr>
      <vt:lpstr>Modules in our product</vt:lpstr>
      <vt:lpstr>Advantages</vt:lpstr>
      <vt:lpstr>Technologies and tools</vt:lpstr>
      <vt:lpstr>Front-end developers</vt:lpstr>
      <vt:lpstr>Back-end developers</vt:lpstr>
      <vt:lpstr>Database &amp; Testing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SubbaraoSanka@my.unt.edu</dc:creator>
  <cp:lastModifiedBy>Chevula, Amarendhar Reddy</cp:lastModifiedBy>
  <cp:revision>12</cp:revision>
  <dcterms:created xsi:type="dcterms:W3CDTF">2022-02-02T18:50:49Z</dcterms:created>
  <dcterms:modified xsi:type="dcterms:W3CDTF">2022-02-11T05:24:05Z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0x010100BECFA4FCF7FD4D4CB3E04CA6F1F45B96</vt:lpwstr>
  </property>
</Properties>
</file>