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9" r:id="rId6"/>
    <p:sldId id="270" r:id="rId7"/>
    <p:sldId id="258" r:id="rId8"/>
    <p:sldId id="263" r:id="rId9"/>
    <p:sldId id="264" r:id="rId10"/>
    <p:sldId id="265" r:id="rId11"/>
    <p:sldId id="266" r:id="rId12"/>
    <p:sldId id="259" r:id="rId13"/>
    <p:sldId id="260" r:id="rId14"/>
    <p:sldId id="261" r:id="rId15"/>
    <p:sldId id="262" r:id="rId16"/>
    <p:sldId id="268"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CBDB59-3CCB-A4EA-15FC-09FE65B5DDBC}" v="350" dt="2022-03-25T08:50:21.125"/>
    <p1510:client id="{7846AB5E-D9ED-49A1-8F20-557674F03123}" v="7" dt="2022-03-24T21:17:40.5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bbarao Sanka" userId="ee20b6b1d484dbc6" providerId="LiveId" clId="{7846AB5E-D9ED-49A1-8F20-557674F03123}"/>
    <pc:docChg chg="undo custSel addSld delSld modSld sldOrd">
      <pc:chgData name="Subbarao Sanka" userId="ee20b6b1d484dbc6" providerId="LiveId" clId="{7846AB5E-D9ED-49A1-8F20-557674F03123}" dt="2022-03-24T21:17:42.481" v="107" actId="26606"/>
      <pc:docMkLst>
        <pc:docMk/>
      </pc:docMkLst>
      <pc:sldChg chg="addSp delSp modSp mod">
        <pc:chgData name="Subbarao Sanka" userId="ee20b6b1d484dbc6" providerId="LiveId" clId="{7846AB5E-D9ED-49A1-8F20-557674F03123}" dt="2022-03-24T21:12:11.434" v="45" actId="26606"/>
        <pc:sldMkLst>
          <pc:docMk/>
          <pc:sldMk cId="2424626761" sldId="256"/>
        </pc:sldMkLst>
        <pc:spChg chg="mod">
          <ac:chgData name="Subbarao Sanka" userId="ee20b6b1d484dbc6" providerId="LiveId" clId="{7846AB5E-D9ED-49A1-8F20-557674F03123}" dt="2022-03-24T21:12:11.434" v="45" actId="26606"/>
          <ac:spMkLst>
            <pc:docMk/>
            <pc:sldMk cId="2424626761" sldId="256"/>
            <ac:spMk id="2" creationId="{BD6E1F8D-0FEC-4F97-9FE0-673C7922220A}"/>
          </ac:spMkLst>
        </pc:spChg>
        <pc:spChg chg="mod">
          <ac:chgData name="Subbarao Sanka" userId="ee20b6b1d484dbc6" providerId="LiveId" clId="{7846AB5E-D9ED-49A1-8F20-557674F03123}" dt="2022-03-24T21:12:11.434" v="45" actId="26606"/>
          <ac:spMkLst>
            <pc:docMk/>
            <pc:sldMk cId="2424626761" sldId="256"/>
            <ac:spMk id="3" creationId="{EE48E243-E2F3-4A8D-ACDD-C98C95A91540}"/>
          </ac:spMkLst>
        </pc:spChg>
        <pc:spChg chg="add del">
          <ac:chgData name="Subbarao Sanka" userId="ee20b6b1d484dbc6" providerId="LiveId" clId="{7846AB5E-D9ED-49A1-8F20-557674F03123}" dt="2022-03-24T21:12:11.434" v="45" actId="26606"/>
          <ac:spMkLst>
            <pc:docMk/>
            <pc:sldMk cId="2424626761" sldId="256"/>
            <ac:spMk id="8" creationId="{489B7BFD-8F45-4093-AD9C-91B15B0503D9}"/>
          </ac:spMkLst>
        </pc:spChg>
        <pc:spChg chg="add del">
          <ac:chgData name="Subbarao Sanka" userId="ee20b6b1d484dbc6" providerId="LiveId" clId="{7846AB5E-D9ED-49A1-8F20-557674F03123}" dt="2022-03-24T21:12:11.434" v="45" actId="26606"/>
          <ac:spMkLst>
            <pc:docMk/>
            <pc:sldMk cId="2424626761" sldId="256"/>
            <ac:spMk id="14" creationId="{498F8FF6-43B4-494A-AF8F-123A4983EDF7}"/>
          </ac:spMkLst>
        </pc:spChg>
        <pc:spChg chg="add del">
          <ac:chgData name="Subbarao Sanka" userId="ee20b6b1d484dbc6" providerId="LiveId" clId="{7846AB5E-D9ED-49A1-8F20-557674F03123}" dt="2022-03-24T21:12:11.434" v="45" actId="26606"/>
          <ac:spMkLst>
            <pc:docMk/>
            <pc:sldMk cId="2424626761" sldId="256"/>
            <ac:spMk id="16" creationId="{2B06059C-C357-4011-82B9-9C0106301384}"/>
          </ac:spMkLst>
        </pc:spChg>
        <pc:spChg chg="add del">
          <ac:chgData name="Subbarao Sanka" userId="ee20b6b1d484dbc6" providerId="LiveId" clId="{7846AB5E-D9ED-49A1-8F20-557674F03123}" dt="2022-03-24T21:12:11.434" v="45" actId="26606"/>
          <ac:spMkLst>
            <pc:docMk/>
            <pc:sldMk cId="2424626761" sldId="256"/>
            <ac:spMk id="18" creationId="{5AFEC601-A132-47EE-B0C2-B38ACD9FCE6F}"/>
          </ac:spMkLst>
        </pc:spChg>
        <pc:spChg chg="add del">
          <ac:chgData name="Subbarao Sanka" userId="ee20b6b1d484dbc6" providerId="LiveId" clId="{7846AB5E-D9ED-49A1-8F20-557674F03123}" dt="2022-03-24T21:12:11.434" v="45" actId="26606"/>
          <ac:spMkLst>
            <pc:docMk/>
            <pc:sldMk cId="2424626761" sldId="256"/>
            <ac:spMk id="20" creationId="{279CAF82-0ECF-42BE-8F37-F71941E5D410}"/>
          </ac:spMkLst>
        </pc:spChg>
        <pc:spChg chg="add del">
          <ac:chgData name="Subbarao Sanka" userId="ee20b6b1d484dbc6" providerId="LiveId" clId="{7846AB5E-D9ED-49A1-8F20-557674F03123}" dt="2022-03-24T21:12:11.434" v="45" actId="26606"/>
          <ac:spMkLst>
            <pc:docMk/>
            <pc:sldMk cId="2424626761" sldId="256"/>
            <ac:spMk id="22" creationId="{218E095B-4870-4AD5-9C41-C16D59523501}"/>
          </ac:spMkLst>
        </pc:spChg>
        <pc:spChg chg="add del">
          <ac:chgData name="Subbarao Sanka" userId="ee20b6b1d484dbc6" providerId="LiveId" clId="{7846AB5E-D9ED-49A1-8F20-557674F03123}" dt="2022-03-24T21:12:11.434" v="45" actId="26606"/>
          <ac:spMkLst>
            <pc:docMk/>
            <pc:sldMk cId="2424626761" sldId="256"/>
            <ac:spMk id="31" creationId="{033BC44A-0661-43B4-9C14-FD5963C226AE}"/>
          </ac:spMkLst>
        </pc:spChg>
        <pc:spChg chg="add del">
          <ac:chgData name="Subbarao Sanka" userId="ee20b6b1d484dbc6" providerId="LiveId" clId="{7846AB5E-D9ED-49A1-8F20-557674F03123}" dt="2022-03-24T21:12:11.434" v="45" actId="26606"/>
          <ac:spMkLst>
            <pc:docMk/>
            <pc:sldMk cId="2424626761" sldId="256"/>
            <ac:spMk id="33" creationId="{BE8CB2F0-2F5A-4EBD-B214-E0309C31F578}"/>
          </ac:spMkLst>
        </pc:spChg>
        <pc:spChg chg="add del">
          <ac:chgData name="Subbarao Sanka" userId="ee20b6b1d484dbc6" providerId="LiveId" clId="{7846AB5E-D9ED-49A1-8F20-557674F03123}" dt="2022-03-24T21:12:11.434" v="45" actId="26606"/>
          <ac:spMkLst>
            <pc:docMk/>
            <pc:sldMk cId="2424626761" sldId="256"/>
            <ac:spMk id="35" creationId="{FFD3887D-244B-4EC4-9208-E304984C5D0F}"/>
          </ac:spMkLst>
        </pc:spChg>
        <pc:spChg chg="add del">
          <ac:chgData name="Subbarao Sanka" userId="ee20b6b1d484dbc6" providerId="LiveId" clId="{7846AB5E-D9ED-49A1-8F20-557674F03123}" dt="2022-03-24T21:12:11.434" v="45" actId="26606"/>
          <ac:spMkLst>
            <pc:docMk/>
            <pc:sldMk cId="2424626761" sldId="256"/>
            <ac:spMk id="37" creationId="{97224C31-855E-4593-8A58-5B2B0CC4F537}"/>
          </ac:spMkLst>
        </pc:spChg>
        <pc:spChg chg="add del">
          <ac:chgData name="Subbarao Sanka" userId="ee20b6b1d484dbc6" providerId="LiveId" clId="{7846AB5E-D9ED-49A1-8F20-557674F03123}" dt="2022-03-24T21:12:11.411" v="44" actId="26606"/>
          <ac:spMkLst>
            <pc:docMk/>
            <pc:sldMk cId="2424626761" sldId="256"/>
            <ac:spMk id="42" creationId="{943CAA20-3569-4189-9E48-239A229A86CA}"/>
          </ac:spMkLst>
        </pc:spChg>
        <pc:spChg chg="add del">
          <ac:chgData name="Subbarao Sanka" userId="ee20b6b1d484dbc6" providerId="LiveId" clId="{7846AB5E-D9ED-49A1-8F20-557674F03123}" dt="2022-03-24T21:12:11.411" v="44" actId="26606"/>
          <ac:spMkLst>
            <pc:docMk/>
            <pc:sldMk cId="2424626761" sldId="256"/>
            <ac:spMk id="44" creationId="{DA542B6D-E775-4832-91DC-2D20F857813A}"/>
          </ac:spMkLst>
        </pc:spChg>
        <pc:spChg chg="add">
          <ac:chgData name="Subbarao Sanka" userId="ee20b6b1d484dbc6" providerId="LiveId" clId="{7846AB5E-D9ED-49A1-8F20-557674F03123}" dt="2022-03-24T21:12:11.434" v="45" actId="26606"/>
          <ac:spMkLst>
            <pc:docMk/>
            <pc:sldMk cId="2424626761" sldId="256"/>
            <ac:spMk id="46" creationId="{BAEEE533-7CA5-4134-A14A-8575F66C6140}"/>
          </ac:spMkLst>
        </pc:spChg>
        <pc:spChg chg="add">
          <ac:chgData name="Subbarao Sanka" userId="ee20b6b1d484dbc6" providerId="LiveId" clId="{7846AB5E-D9ED-49A1-8F20-557674F03123}" dt="2022-03-24T21:12:11.434" v="45" actId="26606"/>
          <ac:spMkLst>
            <pc:docMk/>
            <pc:sldMk cId="2424626761" sldId="256"/>
            <ac:spMk id="47" creationId="{8D58E966-456A-48F4-81B4-C4D0C00206F1}"/>
          </ac:spMkLst>
        </pc:spChg>
        <pc:spChg chg="add">
          <ac:chgData name="Subbarao Sanka" userId="ee20b6b1d484dbc6" providerId="LiveId" clId="{7846AB5E-D9ED-49A1-8F20-557674F03123}" dt="2022-03-24T21:12:11.434" v="45" actId="26606"/>
          <ac:spMkLst>
            <pc:docMk/>
            <pc:sldMk cId="2424626761" sldId="256"/>
            <ac:spMk id="48" creationId="{E64B7817-E956-406B-A85B-5AEF36B1F50B}"/>
          </ac:spMkLst>
        </pc:spChg>
        <pc:spChg chg="add">
          <ac:chgData name="Subbarao Sanka" userId="ee20b6b1d484dbc6" providerId="LiveId" clId="{7846AB5E-D9ED-49A1-8F20-557674F03123}" dt="2022-03-24T21:12:11.434" v="45" actId="26606"/>
          <ac:spMkLst>
            <pc:docMk/>
            <pc:sldMk cId="2424626761" sldId="256"/>
            <ac:spMk id="49" creationId="{5523C670-74D7-4ED8-BA51-B6FB6557024C}"/>
          </ac:spMkLst>
        </pc:spChg>
        <pc:spChg chg="add">
          <ac:chgData name="Subbarao Sanka" userId="ee20b6b1d484dbc6" providerId="LiveId" clId="{7846AB5E-D9ED-49A1-8F20-557674F03123}" dt="2022-03-24T21:12:11.434" v="45" actId="26606"/>
          <ac:spMkLst>
            <pc:docMk/>
            <pc:sldMk cId="2424626761" sldId="256"/>
            <ac:spMk id="50" creationId="{92FC9C1F-8CBA-4083-8724-3735C556D844}"/>
          </ac:spMkLst>
        </pc:spChg>
        <pc:grpChg chg="add del">
          <ac:chgData name="Subbarao Sanka" userId="ee20b6b1d484dbc6" providerId="LiveId" clId="{7846AB5E-D9ED-49A1-8F20-557674F03123}" dt="2022-03-24T21:12:11.434" v="45" actId="26606"/>
          <ac:grpSpMkLst>
            <pc:docMk/>
            <pc:sldMk cId="2424626761" sldId="256"/>
            <ac:grpSpMk id="10" creationId="{042BC7E5-76DB-4826-8C07-4A49B6353F76}"/>
          </ac:grpSpMkLst>
        </pc:grpChg>
        <pc:grpChg chg="add del">
          <ac:chgData name="Subbarao Sanka" userId="ee20b6b1d484dbc6" providerId="LiveId" clId="{7846AB5E-D9ED-49A1-8F20-557674F03123}" dt="2022-03-24T21:12:11.434" v="45" actId="26606"/>
          <ac:grpSpMkLst>
            <pc:docMk/>
            <pc:sldMk cId="2424626761" sldId="256"/>
            <ac:grpSpMk id="24" creationId="{FB9739EB-7F66-433D-841F-AB3CD18700B7}"/>
          </ac:grpSpMkLst>
        </pc:grpChg>
      </pc:sldChg>
      <pc:sldChg chg="addSp delSp modSp mod">
        <pc:chgData name="Subbarao Sanka" userId="ee20b6b1d484dbc6" providerId="LiveId" clId="{7846AB5E-D9ED-49A1-8F20-557674F03123}" dt="2022-03-24T21:11:47.570" v="42" actId="26606"/>
        <pc:sldMkLst>
          <pc:docMk/>
          <pc:sldMk cId="120601897" sldId="258"/>
        </pc:sldMkLst>
        <pc:spChg chg="mod">
          <ac:chgData name="Subbarao Sanka" userId="ee20b6b1d484dbc6" providerId="LiveId" clId="{7846AB5E-D9ED-49A1-8F20-557674F03123}" dt="2022-03-24T21:11:47.570" v="42" actId="26606"/>
          <ac:spMkLst>
            <pc:docMk/>
            <pc:sldMk cId="120601897" sldId="258"/>
            <ac:spMk id="2" creationId="{6D22C869-5826-4EFB-8E23-CB3B57D5A3A3}"/>
          </ac:spMkLst>
        </pc:spChg>
        <pc:spChg chg="add">
          <ac:chgData name="Subbarao Sanka" userId="ee20b6b1d484dbc6" providerId="LiveId" clId="{7846AB5E-D9ED-49A1-8F20-557674F03123}" dt="2022-03-24T21:11:47.570" v="42" actId="26606"/>
          <ac:spMkLst>
            <pc:docMk/>
            <pc:sldMk cId="120601897" sldId="258"/>
            <ac:spMk id="124" creationId="{827B839B-9ADE-406B-8590-F1CAEDED45A1}"/>
          </ac:spMkLst>
        </pc:spChg>
        <pc:spChg chg="add">
          <ac:chgData name="Subbarao Sanka" userId="ee20b6b1d484dbc6" providerId="LiveId" clId="{7846AB5E-D9ED-49A1-8F20-557674F03123}" dt="2022-03-24T21:11:47.570" v="42" actId="26606"/>
          <ac:spMkLst>
            <pc:docMk/>
            <pc:sldMk cId="120601897" sldId="258"/>
            <ac:spMk id="126" creationId="{CFE45BF0-46DB-408C-B5F7-7B11716805D4}"/>
          </ac:spMkLst>
        </pc:spChg>
        <pc:spChg chg="add">
          <ac:chgData name="Subbarao Sanka" userId="ee20b6b1d484dbc6" providerId="LiveId" clId="{7846AB5E-D9ED-49A1-8F20-557674F03123}" dt="2022-03-24T21:11:47.570" v="42" actId="26606"/>
          <ac:spMkLst>
            <pc:docMk/>
            <pc:sldMk cId="120601897" sldId="258"/>
            <ac:spMk id="128" creationId="{2AEBC8F2-97B1-41B4-93F1-2D289E197FBA}"/>
          </ac:spMkLst>
        </pc:spChg>
        <pc:spChg chg="add">
          <ac:chgData name="Subbarao Sanka" userId="ee20b6b1d484dbc6" providerId="LiveId" clId="{7846AB5E-D9ED-49A1-8F20-557674F03123}" dt="2022-03-24T21:11:47.570" v="42" actId="26606"/>
          <ac:spMkLst>
            <pc:docMk/>
            <pc:sldMk cId="120601897" sldId="258"/>
            <ac:spMk id="130" creationId="{472E3A19-F5D5-48FC-BB9C-48C2F68F598B}"/>
          </ac:spMkLst>
        </pc:spChg>
        <pc:spChg chg="add">
          <ac:chgData name="Subbarao Sanka" userId="ee20b6b1d484dbc6" providerId="LiveId" clId="{7846AB5E-D9ED-49A1-8F20-557674F03123}" dt="2022-03-24T21:11:47.570" v="42" actId="26606"/>
          <ac:spMkLst>
            <pc:docMk/>
            <pc:sldMk cId="120601897" sldId="258"/>
            <ac:spMk id="132" creationId="{7A62E32F-BB65-43A8-8EB5-92346890E549}"/>
          </ac:spMkLst>
        </pc:spChg>
        <pc:spChg chg="add">
          <ac:chgData name="Subbarao Sanka" userId="ee20b6b1d484dbc6" providerId="LiveId" clId="{7846AB5E-D9ED-49A1-8F20-557674F03123}" dt="2022-03-24T21:11:47.570" v="42" actId="26606"/>
          <ac:spMkLst>
            <pc:docMk/>
            <pc:sldMk cId="120601897" sldId="258"/>
            <ac:spMk id="134" creationId="{14E91B64-9FCC-451E-AFB4-A827D6329367}"/>
          </ac:spMkLst>
        </pc:spChg>
        <pc:spChg chg="del">
          <ac:chgData name="Subbarao Sanka" userId="ee20b6b1d484dbc6" providerId="LiveId" clId="{7846AB5E-D9ED-49A1-8F20-557674F03123}" dt="2022-03-24T21:11:47.570" v="42" actId="26606"/>
          <ac:spMkLst>
            <pc:docMk/>
            <pc:sldMk cId="120601897" sldId="258"/>
            <ac:spMk id="147" creationId="{1056F38F-7C4E-461D-8709-7D0024AE1F79}"/>
          </ac:spMkLst>
        </pc:spChg>
        <pc:spChg chg="del">
          <ac:chgData name="Subbarao Sanka" userId="ee20b6b1d484dbc6" providerId="LiveId" clId="{7846AB5E-D9ED-49A1-8F20-557674F03123}" dt="2022-03-24T21:11:47.570" v="42" actId="26606"/>
          <ac:spMkLst>
            <pc:docMk/>
            <pc:sldMk cId="120601897" sldId="258"/>
            <ac:spMk id="149" creationId="{C7278469-3C3C-49CE-AEEE-E176A4900B78}"/>
          </ac:spMkLst>
        </pc:spChg>
        <pc:spChg chg="del">
          <ac:chgData name="Subbarao Sanka" userId="ee20b6b1d484dbc6" providerId="LiveId" clId="{7846AB5E-D9ED-49A1-8F20-557674F03123}" dt="2022-03-24T21:11:47.570" v="42" actId="26606"/>
          <ac:spMkLst>
            <pc:docMk/>
            <pc:sldMk cId="120601897" sldId="258"/>
            <ac:spMk id="155" creationId="{4C6598AB-1C17-4D54-951C-A082D94ACB7A}"/>
          </ac:spMkLst>
        </pc:spChg>
        <pc:spChg chg="del">
          <ac:chgData name="Subbarao Sanka" userId="ee20b6b1d484dbc6" providerId="LiveId" clId="{7846AB5E-D9ED-49A1-8F20-557674F03123}" dt="2022-03-24T21:11:47.570" v="42" actId="26606"/>
          <ac:spMkLst>
            <pc:docMk/>
            <pc:sldMk cId="120601897" sldId="258"/>
            <ac:spMk id="157" creationId="{C83B66D7-137D-4AC1-B172-53D60F08BEB5}"/>
          </ac:spMkLst>
        </pc:spChg>
        <pc:spChg chg="del">
          <ac:chgData name="Subbarao Sanka" userId="ee20b6b1d484dbc6" providerId="LiveId" clId="{7846AB5E-D9ED-49A1-8F20-557674F03123}" dt="2022-03-24T21:11:47.570" v="42" actId="26606"/>
          <ac:spMkLst>
            <pc:docMk/>
            <pc:sldMk cId="120601897" sldId="258"/>
            <ac:spMk id="159" creationId="{F6B92503-6984-4D15-8B98-8718709B785D}"/>
          </ac:spMkLst>
        </pc:spChg>
        <pc:spChg chg="del">
          <ac:chgData name="Subbarao Sanka" userId="ee20b6b1d484dbc6" providerId="LiveId" clId="{7846AB5E-D9ED-49A1-8F20-557674F03123}" dt="2022-03-24T21:11:47.570" v="42" actId="26606"/>
          <ac:spMkLst>
            <pc:docMk/>
            <pc:sldMk cId="120601897" sldId="258"/>
            <ac:spMk id="161" creationId="{08DDF938-524E-4C18-A47D-C00627832366}"/>
          </ac:spMkLst>
        </pc:spChg>
        <pc:spChg chg="del">
          <ac:chgData name="Subbarao Sanka" userId="ee20b6b1d484dbc6" providerId="LiveId" clId="{7846AB5E-D9ED-49A1-8F20-557674F03123}" dt="2022-03-24T21:11:47.570" v="42" actId="26606"/>
          <ac:spMkLst>
            <pc:docMk/>
            <pc:sldMk cId="120601897" sldId="258"/>
            <ac:spMk id="614" creationId="{5A0118C5-4F8D-4CF4-BADD-53FEACC6C42A}"/>
          </ac:spMkLst>
        </pc:spChg>
        <pc:spChg chg="del">
          <ac:chgData name="Subbarao Sanka" userId="ee20b6b1d484dbc6" providerId="LiveId" clId="{7846AB5E-D9ED-49A1-8F20-557674F03123}" dt="2022-03-24T21:11:47.570" v="42" actId="26606"/>
          <ac:spMkLst>
            <pc:docMk/>
            <pc:sldMk cId="120601897" sldId="258"/>
            <ac:spMk id="615" creationId="{4E0A5C5C-2A95-428E-9F6A-0D29EBD57C9F}"/>
          </ac:spMkLst>
        </pc:spChg>
        <pc:spChg chg="mod">
          <ac:chgData name="Subbarao Sanka" userId="ee20b6b1d484dbc6" providerId="LiveId" clId="{7846AB5E-D9ED-49A1-8F20-557674F03123}" dt="2022-03-24T21:11:47.570" v="42" actId="26606"/>
          <ac:spMkLst>
            <pc:docMk/>
            <pc:sldMk cId="120601897" sldId="258"/>
            <ac:spMk id="616" creationId="{6B59E333-4D59-4265-981F-668B35A6D895}"/>
          </ac:spMkLst>
        </pc:spChg>
        <pc:grpChg chg="del">
          <ac:chgData name="Subbarao Sanka" userId="ee20b6b1d484dbc6" providerId="LiveId" clId="{7846AB5E-D9ED-49A1-8F20-557674F03123}" dt="2022-03-24T21:11:47.570" v="42" actId="26606"/>
          <ac:grpSpMkLst>
            <pc:docMk/>
            <pc:sldMk cId="120601897" sldId="258"/>
            <ac:grpSpMk id="151" creationId="{93DC754C-7E09-422D-A8BB-AF632E90DFA2}"/>
          </ac:grpSpMkLst>
        </pc:grpChg>
        <pc:grpChg chg="del">
          <ac:chgData name="Subbarao Sanka" userId="ee20b6b1d484dbc6" providerId="LiveId" clId="{7846AB5E-D9ED-49A1-8F20-557674F03123}" dt="2022-03-24T21:11:47.570" v="42" actId="26606"/>
          <ac:grpSpMkLst>
            <pc:docMk/>
            <pc:sldMk cId="120601897" sldId="258"/>
            <ac:grpSpMk id="163" creationId="{3773FAF5-C452-4455-9411-D6AF5EBD4CA9}"/>
          </ac:grpSpMkLst>
        </pc:grpChg>
      </pc:sldChg>
      <pc:sldChg chg="addSp delSp modSp mod">
        <pc:chgData name="Subbarao Sanka" userId="ee20b6b1d484dbc6" providerId="LiveId" clId="{7846AB5E-D9ED-49A1-8F20-557674F03123}" dt="2022-03-24T21:09:03.844" v="25" actId="26606"/>
        <pc:sldMkLst>
          <pc:docMk/>
          <pc:sldMk cId="2126112732" sldId="259"/>
        </pc:sldMkLst>
        <pc:spChg chg="mod">
          <ac:chgData name="Subbarao Sanka" userId="ee20b6b1d484dbc6" providerId="LiveId" clId="{7846AB5E-D9ED-49A1-8F20-557674F03123}" dt="2022-03-24T21:09:03.844" v="25" actId="26606"/>
          <ac:spMkLst>
            <pc:docMk/>
            <pc:sldMk cId="2126112732" sldId="259"/>
            <ac:spMk id="2" creationId="{7CFBF548-FF4E-4B0A-978F-C78BBAF65287}"/>
          </ac:spMkLst>
        </pc:spChg>
        <pc:spChg chg="mod">
          <ac:chgData name="Subbarao Sanka" userId="ee20b6b1d484dbc6" providerId="LiveId" clId="{7846AB5E-D9ED-49A1-8F20-557674F03123}" dt="2022-03-24T21:09:03.844" v="25" actId="26606"/>
          <ac:spMkLst>
            <pc:docMk/>
            <pc:sldMk cId="2126112732" sldId="259"/>
            <ac:spMk id="52" creationId="{3D43C237-1181-4AAF-AEC8-9F22892B842C}"/>
          </ac:spMkLst>
        </pc:spChg>
        <pc:spChg chg="del">
          <ac:chgData name="Subbarao Sanka" userId="ee20b6b1d484dbc6" providerId="LiveId" clId="{7846AB5E-D9ED-49A1-8F20-557674F03123}" dt="2022-03-24T21:09:03.844" v="25" actId="26606"/>
          <ac:spMkLst>
            <pc:docMk/>
            <pc:sldMk cId="2126112732" sldId="259"/>
            <ac:spMk id="57" creationId="{B34F5AD2-EDBD-4BBD-A55C-EAFFD0C7097A}"/>
          </ac:spMkLst>
        </pc:spChg>
        <pc:spChg chg="del">
          <ac:chgData name="Subbarao Sanka" userId="ee20b6b1d484dbc6" providerId="LiveId" clId="{7846AB5E-D9ED-49A1-8F20-557674F03123}" dt="2022-03-24T21:09:03.844" v="25" actId="26606"/>
          <ac:spMkLst>
            <pc:docMk/>
            <pc:sldMk cId="2126112732" sldId="259"/>
            <ac:spMk id="59" creationId="{C3896A03-3945-419A-B66B-4EE266EDD152}"/>
          </ac:spMkLst>
        </pc:spChg>
        <pc:spChg chg="del">
          <ac:chgData name="Subbarao Sanka" userId="ee20b6b1d484dbc6" providerId="LiveId" clId="{7846AB5E-D9ED-49A1-8F20-557674F03123}" dt="2022-03-24T21:09:03.844" v="25" actId="26606"/>
          <ac:spMkLst>
            <pc:docMk/>
            <pc:sldMk cId="2126112732" sldId="259"/>
            <ac:spMk id="61" creationId="{B8EAE243-3A9F-4A46-B0D9-04C723A8A1BD}"/>
          </ac:spMkLst>
        </pc:spChg>
        <pc:spChg chg="add">
          <ac:chgData name="Subbarao Sanka" userId="ee20b6b1d484dbc6" providerId="LiveId" clId="{7846AB5E-D9ED-49A1-8F20-557674F03123}" dt="2022-03-24T21:09:03.844" v="25" actId="26606"/>
          <ac:spMkLst>
            <pc:docMk/>
            <pc:sldMk cId="2126112732" sldId="259"/>
            <ac:spMk id="66" creationId="{6A1473A6-3F22-483E-8A30-80B9D2B14592}"/>
          </ac:spMkLst>
        </pc:spChg>
        <pc:grpChg chg="add">
          <ac:chgData name="Subbarao Sanka" userId="ee20b6b1d484dbc6" providerId="LiveId" clId="{7846AB5E-D9ED-49A1-8F20-557674F03123}" dt="2022-03-24T21:09:03.844" v="25" actId="26606"/>
          <ac:grpSpMkLst>
            <pc:docMk/>
            <pc:sldMk cId="2126112732" sldId="259"/>
            <ac:grpSpMk id="68" creationId="{AA1375E3-3E53-4D75-BAB7-E5929BFCB25F}"/>
          </ac:grpSpMkLst>
        </pc:grpChg>
      </pc:sldChg>
      <pc:sldChg chg="addSp delSp modSp mod">
        <pc:chgData name="Subbarao Sanka" userId="ee20b6b1d484dbc6" providerId="LiveId" clId="{7846AB5E-D9ED-49A1-8F20-557674F03123}" dt="2022-03-24T21:08:26.117" v="22" actId="26606"/>
        <pc:sldMkLst>
          <pc:docMk/>
          <pc:sldMk cId="567122831" sldId="260"/>
        </pc:sldMkLst>
        <pc:spChg chg="mod">
          <ac:chgData name="Subbarao Sanka" userId="ee20b6b1d484dbc6" providerId="LiveId" clId="{7846AB5E-D9ED-49A1-8F20-557674F03123}" dt="2022-03-24T21:08:26.117" v="22" actId="26606"/>
          <ac:spMkLst>
            <pc:docMk/>
            <pc:sldMk cId="567122831" sldId="260"/>
            <ac:spMk id="2" creationId="{29DDBEA0-536C-4FD2-BA59-9A8837A1FA3B}"/>
          </ac:spMkLst>
        </pc:spChg>
        <pc:spChg chg="add del mod">
          <ac:chgData name="Subbarao Sanka" userId="ee20b6b1d484dbc6" providerId="LiveId" clId="{7846AB5E-D9ED-49A1-8F20-557674F03123}" dt="2022-03-24T21:07:49.528" v="13" actId="931"/>
          <ac:spMkLst>
            <pc:docMk/>
            <pc:sldMk cId="567122831" sldId="260"/>
            <ac:spMk id="4" creationId="{929DAA79-F3F7-49FA-8934-62ABAE748EFF}"/>
          </ac:spMkLst>
        </pc:spChg>
        <pc:spChg chg="del">
          <ac:chgData name="Subbarao Sanka" userId="ee20b6b1d484dbc6" providerId="LiveId" clId="{7846AB5E-D9ED-49A1-8F20-557674F03123}" dt="2022-03-24T21:08:26.117" v="22" actId="26606"/>
          <ac:spMkLst>
            <pc:docMk/>
            <pc:sldMk cId="567122831" sldId="260"/>
            <ac:spMk id="84" creationId="{6753252F-4873-4F63-801D-CC719279A7D5}"/>
          </ac:spMkLst>
        </pc:spChg>
        <pc:spChg chg="del">
          <ac:chgData name="Subbarao Sanka" userId="ee20b6b1d484dbc6" providerId="LiveId" clId="{7846AB5E-D9ED-49A1-8F20-557674F03123}" dt="2022-03-24T21:08:26.117" v="22" actId="26606"/>
          <ac:spMkLst>
            <pc:docMk/>
            <pc:sldMk cId="567122831" sldId="260"/>
            <ac:spMk id="86" creationId="{047C8CCB-F95D-4249-92DD-651249D3535A}"/>
          </ac:spMkLst>
        </pc:spChg>
        <pc:spChg chg="add">
          <ac:chgData name="Subbarao Sanka" userId="ee20b6b1d484dbc6" providerId="LiveId" clId="{7846AB5E-D9ED-49A1-8F20-557674F03123}" dt="2022-03-24T21:08:26.117" v="22" actId="26606"/>
          <ac:spMkLst>
            <pc:docMk/>
            <pc:sldMk cId="567122831" sldId="260"/>
            <ac:spMk id="91" creationId="{D12DDE76-C203-4047-9998-63900085B5E8}"/>
          </ac:spMkLst>
        </pc:spChg>
        <pc:picChg chg="del">
          <ac:chgData name="Subbarao Sanka" userId="ee20b6b1d484dbc6" providerId="LiveId" clId="{7846AB5E-D9ED-49A1-8F20-557674F03123}" dt="2022-03-24T21:07:38.530" v="12" actId="478"/>
          <ac:picMkLst>
            <pc:docMk/>
            <pc:sldMk cId="567122831" sldId="260"/>
            <ac:picMk id="5" creationId="{82E003B7-4F48-4D5D-A4AE-19F453C2B94B}"/>
          </ac:picMkLst>
        </pc:picChg>
        <pc:picChg chg="add mod">
          <ac:chgData name="Subbarao Sanka" userId="ee20b6b1d484dbc6" providerId="LiveId" clId="{7846AB5E-D9ED-49A1-8F20-557674F03123}" dt="2022-03-24T21:08:26.117" v="22" actId="26606"/>
          <ac:picMkLst>
            <pc:docMk/>
            <pc:sldMk cId="567122831" sldId="260"/>
            <ac:picMk id="7" creationId="{BBFB8A54-6BD0-4C07-9811-012CEBD8C7DA}"/>
          </ac:picMkLst>
        </pc:picChg>
      </pc:sldChg>
      <pc:sldChg chg="addSp delSp modSp mod">
        <pc:chgData name="Subbarao Sanka" userId="ee20b6b1d484dbc6" providerId="LiveId" clId="{7846AB5E-D9ED-49A1-8F20-557674F03123}" dt="2022-03-24T21:08:34.603" v="23" actId="26606"/>
        <pc:sldMkLst>
          <pc:docMk/>
          <pc:sldMk cId="3328836338" sldId="261"/>
        </pc:sldMkLst>
        <pc:spChg chg="mod">
          <ac:chgData name="Subbarao Sanka" userId="ee20b6b1d484dbc6" providerId="LiveId" clId="{7846AB5E-D9ED-49A1-8F20-557674F03123}" dt="2022-03-24T21:08:34.603" v="23" actId="26606"/>
          <ac:spMkLst>
            <pc:docMk/>
            <pc:sldMk cId="3328836338" sldId="261"/>
            <ac:spMk id="2" creationId="{12730799-1888-49B1-B86B-A2BBE3036AE9}"/>
          </ac:spMkLst>
        </pc:spChg>
        <pc:spChg chg="del">
          <ac:chgData name="Subbarao Sanka" userId="ee20b6b1d484dbc6" providerId="LiveId" clId="{7846AB5E-D9ED-49A1-8F20-557674F03123}" dt="2022-03-24T21:08:34.603" v="23" actId="26606"/>
          <ac:spMkLst>
            <pc:docMk/>
            <pc:sldMk cId="3328836338" sldId="261"/>
            <ac:spMk id="42" creationId="{6753252F-4873-4F63-801D-CC719279A7D5}"/>
          </ac:spMkLst>
        </pc:spChg>
        <pc:spChg chg="del">
          <ac:chgData name="Subbarao Sanka" userId="ee20b6b1d484dbc6" providerId="LiveId" clId="{7846AB5E-D9ED-49A1-8F20-557674F03123}" dt="2022-03-24T21:08:34.603" v="23" actId="26606"/>
          <ac:spMkLst>
            <pc:docMk/>
            <pc:sldMk cId="3328836338" sldId="261"/>
            <ac:spMk id="44" creationId="{047C8CCB-F95D-4249-92DD-651249D3535A}"/>
          </ac:spMkLst>
        </pc:spChg>
        <pc:spChg chg="add">
          <ac:chgData name="Subbarao Sanka" userId="ee20b6b1d484dbc6" providerId="LiveId" clId="{7846AB5E-D9ED-49A1-8F20-557674F03123}" dt="2022-03-24T21:08:34.603" v="23" actId="26606"/>
          <ac:spMkLst>
            <pc:docMk/>
            <pc:sldMk cId="3328836338" sldId="261"/>
            <ac:spMk id="49" creationId="{D12DDE76-C203-4047-9998-63900085B5E8}"/>
          </ac:spMkLst>
        </pc:spChg>
        <pc:picChg chg="mod">
          <ac:chgData name="Subbarao Sanka" userId="ee20b6b1d484dbc6" providerId="LiveId" clId="{7846AB5E-D9ED-49A1-8F20-557674F03123}" dt="2022-03-24T21:08:34.603" v="23" actId="26606"/>
          <ac:picMkLst>
            <pc:docMk/>
            <pc:sldMk cId="3328836338" sldId="261"/>
            <ac:picMk id="5" creationId="{9FCDBDB1-0267-4A35-8D19-C0026FA71D54}"/>
          </ac:picMkLst>
        </pc:picChg>
      </pc:sldChg>
      <pc:sldChg chg="addSp delSp modSp mod">
        <pc:chgData name="Subbarao Sanka" userId="ee20b6b1d484dbc6" providerId="LiveId" clId="{7846AB5E-D9ED-49A1-8F20-557674F03123}" dt="2022-03-24T21:17:42.481" v="107" actId="26606"/>
        <pc:sldMkLst>
          <pc:docMk/>
          <pc:sldMk cId="278205334" sldId="262"/>
        </pc:sldMkLst>
        <pc:spChg chg="mod">
          <ac:chgData name="Subbarao Sanka" userId="ee20b6b1d484dbc6" providerId="LiveId" clId="{7846AB5E-D9ED-49A1-8F20-557674F03123}" dt="2022-03-24T21:08:39.199" v="24" actId="26606"/>
          <ac:spMkLst>
            <pc:docMk/>
            <pc:sldMk cId="278205334" sldId="262"/>
            <ac:spMk id="2" creationId="{A585A92F-A0F1-4776-8BFB-63FC6249E443}"/>
          </ac:spMkLst>
        </pc:spChg>
        <pc:spChg chg="add del mod">
          <ac:chgData name="Subbarao Sanka" userId="ee20b6b1d484dbc6" providerId="LiveId" clId="{7846AB5E-D9ED-49A1-8F20-557674F03123}" dt="2022-03-24T21:05:05.644" v="1" actId="931"/>
          <ac:spMkLst>
            <pc:docMk/>
            <pc:sldMk cId="278205334" sldId="262"/>
            <ac:spMk id="4" creationId="{853A5C3E-2807-4838-A37B-33E499FDB73A}"/>
          </ac:spMkLst>
        </pc:spChg>
        <pc:spChg chg="add del mod">
          <ac:chgData name="Subbarao Sanka" userId="ee20b6b1d484dbc6" providerId="LiveId" clId="{7846AB5E-D9ED-49A1-8F20-557674F03123}" dt="2022-03-24T21:17:40.514" v="104" actId="931"/>
          <ac:spMkLst>
            <pc:docMk/>
            <pc:sldMk cId="278205334" sldId="262"/>
            <ac:spMk id="9" creationId="{9D76095E-94CB-4F83-8779-37DCC5EF76D5}"/>
          </ac:spMkLst>
        </pc:spChg>
        <pc:spChg chg="del">
          <ac:chgData name="Subbarao Sanka" userId="ee20b6b1d484dbc6" providerId="LiveId" clId="{7846AB5E-D9ED-49A1-8F20-557674F03123}" dt="2022-03-24T21:08:39.199" v="24" actId="26606"/>
          <ac:spMkLst>
            <pc:docMk/>
            <pc:sldMk cId="278205334" sldId="262"/>
            <ac:spMk id="32" creationId="{6753252F-4873-4F63-801D-CC719279A7D5}"/>
          </ac:spMkLst>
        </pc:spChg>
        <pc:spChg chg="del">
          <ac:chgData name="Subbarao Sanka" userId="ee20b6b1d484dbc6" providerId="LiveId" clId="{7846AB5E-D9ED-49A1-8F20-557674F03123}" dt="2022-03-24T21:08:39.199" v="24" actId="26606"/>
          <ac:spMkLst>
            <pc:docMk/>
            <pc:sldMk cId="278205334" sldId="262"/>
            <ac:spMk id="34" creationId="{047C8CCB-F95D-4249-92DD-651249D3535A}"/>
          </ac:spMkLst>
        </pc:spChg>
        <pc:spChg chg="add del">
          <ac:chgData name="Subbarao Sanka" userId="ee20b6b1d484dbc6" providerId="LiveId" clId="{7846AB5E-D9ED-49A1-8F20-557674F03123}" dt="2022-03-24T21:17:42.481" v="107" actId="26606"/>
          <ac:spMkLst>
            <pc:docMk/>
            <pc:sldMk cId="278205334" sldId="262"/>
            <ac:spMk id="39" creationId="{D12DDE76-C203-4047-9998-63900085B5E8}"/>
          </ac:spMkLst>
        </pc:spChg>
        <pc:spChg chg="add">
          <ac:chgData name="Subbarao Sanka" userId="ee20b6b1d484dbc6" providerId="LiveId" clId="{7846AB5E-D9ED-49A1-8F20-557674F03123}" dt="2022-03-24T21:17:42.481" v="107" actId="26606"/>
          <ac:spMkLst>
            <pc:docMk/>
            <pc:sldMk cId="278205334" sldId="262"/>
            <ac:spMk id="44" creationId="{D12DDE76-C203-4047-9998-63900085B5E8}"/>
          </ac:spMkLst>
        </pc:spChg>
        <pc:picChg chg="del">
          <ac:chgData name="Subbarao Sanka" userId="ee20b6b1d484dbc6" providerId="LiveId" clId="{7846AB5E-D9ED-49A1-8F20-557674F03123}" dt="2022-03-24T21:04:58.008" v="0" actId="478"/>
          <ac:picMkLst>
            <pc:docMk/>
            <pc:sldMk cId="278205334" sldId="262"/>
            <ac:picMk id="5" creationId="{9B8A5DBF-12C3-487E-9E57-53EFFD0A5BBF}"/>
          </ac:picMkLst>
        </pc:picChg>
        <pc:picChg chg="add del mod">
          <ac:chgData name="Subbarao Sanka" userId="ee20b6b1d484dbc6" providerId="LiveId" clId="{7846AB5E-D9ED-49A1-8F20-557674F03123}" dt="2022-03-24T21:17:34.581" v="103" actId="478"/>
          <ac:picMkLst>
            <pc:docMk/>
            <pc:sldMk cId="278205334" sldId="262"/>
            <ac:picMk id="7" creationId="{265F491B-0DBB-4E8F-B6CA-DA5C6BE86778}"/>
          </ac:picMkLst>
        </pc:picChg>
        <pc:picChg chg="add mod">
          <ac:chgData name="Subbarao Sanka" userId="ee20b6b1d484dbc6" providerId="LiveId" clId="{7846AB5E-D9ED-49A1-8F20-557674F03123}" dt="2022-03-24T21:17:42.481" v="107" actId="26606"/>
          <ac:picMkLst>
            <pc:docMk/>
            <pc:sldMk cId="278205334" sldId="262"/>
            <ac:picMk id="11" creationId="{707CC45F-F6EC-4B7B-AA83-132E49EEE9CE}"/>
          </ac:picMkLst>
        </pc:picChg>
      </pc:sldChg>
      <pc:sldChg chg="addSp delSp modSp mod setBg setClrOvrMap">
        <pc:chgData name="Subbarao Sanka" userId="ee20b6b1d484dbc6" providerId="LiveId" clId="{7846AB5E-D9ED-49A1-8F20-557674F03123}" dt="2022-03-24T21:11:00.561" v="36" actId="26606"/>
        <pc:sldMkLst>
          <pc:docMk/>
          <pc:sldMk cId="897948586" sldId="263"/>
        </pc:sldMkLst>
        <pc:spChg chg="mod ord">
          <ac:chgData name="Subbarao Sanka" userId="ee20b6b1d484dbc6" providerId="LiveId" clId="{7846AB5E-D9ED-49A1-8F20-557674F03123}" dt="2022-03-24T21:11:00.561" v="36" actId="26606"/>
          <ac:spMkLst>
            <pc:docMk/>
            <pc:sldMk cId="897948586" sldId="263"/>
            <ac:spMk id="3" creationId="{5A0B0ED6-8485-40CA-9BBB-83194401270A}"/>
          </ac:spMkLst>
        </pc:spChg>
        <pc:spChg chg="add del">
          <ac:chgData name="Subbarao Sanka" userId="ee20b6b1d484dbc6" providerId="LiveId" clId="{7846AB5E-D9ED-49A1-8F20-557674F03123}" dt="2022-03-24T21:11:00.561" v="36" actId="26606"/>
          <ac:spMkLst>
            <pc:docMk/>
            <pc:sldMk cId="897948586" sldId="263"/>
            <ac:spMk id="80" creationId="{E862BE82-D00D-42C1-BF16-93AA37870C32}"/>
          </ac:spMkLst>
        </pc:spChg>
        <pc:spChg chg="add del">
          <ac:chgData name="Subbarao Sanka" userId="ee20b6b1d484dbc6" providerId="LiveId" clId="{7846AB5E-D9ED-49A1-8F20-557674F03123}" dt="2022-03-24T21:11:00.561" v="36" actId="26606"/>
          <ac:spMkLst>
            <pc:docMk/>
            <pc:sldMk cId="897948586" sldId="263"/>
            <ac:spMk id="82" creationId="{F6D92C2D-1D3D-4974-918C-06579FB354A9}"/>
          </ac:spMkLst>
        </pc:spChg>
        <pc:spChg chg="add">
          <ac:chgData name="Subbarao Sanka" userId="ee20b6b1d484dbc6" providerId="LiveId" clId="{7846AB5E-D9ED-49A1-8F20-557674F03123}" dt="2022-03-24T21:11:00.561" v="36" actId="26606"/>
          <ac:spMkLst>
            <pc:docMk/>
            <pc:sldMk cId="897948586" sldId="263"/>
            <ac:spMk id="89" creationId="{E2D2362D-7010-4036-B9CA-03DFC8EB3B01}"/>
          </ac:spMkLst>
        </pc:spChg>
        <pc:spChg chg="add">
          <ac:chgData name="Subbarao Sanka" userId="ee20b6b1d484dbc6" providerId="LiveId" clId="{7846AB5E-D9ED-49A1-8F20-557674F03123}" dt="2022-03-24T21:11:00.561" v="36" actId="26606"/>
          <ac:spMkLst>
            <pc:docMk/>
            <pc:sldMk cId="897948586" sldId="263"/>
            <ac:spMk id="90" creationId="{35F0E358-1E49-4920-80D8-C3D138708838}"/>
          </ac:spMkLst>
        </pc:spChg>
        <pc:spChg chg="add">
          <ac:chgData name="Subbarao Sanka" userId="ee20b6b1d484dbc6" providerId="LiveId" clId="{7846AB5E-D9ED-49A1-8F20-557674F03123}" dt="2022-03-24T21:11:00.561" v="36" actId="26606"/>
          <ac:spMkLst>
            <pc:docMk/>
            <pc:sldMk cId="897948586" sldId="263"/>
            <ac:spMk id="91" creationId="{DC85BF5E-2BD6-4E5B-8EA3-420B45BB03FA}"/>
          </ac:spMkLst>
        </pc:spChg>
        <pc:spChg chg="add">
          <ac:chgData name="Subbarao Sanka" userId="ee20b6b1d484dbc6" providerId="LiveId" clId="{7846AB5E-D9ED-49A1-8F20-557674F03123}" dt="2022-03-24T21:11:00.561" v="36" actId="26606"/>
          <ac:spMkLst>
            <pc:docMk/>
            <pc:sldMk cId="897948586" sldId="263"/>
            <ac:spMk id="93" creationId="{740D8E28-91B5-42B0-9D6C-B777D8AD90C2}"/>
          </ac:spMkLst>
        </pc:spChg>
        <pc:picChg chg="mod">
          <ac:chgData name="Subbarao Sanka" userId="ee20b6b1d484dbc6" providerId="LiveId" clId="{7846AB5E-D9ED-49A1-8F20-557674F03123}" dt="2022-03-24T21:11:00.561" v="36" actId="26606"/>
          <ac:picMkLst>
            <pc:docMk/>
            <pc:sldMk cId="897948586" sldId="263"/>
            <ac:picMk id="4" creationId="{E20148C7-FBBC-4E0D-B27A-16A4774DBA61}"/>
          </ac:picMkLst>
        </pc:picChg>
        <pc:cxnChg chg="add del">
          <ac:chgData name="Subbarao Sanka" userId="ee20b6b1d484dbc6" providerId="LiveId" clId="{7846AB5E-D9ED-49A1-8F20-557674F03123}" dt="2022-03-24T21:11:00.544" v="35" actId="26606"/>
          <ac:cxnSpMkLst>
            <pc:docMk/>
            <pc:sldMk cId="897948586" sldId="263"/>
            <ac:cxnSpMk id="87" creationId="{39B7FDC9-F0CE-43A7-9F2A-83DD09DC3453}"/>
          </ac:cxnSpMkLst>
        </pc:cxnChg>
      </pc:sldChg>
      <pc:sldChg chg="addSp delSp modSp mod">
        <pc:chgData name="Subbarao Sanka" userId="ee20b6b1d484dbc6" providerId="LiveId" clId="{7846AB5E-D9ED-49A1-8F20-557674F03123}" dt="2022-03-24T21:11:37.123" v="41" actId="255"/>
        <pc:sldMkLst>
          <pc:docMk/>
          <pc:sldMk cId="2735728669" sldId="264"/>
        </pc:sldMkLst>
        <pc:spChg chg="mod">
          <ac:chgData name="Subbarao Sanka" userId="ee20b6b1d484dbc6" providerId="LiveId" clId="{7846AB5E-D9ED-49A1-8F20-557674F03123}" dt="2022-03-24T21:11:37.123" v="41" actId="255"/>
          <ac:spMkLst>
            <pc:docMk/>
            <pc:sldMk cId="2735728669" sldId="264"/>
            <ac:spMk id="3" creationId="{3B527C1B-5AA6-4632-99A3-B71653615AD6}"/>
          </ac:spMkLst>
        </pc:spChg>
        <pc:spChg chg="add del">
          <ac:chgData name="Subbarao Sanka" userId="ee20b6b1d484dbc6" providerId="LiveId" clId="{7846AB5E-D9ED-49A1-8F20-557674F03123}" dt="2022-03-24T21:10:10.733" v="33" actId="26606"/>
          <ac:spMkLst>
            <pc:docMk/>
            <pc:sldMk cId="2735728669" sldId="264"/>
            <ac:spMk id="12" creationId="{8181FC64-B306-4821-98E2-780662EFC486}"/>
          </ac:spMkLst>
        </pc:spChg>
        <pc:spChg chg="add del">
          <ac:chgData name="Subbarao Sanka" userId="ee20b6b1d484dbc6" providerId="LiveId" clId="{7846AB5E-D9ED-49A1-8F20-557674F03123}" dt="2022-03-24T21:10:10.733" v="33" actId="26606"/>
          <ac:spMkLst>
            <pc:docMk/>
            <pc:sldMk cId="2735728669" sldId="264"/>
            <ac:spMk id="14" creationId="{5871FC61-DD4E-47D4-81FD-8A7E7D12B371}"/>
          </ac:spMkLst>
        </pc:spChg>
        <pc:spChg chg="add del">
          <ac:chgData name="Subbarao Sanka" userId="ee20b6b1d484dbc6" providerId="LiveId" clId="{7846AB5E-D9ED-49A1-8F20-557674F03123}" dt="2022-03-24T21:10:10.733" v="33" actId="26606"/>
          <ac:spMkLst>
            <pc:docMk/>
            <pc:sldMk cId="2735728669" sldId="264"/>
            <ac:spMk id="16" creationId="{F9EC3F91-A75C-4F74-867E-E4C28C13546B}"/>
          </ac:spMkLst>
        </pc:spChg>
        <pc:spChg chg="add del">
          <ac:chgData name="Subbarao Sanka" userId="ee20b6b1d484dbc6" providerId="LiveId" clId="{7846AB5E-D9ED-49A1-8F20-557674F03123}" dt="2022-03-24T21:10:10.733" v="33" actId="26606"/>
          <ac:spMkLst>
            <pc:docMk/>
            <pc:sldMk cId="2735728669" sldId="264"/>
            <ac:spMk id="18" creationId="{829A1E2C-5AC8-40FC-99E9-832069D39792}"/>
          </ac:spMkLst>
        </pc:spChg>
        <pc:picChg chg="mod ord">
          <ac:chgData name="Subbarao Sanka" userId="ee20b6b1d484dbc6" providerId="LiveId" clId="{7846AB5E-D9ED-49A1-8F20-557674F03123}" dt="2022-03-24T21:10:10.733" v="33" actId="26606"/>
          <ac:picMkLst>
            <pc:docMk/>
            <pc:sldMk cId="2735728669" sldId="264"/>
            <ac:picMk id="7" creationId="{EB6A9C79-E5B7-489D-8A37-4C1398976135}"/>
          </ac:picMkLst>
        </pc:picChg>
        <pc:cxnChg chg="add del">
          <ac:chgData name="Subbarao Sanka" userId="ee20b6b1d484dbc6" providerId="LiveId" clId="{7846AB5E-D9ED-49A1-8F20-557674F03123}" dt="2022-03-24T21:10:10.733" v="33" actId="26606"/>
          <ac:cxnSpMkLst>
            <pc:docMk/>
            <pc:sldMk cId="2735728669" sldId="264"/>
            <ac:cxnSpMk id="23" creationId="{A7F400EE-A8A5-48AF-B4D6-291B52C6F0B0}"/>
          </ac:cxnSpMkLst>
        </pc:cxnChg>
      </pc:sldChg>
      <pc:sldChg chg="addSp delSp modSp mod">
        <pc:chgData name="Subbarao Sanka" userId="ee20b6b1d484dbc6" providerId="LiveId" clId="{7846AB5E-D9ED-49A1-8F20-557674F03123}" dt="2022-03-24T21:11:16.185" v="37" actId="26606"/>
        <pc:sldMkLst>
          <pc:docMk/>
          <pc:sldMk cId="2586395533" sldId="265"/>
        </pc:sldMkLst>
        <pc:spChg chg="mod ord">
          <ac:chgData name="Subbarao Sanka" userId="ee20b6b1d484dbc6" providerId="LiveId" clId="{7846AB5E-D9ED-49A1-8F20-557674F03123}" dt="2022-03-24T21:11:16.185" v="37" actId="26606"/>
          <ac:spMkLst>
            <pc:docMk/>
            <pc:sldMk cId="2586395533" sldId="265"/>
            <ac:spMk id="3" creationId="{D87089A9-EA68-402D-844E-62D3C644E0AD}"/>
          </ac:spMkLst>
        </pc:spChg>
        <pc:spChg chg="del">
          <ac:chgData name="Subbarao Sanka" userId="ee20b6b1d484dbc6" providerId="LiveId" clId="{7846AB5E-D9ED-49A1-8F20-557674F03123}" dt="2022-03-24T21:09:55.946" v="31" actId="26606"/>
          <ac:spMkLst>
            <pc:docMk/>
            <pc:sldMk cId="2586395533" sldId="265"/>
            <ac:spMk id="17" creationId="{E8A8EAB8-D2FF-444D-B34B-7D32F106AD0E}"/>
          </ac:spMkLst>
        </pc:spChg>
        <pc:spChg chg="add">
          <ac:chgData name="Subbarao Sanka" userId="ee20b6b1d484dbc6" providerId="LiveId" clId="{7846AB5E-D9ED-49A1-8F20-557674F03123}" dt="2022-03-24T21:11:16.185" v="37" actId="26606"/>
          <ac:spMkLst>
            <pc:docMk/>
            <pc:sldMk cId="2586395533" sldId="265"/>
            <ac:spMk id="29" creationId="{23E547B5-89CF-4EC0-96DE-25771AED0799}"/>
          </ac:spMkLst>
        </pc:spChg>
        <pc:spChg chg="add">
          <ac:chgData name="Subbarao Sanka" userId="ee20b6b1d484dbc6" providerId="LiveId" clId="{7846AB5E-D9ED-49A1-8F20-557674F03123}" dt="2022-03-24T21:11:16.185" v="37" actId="26606"/>
          <ac:spMkLst>
            <pc:docMk/>
            <pc:sldMk cId="2586395533" sldId="265"/>
            <ac:spMk id="31" creationId="{3F0B8CEB-8279-4E5E-A0CE-1FC9F71736F2}"/>
          </ac:spMkLst>
        </pc:spChg>
        <pc:picChg chg="mod">
          <ac:chgData name="Subbarao Sanka" userId="ee20b6b1d484dbc6" providerId="LiveId" clId="{7846AB5E-D9ED-49A1-8F20-557674F03123}" dt="2022-03-24T21:11:16.185" v="37" actId="26606"/>
          <ac:picMkLst>
            <pc:docMk/>
            <pc:sldMk cId="2586395533" sldId="265"/>
            <ac:picMk id="4" creationId="{EE98C348-DC3D-4A5A-9DC3-23EFB0ABAED5}"/>
          </ac:picMkLst>
        </pc:picChg>
        <pc:cxnChg chg="del">
          <ac:chgData name="Subbarao Sanka" userId="ee20b6b1d484dbc6" providerId="LiveId" clId="{7846AB5E-D9ED-49A1-8F20-557674F03123}" dt="2022-03-24T21:09:55.946" v="31" actId="26606"/>
          <ac:cxnSpMkLst>
            <pc:docMk/>
            <pc:sldMk cId="2586395533" sldId="265"/>
            <ac:cxnSpMk id="18" creationId="{EEA38897-7BA3-4408-8083-3235339C4A60}"/>
          </ac:cxnSpMkLst>
        </pc:cxnChg>
        <pc:cxnChg chg="del">
          <ac:chgData name="Subbarao Sanka" userId="ee20b6b1d484dbc6" providerId="LiveId" clId="{7846AB5E-D9ED-49A1-8F20-557674F03123}" dt="2022-03-24T21:09:55.946" v="31" actId="26606"/>
          <ac:cxnSpMkLst>
            <pc:docMk/>
            <pc:sldMk cId="2586395533" sldId="265"/>
            <ac:cxnSpMk id="19" creationId="{F11AD06B-AB20-4097-8606-5DA00DBACE88}"/>
          </ac:cxnSpMkLst>
        </pc:cxnChg>
        <pc:cxnChg chg="add del">
          <ac:chgData name="Subbarao Sanka" userId="ee20b6b1d484dbc6" providerId="LiveId" clId="{7846AB5E-D9ED-49A1-8F20-557674F03123}" dt="2022-03-24T21:11:16.185" v="37" actId="26606"/>
          <ac:cxnSpMkLst>
            <pc:docMk/>
            <pc:sldMk cId="2586395533" sldId="265"/>
            <ac:cxnSpMk id="24" creationId="{A7F400EE-A8A5-48AF-B4D6-291B52C6F0B0}"/>
          </ac:cxnSpMkLst>
        </pc:cxnChg>
      </pc:sldChg>
      <pc:sldChg chg="addSp delSp modSp mod">
        <pc:chgData name="Subbarao Sanka" userId="ee20b6b1d484dbc6" providerId="LiveId" clId="{7846AB5E-D9ED-49A1-8F20-557674F03123}" dt="2022-03-24T21:09:36.558" v="30" actId="14100"/>
        <pc:sldMkLst>
          <pc:docMk/>
          <pc:sldMk cId="314261378" sldId="266"/>
        </pc:sldMkLst>
        <pc:spChg chg="mod">
          <ac:chgData name="Subbarao Sanka" userId="ee20b6b1d484dbc6" providerId="LiveId" clId="{7846AB5E-D9ED-49A1-8F20-557674F03123}" dt="2022-03-24T21:09:13.569" v="26" actId="26606"/>
          <ac:spMkLst>
            <pc:docMk/>
            <pc:sldMk cId="314261378" sldId="266"/>
            <ac:spMk id="2" creationId="{36BCE0A8-D91C-41CA-AA40-B2C54E3BC161}"/>
          </ac:spMkLst>
        </pc:spChg>
        <pc:spChg chg="mod">
          <ac:chgData name="Subbarao Sanka" userId="ee20b6b1d484dbc6" providerId="LiveId" clId="{7846AB5E-D9ED-49A1-8F20-557674F03123}" dt="2022-03-24T21:09:36.558" v="30" actId="14100"/>
          <ac:spMkLst>
            <pc:docMk/>
            <pc:sldMk cId="314261378" sldId="266"/>
            <ac:spMk id="3" creationId="{9C68172F-585E-4EA5-8B62-5FBB96840798}"/>
          </ac:spMkLst>
        </pc:spChg>
        <pc:spChg chg="del">
          <ac:chgData name="Subbarao Sanka" userId="ee20b6b1d484dbc6" providerId="LiveId" clId="{7846AB5E-D9ED-49A1-8F20-557674F03123}" dt="2022-03-24T21:09:13.569" v="26" actId="26606"/>
          <ac:spMkLst>
            <pc:docMk/>
            <pc:sldMk cId="314261378" sldId="266"/>
            <ac:spMk id="28" creationId="{5A0118C5-4F8D-4CF4-BADD-53FEACC6C42A}"/>
          </ac:spMkLst>
        </pc:spChg>
        <pc:spChg chg="del">
          <ac:chgData name="Subbarao Sanka" userId="ee20b6b1d484dbc6" providerId="LiveId" clId="{7846AB5E-D9ED-49A1-8F20-557674F03123}" dt="2022-03-24T21:09:13.569" v="26" actId="26606"/>
          <ac:spMkLst>
            <pc:docMk/>
            <pc:sldMk cId="314261378" sldId="266"/>
            <ac:spMk id="29" creationId="{EC11F68A-CC71-4196-BBF3-20CDCD75D4E6}"/>
          </ac:spMkLst>
        </pc:spChg>
        <pc:spChg chg="del">
          <ac:chgData name="Subbarao Sanka" userId="ee20b6b1d484dbc6" providerId="LiveId" clId="{7846AB5E-D9ED-49A1-8F20-557674F03123}" dt="2022-03-24T21:09:13.569" v="26" actId="26606"/>
          <ac:spMkLst>
            <pc:docMk/>
            <pc:sldMk cId="314261378" sldId="266"/>
            <ac:spMk id="31" creationId="{085F9950-F10E-4E64-962B-F70345789875}"/>
          </ac:spMkLst>
        </pc:spChg>
        <pc:spChg chg="add">
          <ac:chgData name="Subbarao Sanka" userId="ee20b6b1d484dbc6" providerId="LiveId" clId="{7846AB5E-D9ED-49A1-8F20-557674F03123}" dt="2022-03-24T21:09:13.569" v="26" actId="26606"/>
          <ac:spMkLst>
            <pc:docMk/>
            <pc:sldMk cId="314261378" sldId="266"/>
            <ac:spMk id="37" creationId="{76EFD3D9-44F0-4267-BCC1-1613E79D8274}"/>
          </ac:spMkLst>
        </pc:spChg>
        <pc:spChg chg="add">
          <ac:chgData name="Subbarao Sanka" userId="ee20b6b1d484dbc6" providerId="LiveId" clId="{7846AB5E-D9ED-49A1-8F20-557674F03123}" dt="2022-03-24T21:09:13.569" v="26" actId="26606"/>
          <ac:spMkLst>
            <pc:docMk/>
            <pc:sldMk cId="314261378" sldId="266"/>
            <ac:spMk id="39" creationId="{A779A851-95D6-41AF-937A-B0E4B7F6FA8D}"/>
          </ac:spMkLst>
        </pc:spChg>
        <pc:spChg chg="add">
          <ac:chgData name="Subbarao Sanka" userId="ee20b6b1d484dbc6" providerId="LiveId" clId="{7846AB5E-D9ED-49A1-8F20-557674F03123}" dt="2022-03-24T21:09:13.569" v="26" actId="26606"/>
          <ac:spMkLst>
            <pc:docMk/>
            <pc:sldMk cId="314261378" sldId="266"/>
            <ac:spMk id="41" creationId="{953FB2E7-B6CB-429C-81EB-D9516D6D5C8D}"/>
          </ac:spMkLst>
        </pc:spChg>
        <pc:spChg chg="add">
          <ac:chgData name="Subbarao Sanka" userId="ee20b6b1d484dbc6" providerId="LiveId" clId="{7846AB5E-D9ED-49A1-8F20-557674F03123}" dt="2022-03-24T21:09:13.569" v="26" actId="26606"/>
          <ac:spMkLst>
            <pc:docMk/>
            <pc:sldMk cId="314261378" sldId="266"/>
            <ac:spMk id="43" creationId="{2EC40DB1-B719-4A13-9A4D-0966B4B27866}"/>
          </ac:spMkLst>
        </pc:spChg>
        <pc:spChg chg="add">
          <ac:chgData name="Subbarao Sanka" userId="ee20b6b1d484dbc6" providerId="LiveId" clId="{7846AB5E-D9ED-49A1-8F20-557674F03123}" dt="2022-03-24T21:09:13.569" v="26" actId="26606"/>
          <ac:spMkLst>
            <pc:docMk/>
            <pc:sldMk cId="314261378" sldId="266"/>
            <ac:spMk id="45" creationId="{82211336-CFF3-412D-868A-6679C1004C45}"/>
          </ac:spMkLst>
        </pc:spChg>
        <pc:grpChg chg="del">
          <ac:chgData name="Subbarao Sanka" userId="ee20b6b1d484dbc6" providerId="LiveId" clId="{7846AB5E-D9ED-49A1-8F20-557674F03123}" dt="2022-03-24T21:09:13.569" v="26" actId="26606"/>
          <ac:grpSpMkLst>
            <pc:docMk/>
            <pc:sldMk cId="314261378" sldId="266"/>
            <ac:grpSpMk id="14" creationId="{C6F74901-2A71-43C3-837C-27CCD6B6D636}"/>
          </ac:grpSpMkLst>
        </pc:grpChg>
        <pc:grpChg chg="del">
          <ac:chgData name="Subbarao Sanka" userId="ee20b6b1d484dbc6" providerId="LiveId" clId="{7846AB5E-D9ED-49A1-8F20-557674F03123}" dt="2022-03-24T21:09:13.569" v="26" actId="26606"/>
          <ac:grpSpMkLst>
            <pc:docMk/>
            <pc:sldMk cId="314261378" sldId="266"/>
            <ac:grpSpMk id="30" creationId="{1E8369D0-2C3B-4E27-AC6C-A246AC28CDA1}"/>
          </ac:grpSpMkLst>
        </pc:grpChg>
      </pc:sldChg>
      <pc:sldChg chg="addSp delSp modSp new mod setBg">
        <pc:chgData name="Subbarao Sanka" userId="ee20b6b1d484dbc6" providerId="LiveId" clId="{7846AB5E-D9ED-49A1-8F20-557674F03123}" dt="2022-03-24T21:13:03.929" v="59" actId="26606"/>
        <pc:sldMkLst>
          <pc:docMk/>
          <pc:sldMk cId="3004199198" sldId="267"/>
        </pc:sldMkLst>
        <pc:spChg chg="mod">
          <ac:chgData name="Subbarao Sanka" userId="ee20b6b1d484dbc6" providerId="LiveId" clId="{7846AB5E-D9ED-49A1-8F20-557674F03123}" dt="2022-03-24T21:13:03.929" v="59" actId="26606"/>
          <ac:spMkLst>
            <pc:docMk/>
            <pc:sldMk cId="3004199198" sldId="267"/>
            <ac:spMk id="2" creationId="{A17F17D2-1372-4F80-911D-217ECE1C44AC}"/>
          </ac:spMkLst>
        </pc:spChg>
        <pc:spChg chg="del">
          <ac:chgData name="Subbarao Sanka" userId="ee20b6b1d484dbc6" providerId="LiveId" clId="{7846AB5E-D9ED-49A1-8F20-557674F03123}" dt="2022-03-24T21:12:47.971" v="58" actId="478"/>
          <ac:spMkLst>
            <pc:docMk/>
            <pc:sldMk cId="3004199198" sldId="267"/>
            <ac:spMk id="3" creationId="{A98E8335-3707-4069-A394-9F3DC1898746}"/>
          </ac:spMkLst>
        </pc:spChg>
        <pc:spChg chg="add">
          <ac:chgData name="Subbarao Sanka" userId="ee20b6b1d484dbc6" providerId="LiveId" clId="{7846AB5E-D9ED-49A1-8F20-557674F03123}" dt="2022-03-24T21:13:03.929" v="59" actId="26606"/>
          <ac:spMkLst>
            <pc:docMk/>
            <pc:sldMk cId="3004199198" sldId="267"/>
            <ac:spMk id="7" creationId="{6F5A5072-7B47-4D32-B52A-4EBBF590B8A5}"/>
          </ac:spMkLst>
        </pc:spChg>
        <pc:spChg chg="add">
          <ac:chgData name="Subbarao Sanka" userId="ee20b6b1d484dbc6" providerId="LiveId" clId="{7846AB5E-D9ED-49A1-8F20-557674F03123}" dt="2022-03-24T21:13:03.929" v="59" actId="26606"/>
          <ac:spMkLst>
            <pc:docMk/>
            <pc:sldMk cId="3004199198" sldId="267"/>
            <ac:spMk id="9" creationId="{9715DAF0-AE1B-46C9-8A6B-DB2AA05AB91D}"/>
          </ac:spMkLst>
        </pc:spChg>
        <pc:spChg chg="add">
          <ac:chgData name="Subbarao Sanka" userId="ee20b6b1d484dbc6" providerId="LiveId" clId="{7846AB5E-D9ED-49A1-8F20-557674F03123}" dt="2022-03-24T21:13:03.929" v="59" actId="26606"/>
          <ac:spMkLst>
            <pc:docMk/>
            <pc:sldMk cId="3004199198" sldId="267"/>
            <ac:spMk id="11" creationId="{6016219D-510E-4184-9090-6D5578A87BD1}"/>
          </ac:spMkLst>
        </pc:spChg>
        <pc:spChg chg="add">
          <ac:chgData name="Subbarao Sanka" userId="ee20b6b1d484dbc6" providerId="LiveId" clId="{7846AB5E-D9ED-49A1-8F20-557674F03123}" dt="2022-03-24T21:13:03.929" v="59" actId="26606"/>
          <ac:spMkLst>
            <pc:docMk/>
            <pc:sldMk cId="3004199198" sldId="267"/>
            <ac:spMk id="13" creationId="{AFF4A713-7B75-4B21-90D7-5AB19547C728}"/>
          </ac:spMkLst>
        </pc:spChg>
        <pc:spChg chg="add">
          <ac:chgData name="Subbarao Sanka" userId="ee20b6b1d484dbc6" providerId="LiveId" clId="{7846AB5E-D9ED-49A1-8F20-557674F03123}" dt="2022-03-24T21:13:03.929" v="59" actId="26606"/>
          <ac:spMkLst>
            <pc:docMk/>
            <pc:sldMk cId="3004199198" sldId="267"/>
            <ac:spMk id="15" creationId="{DC631C0B-6DA6-4E57-8231-CE32B3434A7E}"/>
          </ac:spMkLst>
        </pc:spChg>
        <pc:spChg chg="add">
          <ac:chgData name="Subbarao Sanka" userId="ee20b6b1d484dbc6" providerId="LiveId" clId="{7846AB5E-D9ED-49A1-8F20-557674F03123}" dt="2022-03-24T21:13:03.929" v="59" actId="26606"/>
          <ac:spMkLst>
            <pc:docMk/>
            <pc:sldMk cId="3004199198" sldId="267"/>
            <ac:spMk id="17" creationId="{C29501E6-A978-4A61-9689-9085AF97A53A}"/>
          </ac:spMkLst>
        </pc:spChg>
      </pc:sldChg>
      <pc:sldChg chg="addSp delSp add del setBg delDesignElem">
        <pc:chgData name="Subbarao Sanka" userId="ee20b6b1d484dbc6" providerId="LiveId" clId="{7846AB5E-D9ED-49A1-8F20-557674F03123}" dt="2022-03-24T21:16:24.892" v="62"/>
        <pc:sldMkLst>
          <pc:docMk/>
          <pc:sldMk cId="2853871115" sldId="268"/>
        </pc:sldMkLst>
        <pc:spChg chg="add del">
          <ac:chgData name="Subbarao Sanka" userId="ee20b6b1d484dbc6" providerId="LiveId" clId="{7846AB5E-D9ED-49A1-8F20-557674F03123}" dt="2022-03-24T21:16:24.892" v="62"/>
          <ac:spMkLst>
            <pc:docMk/>
            <pc:sldMk cId="2853871115" sldId="268"/>
            <ac:spMk id="39" creationId="{D12DDE76-C203-4047-9998-63900085B5E8}"/>
          </ac:spMkLst>
        </pc:spChg>
      </pc:sldChg>
      <pc:sldChg chg="addSp delSp modSp add mod ord setBg delDesignElem">
        <pc:chgData name="Subbarao Sanka" userId="ee20b6b1d484dbc6" providerId="LiveId" clId="{7846AB5E-D9ED-49A1-8F20-557674F03123}" dt="2022-03-24T21:17:11.940" v="102" actId="26606"/>
        <pc:sldMkLst>
          <pc:docMk/>
          <pc:sldMk cId="4036878123" sldId="268"/>
        </pc:sldMkLst>
        <pc:spChg chg="mod">
          <ac:chgData name="Subbarao Sanka" userId="ee20b6b1d484dbc6" providerId="LiveId" clId="{7846AB5E-D9ED-49A1-8F20-557674F03123}" dt="2022-03-24T21:17:11.940" v="102" actId="26606"/>
          <ac:spMkLst>
            <pc:docMk/>
            <pc:sldMk cId="4036878123" sldId="268"/>
            <ac:spMk id="2" creationId="{A585A92F-A0F1-4776-8BFB-63FC6249E443}"/>
          </ac:spMkLst>
        </pc:spChg>
        <pc:spChg chg="add del mod">
          <ac:chgData name="Subbarao Sanka" userId="ee20b6b1d484dbc6" providerId="LiveId" clId="{7846AB5E-D9ED-49A1-8F20-557674F03123}" dt="2022-03-24T21:17:07.333" v="98" actId="931"/>
          <ac:spMkLst>
            <pc:docMk/>
            <pc:sldMk cId="4036878123" sldId="268"/>
            <ac:spMk id="4" creationId="{B04AB9DF-7311-4AA4-B88C-B0B33ED0C5BB}"/>
          </ac:spMkLst>
        </pc:spChg>
        <pc:spChg chg="add del">
          <ac:chgData name="Subbarao Sanka" userId="ee20b6b1d484dbc6" providerId="LiveId" clId="{7846AB5E-D9ED-49A1-8F20-557674F03123}" dt="2022-03-24T21:17:11.940" v="102" actId="26606"/>
          <ac:spMkLst>
            <pc:docMk/>
            <pc:sldMk cId="4036878123" sldId="268"/>
            <ac:spMk id="12" creationId="{D12DDE76-C203-4047-9998-63900085B5E8}"/>
          </ac:spMkLst>
        </pc:spChg>
        <pc:spChg chg="add">
          <ac:chgData name="Subbarao Sanka" userId="ee20b6b1d484dbc6" providerId="LiveId" clId="{7846AB5E-D9ED-49A1-8F20-557674F03123}" dt="2022-03-24T21:17:11.940" v="102" actId="26606"/>
          <ac:spMkLst>
            <pc:docMk/>
            <pc:sldMk cId="4036878123" sldId="268"/>
            <ac:spMk id="17" creationId="{D12DDE76-C203-4047-9998-63900085B5E8}"/>
          </ac:spMkLst>
        </pc:spChg>
        <pc:spChg chg="del">
          <ac:chgData name="Subbarao Sanka" userId="ee20b6b1d484dbc6" providerId="LiveId" clId="{7846AB5E-D9ED-49A1-8F20-557674F03123}" dt="2022-03-24T21:16:33.050" v="64"/>
          <ac:spMkLst>
            <pc:docMk/>
            <pc:sldMk cId="4036878123" sldId="268"/>
            <ac:spMk id="39" creationId="{D12DDE76-C203-4047-9998-63900085B5E8}"/>
          </ac:spMkLst>
        </pc:spChg>
        <pc:picChg chg="add mod">
          <ac:chgData name="Subbarao Sanka" userId="ee20b6b1d484dbc6" providerId="LiveId" clId="{7846AB5E-D9ED-49A1-8F20-557674F03123}" dt="2022-03-24T21:17:11.940" v="102" actId="26606"/>
          <ac:picMkLst>
            <pc:docMk/>
            <pc:sldMk cId="4036878123" sldId="268"/>
            <ac:picMk id="6" creationId="{D0B59793-6DEE-4971-AE96-C2202BDAF8BE}"/>
          </ac:picMkLst>
        </pc:picChg>
        <pc:picChg chg="del">
          <ac:chgData name="Subbarao Sanka" userId="ee20b6b1d484dbc6" providerId="LiveId" clId="{7846AB5E-D9ED-49A1-8F20-557674F03123}" dt="2022-03-24T21:17:01.159" v="97" actId="478"/>
          <ac:picMkLst>
            <pc:docMk/>
            <pc:sldMk cId="4036878123" sldId="268"/>
            <ac:picMk id="7" creationId="{265F491B-0DBB-4E8F-B6CA-DA5C6BE86778}"/>
          </ac:picMkLst>
        </pc:picChg>
      </pc:sldChg>
    </pc:docChg>
  </pc:docChgLst>
  <pc:docChgLst>
    <pc:chgData name="Chevula, Amarendhar Reddy" userId="S::amarendharreddychevula@my.unt.edu::d50610cd-e4d7-4b4d-81b7-f0c1fef93f9e" providerId="AD" clId="Web-{6ECBDB59-3CCB-A4EA-15FC-09FE65B5DDBC}"/>
    <pc:docChg chg="addSld modSld">
      <pc:chgData name="Chevula, Amarendhar Reddy" userId="S::amarendharreddychevula@my.unt.edu::d50610cd-e4d7-4b4d-81b7-f0c1fef93f9e" providerId="AD" clId="Web-{6ECBDB59-3CCB-A4EA-15FC-09FE65B5DDBC}" dt="2022-03-25T08:50:21.125" v="352" actId="1076"/>
      <pc:docMkLst>
        <pc:docMk/>
      </pc:docMkLst>
      <pc:sldChg chg="modSp new">
        <pc:chgData name="Chevula, Amarendhar Reddy" userId="S::amarendharreddychevula@my.unt.edu::d50610cd-e4d7-4b4d-81b7-f0c1fef93f9e" providerId="AD" clId="Web-{6ECBDB59-3CCB-A4EA-15FC-09FE65B5DDBC}" dt="2022-03-25T08:43:18.024" v="130" actId="20577"/>
        <pc:sldMkLst>
          <pc:docMk/>
          <pc:sldMk cId="3705167756" sldId="269"/>
        </pc:sldMkLst>
        <pc:spChg chg="mod">
          <ac:chgData name="Chevula, Amarendhar Reddy" userId="S::amarendharreddychevula@my.unt.edu::d50610cd-e4d7-4b4d-81b7-f0c1fef93f9e" providerId="AD" clId="Web-{6ECBDB59-3CCB-A4EA-15FC-09FE65B5DDBC}" dt="2022-03-25T08:35:59.603" v="6" actId="20577"/>
          <ac:spMkLst>
            <pc:docMk/>
            <pc:sldMk cId="3705167756" sldId="269"/>
            <ac:spMk id="2" creationId="{646A3A22-AC68-C2CF-4CC0-346D2EF8368F}"/>
          </ac:spMkLst>
        </pc:spChg>
        <pc:spChg chg="mod">
          <ac:chgData name="Chevula, Amarendhar Reddy" userId="S::amarendharreddychevula@my.unt.edu::d50610cd-e4d7-4b4d-81b7-f0c1fef93f9e" providerId="AD" clId="Web-{6ECBDB59-3CCB-A4EA-15FC-09FE65B5DDBC}" dt="2022-03-25T08:43:18.024" v="130" actId="20577"/>
          <ac:spMkLst>
            <pc:docMk/>
            <pc:sldMk cId="3705167756" sldId="269"/>
            <ac:spMk id="3" creationId="{B9AD3AAB-6A09-D116-3A1D-F17D18D6883A}"/>
          </ac:spMkLst>
        </pc:spChg>
      </pc:sldChg>
      <pc:sldChg chg="modSp new">
        <pc:chgData name="Chevula, Amarendhar Reddy" userId="S::amarendharreddychevula@my.unt.edu::d50610cd-e4d7-4b4d-81b7-f0c1fef93f9e" providerId="AD" clId="Web-{6ECBDB59-3CCB-A4EA-15FC-09FE65B5DDBC}" dt="2022-03-25T08:50:21.125" v="352" actId="1076"/>
        <pc:sldMkLst>
          <pc:docMk/>
          <pc:sldMk cId="2626148821" sldId="270"/>
        </pc:sldMkLst>
        <pc:spChg chg="mod">
          <ac:chgData name="Chevula, Amarendhar Reddy" userId="S::amarendharreddychevula@my.unt.edu::d50610cd-e4d7-4b4d-81b7-f0c1fef93f9e" providerId="AD" clId="Web-{6ECBDB59-3CCB-A4EA-15FC-09FE65B5DDBC}" dt="2022-03-25T08:43:33.962" v="143" actId="20577"/>
          <ac:spMkLst>
            <pc:docMk/>
            <pc:sldMk cId="2626148821" sldId="270"/>
            <ac:spMk id="2" creationId="{B5CBF061-9651-897B-49C1-4BD13D1A90FA}"/>
          </ac:spMkLst>
        </pc:spChg>
        <pc:spChg chg="mod">
          <ac:chgData name="Chevula, Amarendhar Reddy" userId="S::amarendharreddychevula@my.unt.edu::d50610cd-e4d7-4b4d-81b7-f0c1fef93f9e" providerId="AD" clId="Web-{6ECBDB59-3CCB-A4EA-15FC-09FE65B5DDBC}" dt="2022-03-25T08:50:21.125" v="352" actId="1076"/>
          <ac:spMkLst>
            <pc:docMk/>
            <pc:sldMk cId="2626148821" sldId="270"/>
            <ac:spMk id="3" creationId="{809834FA-F517-112B-4515-A01AACB940DF}"/>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7D891A-A9E5-4C7D-B85A-DFEB7BA9CE3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8C7B32B-9391-4C59-AD9D-1470076AEFE9}">
      <dgm:prSet/>
      <dgm:spPr/>
      <dgm:t>
        <a:bodyPr/>
        <a:lstStyle/>
        <a:p>
          <a:r>
            <a:rPr lang="en-US"/>
            <a:t>Employee Management Software allows the company to organize their staff and record on an individual level.</a:t>
          </a:r>
        </a:p>
      </dgm:t>
    </dgm:pt>
    <dgm:pt modelId="{4E9B1291-B5A0-40DD-A756-26CCEE847897}" type="parTrans" cxnId="{4025E823-F9F0-48A5-A3AF-386B9B46F5D2}">
      <dgm:prSet/>
      <dgm:spPr/>
      <dgm:t>
        <a:bodyPr/>
        <a:lstStyle/>
        <a:p>
          <a:endParaRPr lang="en-US"/>
        </a:p>
      </dgm:t>
    </dgm:pt>
    <dgm:pt modelId="{DFD8BBF5-BF74-4949-8055-224D1DEA95BB}" type="sibTrans" cxnId="{4025E823-F9F0-48A5-A3AF-386B9B46F5D2}">
      <dgm:prSet/>
      <dgm:spPr/>
      <dgm:t>
        <a:bodyPr/>
        <a:lstStyle/>
        <a:p>
          <a:endParaRPr lang="en-US"/>
        </a:p>
      </dgm:t>
    </dgm:pt>
    <dgm:pt modelId="{0975099C-4343-4B8F-B211-3A53AE33F948}">
      <dgm:prSet/>
      <dgm:spPr/>
      <dgm:t>
        <a:bodyPr/>
        <a:lstStyle/>
        <a:p>
          <a:r>
            <a:rPr lang="en-US"/>
            <a:t>There are HR and employee users in the system.</a:t>
          </a:r>
        </a:p>
      </dgm:t>
    </dgm:pt>
    <dgm:pt modelId="{14E102E2-C04F-4F1B-B70D-54D3BE562937}" type="parTrans" cxnId="{726E610C-D720-484A-BE5C-69457CDD185D}">
      <dgm:prSet/>
      <dgm:spPr/>
      <dgm:t>
        <a:bodyPr/>
        <a:lstStyle/>
        <a:p>
          <a:endParaRPr lang="en-US"/>
        </a:p>
      </dgm:t>
    </dgm:pt>
    <dgm:pt modelId="{558896BC-D656-423F-94D4-7A3421A765EA}" type="sibTrans" cxnId="{726E610C-D720-484A-BE5C-69457CDD185D}">
      <dgm:prSet/>
      <dgm:spPr/>
      <dgm:t>
        <a:bodyPr/>
        <a:lstStyle/>
        <a:p>
          <a:endParaRPr lang="en-US"/>
        </a:p>
      </dgm:t>
    </dgm:pt>
    <dgm:pt modelId="{84396435-8976-4899-BE0C-89ED7075E9F4}">
      <dgm:prSet/>
      <dgm:spPr/>
      <dgm:t>
        <a:bodyPr/>
        <a:lstStyle/>
        <a:p>
          <a:r>
            <a:rPr lang="en-US"/>
            <a:t>Employees can view their profile, access pay slips, report billing hours, apply leaves and view project hierarchy.</a:t>
          </a:r>
        </a:p>
      </dgm:t>
    </dgm:pt>
    <dgm:pt modelId="{75730D0B-FB19-4A4E-9B61-EDBBDDB53438}" type="parTrans" cxnId="{050E4B98-BE97-4854-A272-5E5D8C472652}">
      <dgm:prSet/>
      <dgm:spPr/>
      <dgm:t>
        <a:bodyPr/>
        <a:lstStyle/>
        <a:p>
          <a:endParaRPr lang="en-US"/>
        </a:p>
      </dgm:t>
    </dgm:pt>
    <dgm:pt modelId="{2D7FDA1A-FB35-41DC-BA01-49E052921F83}" type="sibTrans" cxnId="{050E4B98-BE97-4854-A272-5E5D8C472652}">
      <dgm:prSet/>
      <dgm:spPr/>
      <dgm:t>
        <a:bodyPr/>
        <a:lstStyle/>
        <a:p>
          <a:endParaRPr lang="en-US"/>
        </a:p>
      </dgm:t>
    </dgm:pt>
    <dgm:pt modelId="{8F287A50-E240-456F-A9B6-BFE5DF32D0EA}">
      <dgm:prSet/>
      <dgm:spPr/>
      <dgm:t>
        <a:bodyPr/>
        <a:lstStyle/>
        <a:p>
          <a:r>
            <a:rPr lang="en-US"/>
            <a:t>Additionally, HR users can track employees, approve leaves and assign employees to projects.</a:t>
          </a:r>
        </a:p>
      </dgm:t>
    </dgm:pt>
    <dgm:pt modelId="{89A6FEB8-F402-4C0B-AAD6-6C0D0154F18A}" type="parTrans" cxnId="{66C9EAE7-83FC-42E9-BB8E-C2B0FB4FED33}">
      <dgm:prSet/>
      <dgm:spPr/>
      <dgm:t>
        <a:bodyPr/>
        <a:lstStyle/>
        <a:p>
          <a:endParaRPr lang="en-US"/>
        </a:p>
      </dgm:t>
    </dgm:pt>
    <dgm:pt modelId="{C689AE07-2DDF-498C-B50A-054EE8C5D0BB}" type="sibTrans" cxnId="{66C9EAE7-83FC-42E9-BB8E-C2B0FB4FED33}">
      <dgm:prSet/>
      <dgm:spPr/>
      <dgm:t>
        <a:bodyPr/>
        <a:lstStyle/>
        <a:p>
          <a:endParaRPr lang="en-US"/>
        </a:p>
      </dgm:t>
    </dgm:pt>
    <dgm:pt modelId="{05DED415-8735-4F3C-998A-FBFC63B83E3B}" type="pres">
      <dgm:prSet presAssocID="{827D891A-A9E5-4C7D-B85A-DFEB7BA9CE35}" presName="root" presStyleCnt="0">
        <dgm:presLayoutVars>
          <dgm:dir/>
          <dgm:resizeHandles val="exact"/>
        </dgm:presLayoutVars>
      </dgm:prSet>
      <dgm:spPr/>
    </dgm:pt>
    <dgm:pt modelId="{4610C089-0CC0-4EB7-8383-8E3154F68B7D}" type="pres">
      <dgm:prSet presAssocID="{827D891A-A9E5-4C7D-B85A-DFEB7BA9CE35}" presName="container" presStyleCnt="0">
        <dgm:presLayoutVars>
          <dgm:dir/>
          <dgm:resizeHandles val="exact"/>
        </dgm:presLayoutVars>
      </dgm:prSet>
      <dgm:spPr/>
    </dgm:pt>
    <dgm:pt modelId="{5DE68206-E55B-4192-A4D1-705DF65EF331}" type="pres">
      <dgm:prSet presAssocID="{28C7B32B-9391-4C59-AD9D-1470076AEFE9}" presName="compNode" presStyleCnt="0"/>
      <dgm:spPr/>
    </dgm:pt>
    <dgm:pt modelId="{B01A76E4-6B84-4567-A96B-B0E9E0860D2A}" type="pres">
      <dgm:prSet presAssocID="{28C7B32B-9391-4C59-AD9D-1470076AEFE9}" presName="iconBgRect" presStyleLbl="bgShp" presStyleIdx="0" presStyleCnt="4"/>
      <dgm:spPr/>
    </dgm:pt>
    <dgm:pt modelId="{4151E77C-2E67-4563-8F6D-46AE675486D9}" type="pres">
      <dgm:prSet presAssocID="{28C7B32B-9391-4C59-AD9D-1470076AEFE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77D69DB7-CEB7-4B6B-996D-F573718E4390}" type="pres">
      <dgm:prSet presAssocID="{28C7B32B-9391-4C59-AD9D-1470076AEFE9}" presName="spaceRect" presStyleCnt="0"/>
      <dgm:spPr/>
    </dgm:pt>
    <dgm:pt modelId="{8CD7D624-35DF-4720-9BB6-DEB0D12457AF}" type="pres">
      <dgm:prSet presAssocID="{28C7B32B-9391-4C59-AD9D-1470076AEFE9}" presName="textRect" presStyleLbl="revTx" presStyleIdx="0" presStyleCnt="4">
        <dgm:presLayoutVars>
          <dgm:chMax val="1"/>
          <dgm:chPref val="1"/>
        </dgm:presLayoutVars>
      </dgm:prSet>
      <dgm:spPr/>
    </dgm:pt>
    <dgm:pt modelId="{BB5682E5-D03C-4A87-9B2F-5C385A381AA0}" type="pres">
      <dgm:prSet presAssocID="{DFD8BBF5-BF74-4949-8055-224D1DEA95BB}" presName="sibTrans" presStyleLbl="sibTrans2D1" presStyleIdx="0" presStyleCnt="0"/>
      <dgm:spPr/>
    </dgm:pt>
    <dgm:pt modelId="{DEA3433C-B403-4478-95E9-F4D4EF116EA6}" type="pres">
      <dgm:prSet presAssocID="{0975099C-4343-4B8F-B211-3A53AE33F948}" presName="compNode" presStyleCnt="0"/>
      <dgm:spPr/>
    </dgm:pt>
    <dgm:pt modelId="{A0DFB197-8CB3-4C76-BB48-4DF673CE3D84}" type="pres">
      <dgm:prSet presAssocID="{0975099C-4343-4B8F-B211-3A53AE33F948}" presName="iconBgRect" presStyleLbl="bgShp" presStyleIdx="1" presStyleCnt="4"/>
      <dgm:spPr/>
    </dgm:pt>
    <dgm:pt modelId="{34F1B98D-946E-4D55-90E7-231DC52B4054}" type="pres">
      <dgm:prSet presAssocID="{0975099C-4343-4B8F-B211-3A53AE33F94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4786B86B-A366-4514-84FF-6328BFBE6648}" type="pres">
      <dgm:prSet presAssocID="{0975099C-4343-4B8F-B211-3A53AE33F948}" presName="spaceRect" presStyleCnt="0"/>
      <dgm:spPr/>
    </dgm:pt>
    <dgm:pt modelId="{9D3314F5-96C4-40CA-BAC5-BF02DC70B0CE}" type="pres">
      <dgm:prSet presAssocID="{0975099C-4343-4B8F-B211-3A53AE33F948}" presName="textRect" presStyleLbl="revTx" presStyleIdx="1" presStyleCnt="4">
        <dgm:presLayoutVars>
          <dgm:chMax val="1"/>
          <dgm:chPref val="1"/>
        </dgm:presLayoutVars>
      </dgm:prSet>
      <dgm:spPr/>
    </dgm:pt>
    <dgm:pt modelId="{D1FD0599-F977-4602-A426-411509102FA1}" type="pres">
      <dgm:prSet presAssocID="{558896BC-D656-423F-94D4-7A3421A765EA}" presName="sibTrans" presStyleLbl="sibTrans2D1" presStyleIdx="0" presStyleCnt="0"/>
      <dgm:spPr/>
    </dgm:pt>
    <dgm:pt modelId="{5D64EA28-9277-4443-9228-3939DE045E9B}" type="pres">
      <dgm:prSet presAssocID="{84396435-8976-4899-BE0C-89ED7075E9F4}" presName="compNode" presStyleCnt="0"/>
      <dgm:spPr/>
    </dgm:pt>
    <dgm:pt modelId="{91BB2B05-A374-4F72-8C2E-43CE319EDC75}" type="pres">
      <dgm:prSet presAssocID="{84396435-8976-4899-BE0C-89ED7075E9F4}" presName="iconBgRect" presStyleLbl="bgShp" presStyleIdx="2" presStyleCnt="4"/>
      <dgm:spPr/>
    </dgm:pt>
    <dgm:pt modelId="{A3D1D5AD-5B36-4F62-82F2-DFF942D1617A}" type="pres">
      <dgm:prSet presAssocID="{84396435-8976-4899-BE0C-89ED7075E9F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lder"/>
        </a:ext>
      </dgm:extLst>
    </dgm:pt>
    <dgm:pt modelId="{76F39DED-EA10-4902-B3B6-E0224D02D6F7}" type="pres">
      <dgm:prSet presAssocID="{84396435-8976-4899-BE0C-89ED7075E9F4}" presName="spaceRect" presStyleCnt="0"/>
      <dgm:spPr/>
    </dgm:pt>
    <dgm:pt modelId="{18F66F4C-CC9F-493A-90C0-961BF36896F3}" type="pres">
      <dgm:prSet presAssocID="{84396435-8976-4899-BE0C-89ED7075E9F4}" presName="textRect" presStyleLbl="revTx" presStyleIdx="2" presStyleCnt="4">
        <dgm:presLayoutVars>
          <dgm:chMax val="1"/>
          <dgm:chPref val="1"/>
        </dgm:presLayoutVars>
      </dgm:prSet>
      <dgm:spPr/>
    </dgm:pt>
    <dgm:pt modelId="{04C01C15-5F95-4AD5-A152-06D1E0BFD78E}" type="pres">
      <dgm:prSet presAssocID="{2D7FDA1A-FB35-41DC-BA01-49E052921F83}" presName="sibTrans" presStyleLbl="sibTrans2D1" presStyleIdx="0" presStyleCnt="0"/>
      <dgm:spPr/>
    </dgm:pt>
    <dgm:pt modelId="{6C452D77-4C9D-43AC-842D-728157F177E8}" type="pres">
      <dgm:prSet presAssocID="{8F287A50-E240-456F-A9B6-BFE5DF32D0EA}" presName="compNode" presStyleCnt="0"/>
      <dgm:spPr/>
    </dgm:pt>
    <dgm:pt modelId="{C3E7BB4E-F9EE-4E97-940F-B076EEE488A4}" type="pres">
      <dgm:prSet presAssocID="{8F287A50-E240-456F-A9B6-BFE5DF32D0EA}" presName="iconBgRect" presStyleLbl="bgShp" presStyleIdx="3" presStyleCnt="4"/>
      <dgm:spPr/>
    </dgm:pt>
    <dgm:pt modelId="{1DEDC580-D48B-4D91-B49E-9D6791CFE21E}" type="pres">
      <dgm:prSet presAssocID="{8F287A50-E240-456F-A9B6-BFE5DF32D0E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AA42948B-8D11-4B45-B042-FD33233E7F3C}" type="pres">
      <dgm:prSet presAssocID="{8F287A50-E240-456F-A9B6-BFE5DF32D0EA}" presName="spaceRect" presStyleCnt="0"/>
      <dgm:spPr/>
    </dgm:pt>
    <dgm:pt modelId="{433CD397-802A-4828-8B08-C4383227ECF9}" type="pres">
      <dgm:prSet presAssocID="{8F287A50-E240-456F-A9B6-BFE5DF32D0EA}" presName="textRect" presStyleLbl="revTx" presStyleIdx="3" presStyleCnt="4">
        <dgm:presLayoutVars>
          <dgm:chMax val="1"/>
          <dgm:chPref val="1"/>
        </dgm:presLayoutVars>
      </dgm:prSet>
      <dgm:spPr/>
    </dgm:pt>
  </dgm:ptLst>
  <dgm:cxnLst>
    <dgm:cxn modelId="{726E610C-D720-484A-BE5C-69457CDD185D}" srcId="{827D891A-A9E5-4C7D-B85A-DFEB7BA9CE35}" destId="{0975099C-4343-4B8F-B211-3A53AE33F948}" srcOrd="1" destOrd="0" parTransId="{14E102E2-C04F-4F1B-B70D-54D3BE562937}" sibTransId="{558896BC-D656-423F-94D4-7A3421A765EA}"/>
    <dgm:cxn modelId="{BE09FD17-C961-41E0-8C3C-2A87EA69DBF2}" type="presOf" srcId="{DFD8BBF5-BF74-4949-8055-224D1DEA95BB}" destId="{BB5682E5-D03C-4A87-9B2F-5C385A381AA0}" srcOrd="0" destOrd="0" presId="urn:microsoft.com/office/officeart/2018/2/layout/IconCircleList"/>
    <dgm:cxn modelId="{4025E823-F9F0-48A5-A3AF-386B9B46F5D2}" srcId="{827D891A-A9E5-4C7D-B85A-DFEB7BA9CE35}" destId="{28C7B32B-9391-4C59-AD9D-1470076AEFE9}" srcOrd="0" destOrd="0" parTransId="{4E9B1291-B5A0-40DD-A756-26CCEE847897}" sibTransId="{DFD8BBF5-BF74-4949-8055-224D1DEA95BB}"/>
    <dgm:cxn modelId="{17140927-80E7-47E8-9E59-31199C4A7B91}" type="presOf" srcId="{84396435-8976-4899-BE0C-89ED7075E9F4}" destId="{18F66F4C-CC9F-493A-90C0-961BF36896F3}" srcOrd="0" destOrd="0" presId="urn:microsoft.com/office/officeart/2018/2/layout/IconCircleList"/>
    <dgm:cxn modelId="{B0FCCD2A-F1C1-4E6C-A95D-F3C67736FCCE}" type="presOf" srcId="{2D7FDA1A-FB35-41DC-BA01-49E052921F83}" destId="{04C01C15-5F95-4AD5-A152-06D1E0BFD78E}" srcOrd="0" destOrd="0" presId="urn:microsoft.com/office/officeart/2018/2/layout/IconCircleList"/>
    <dgm:cxn modelId="{1B76FA3E-7A73-4DF7-915C-4D59B74DD93E}" type="presOf" srcId="{28C7B32B-9391-4C59-AD9D-1470076AEFE9}" destId="{8CD7D624-35DF-4720-9BB6-DEB0D12457AF}" srcOrd="0" destOrd="0" presId="urn:microsoft.com/office/officeart/2018/2/layout/IconCircleList"/>
    <dgm:cxn modelId="{75C03978-B6F0-467E-8C22-221C3A7CE5EF}" type="presOf" srcId="{8F287A50-E240-456F-A9B6-BFE5DF32D0EA}" destId="{433CD397-802A-4828-8B08-C4383227ECF9}" srcOrd="0" destOrd="0" presId="urn:microsoft.com/office/officeart/2018/2/layout/IconCircleList"/>
    <dgm:cxn modelId="{AC0DF259-60DB-4419-ADE5-EF81C5E163F5}" type="presOf" srcId="{827D891A-A9E5-4C7D-B85A-DFEB7BA9CE35}" destId="{05DED415-8735-4F3C-998A-FBFC63B83E3B}" srcOrd="0" destOrd="0" presId="urn:microsoft.com/office/officeart/2018/2/layout/IconCircleList"/>
    <dgm:cxn modelId="{050E4B98-BE97-4854-A272-5E5D8C472652}" srcId="{827D891A-A9E5-4C7D-B85A-DFEB7BA9CE35}" destId="{84396435-8976-4899-BE0C-89ED7075E9F4}" srcOrd="2" destOrd="0" parTransId="{75730D0B-FB19-4A4E-9B61-EDBBDDB53438}" sibTransId="{2D7FDA1A-FB35-41DC-BA01-49E052921F83}"/>
    <dgm:cxn modelId="{EAD4B3AF-1AEA-4F30-A5DF-C4D798B2ACD8}" type="presOf" srcId="{0975099C-4343-4B8F-B211-3A53AE33F948}" destId="{9D3314F5-96C4-40CA-BAC5-BF02DC70B0CE}" srcOrd="0" destOrd="0" presId="urn:microsoft.com/office/officeart/2018/2/layout/IconCircleList"/>
    <dgm:cxn modelId="{4B9EC7D1-DAF2-4B2D-9808-7B3C23D2F8BE}" type="presOf" srcId="{558896BC-D656-423F-94D4-7A3421A765EA}" destId="{D1FD0599-F977-4602-A426-411509102FA1}" srcOrd="0" destOrd="0" presId="urn:microsoft.com/office/officeart/2018/2/layout/IconCircleList"/>
    <dgm:cxn modelId="{66C9EAE7-83FC-42E9-BB8E-C2B0FB4FED33}" srcId="{827D891A-A9E5-4C7D-B85A-DFEB7BA9CE35}" destId="{8F287A50-E240-456F-A9B6-BFE5DF32D0EA}" srcOrd="3" destOrd="0" parTransId="{89A6FEB8-F402-4C0B-AAD6-6C0D0154F18A}" sibTransId="{C689AE07-2DDF-498C-B50A-054EE8C5D0BB}"/>
    <dgm:cxn modelId="{65A46CFE-4432-4577-B5DE-ACBC0DCFDC28}" type="presParOf" srcId="{05DED415-8735-4F3C-998A-FBFC63B83E3B}" destId="{4610C089-0CC0-4EB7-8383-8E3154F68B7D}" srcOrd="0" destOrd="0" presId="urn:microsoft.com/office/officeart/2018/2/layout/IconCircleList"/>
    <dgm:cxn modelId="{220EC25A-40AB-4A1C-A2FF-ECB87C52808C}" type="presParOf" srcId="{4610C089-0CC0-4EB7-8383-8E3154F68B7D}" destId="{5DE68206-E55B-4192-A4D1-705DF65EF331}" srcOrd="0" destOrd="0" presId="urn:microsoft.com/office/officeart/2018/2/layout/IconCircleList"/>
    <dgm:cxn modelId="{B58D508B-7749-4C1C-9345-AEBD6BA8C9A4}" type="presParOf" srcId="{5DE68206-E55B-4192-A4D1-705DF65EF331}" destId="{B01A76E4-6B84-4567-A96B-B0E9E0860D2A}" srcOrd="0" destOrd="0" presId="urn:microsoft.com/office/officeart/2018/2/layout/IconCircleList"/>
    <dgm:cxn modelId="{D567C86D-40CD-47D4-8816-FF3C0E4ECA16}" type="presParOf" srcId="{5DE68206-E55B-4192-A4D1-705DF65EF331}" destId="{4151E77C-2E67-4563-8F6D-46AE675486D9}" srcOrd="1" destOrd="0" presId="urn:microsoft.com/office/officeart/2018/2/layout/IconCircleList"/>
    <dgm:cxn modelId="{BEFD51BE-7C66-4141-AE8F-30E1AEEACE3C}" type="presParOf" srcId="{5DE68206-E55B-4192-A4D1-705DF65EF331}" destId="{77D69DB7-CEB7-4B6B-996D-F573718E4390}" srcOrd="2" destOrd="0" presId="urn:microsoft.com/office/officeart/2018/2/layout/IconCircleList"/>
    <dgm:cxn modelId="{68467E30-9E89-4698-9117-10597B11526A}" type="presParOf" srcId="{5DE68206-E55B-4192-A4D1-705DF65EF331}" destId="{8CD7D624-35DF-4720-9BB6-DEB0D12457AF}" srcOrd="3" destOrd="0" presId="urn:microsoft.com/office/officeart/2018/2/layout/IconCircleList"/>
    <dgm:cxn modelId="{D5C8045A-8205-4495-99D9-51411C147EAC}" type="presParOf" srcId="{4610C089-0CC0-4EB7-8383-8E3154F68B7D}" destId="{BB5682E5-D03C-4A87-9B2F-5C385A381AA0}" srcOrd="1" destOrd="0" presId="urn:microsoft.com/office/officeart/2018/2/layout/IconCircleList"/>
    <dgm:cxn modelId="{DABE1D0E-3BC9-4D2C-BAC2-F1BAAD590A28}" type="presParOf" srcId="{4610C089-0CC0-4EB7-8383-8E3154F68B7D}" destId="{DEA3433C-B403-4478-95E9-F4D4EF116EA6}" srcOrd="2" destOrd="0" presId="urn:microsoft.com/office/officeart/2018/2/layout/IconCircleList"/>
    <dgm:cxn modelId="{C28ED20B-6A18-4B8A-9719-926D5E90303E}" type="presParOf" srcId="{DEA3433C-B403-4478-95E9-F4D4EF116EA6}" destId="{A0DFB197-8CB3-4C76-BB48-4DF673CE3D84}" srcOrd="0" destOrd="0" presId="urn:microsoft.com/office/officeart/2018/2/layout/IconCircleList"/>
    <dgm:cxn modelId="{ED616AAB-2FD6-4DF8-B813-288C7CD0C277}" type="presParOf" srcId="{DEA3433C-B403-4478-95E9-F4D4EF116EA6}" destId="{34F1B98D-946E-4D55-90E7-231DC52B4054}" srcOrd="1" destOrd="0" presId="urn:microsoft.com/office/officeart/2018/2/layout/IconCircleList"/>
    <dgm:cxn modelId="{350CDE29-7CF9-4A69-83DE-D412C7B989FE}" type="presParOf" srcId="{DEA3433C-B403-4478-95E9-F4D4EF116EA6}" destId="{4786B86B-A366-4514-84FF-6328BFBE6648}" srcOrd="2" destOrd="0" presId="urn:microsoft.com/office/officeart/2018/2/layout/IconCircleList"/>
    <dgm:cxn modelId="{92FDD047-793C-448D-AB8C-AF11CA910043}" type="presParOf" srcId="{DEA3433C-B403-4478-95E9-F4D4EF116EA6}" destId="{9D3314F5-96C4-40CA-BAC5-BF02DC70B0CE}" srcOrd="3" destOrd="0" presId="urn:microsoft.com/office/officeart/2018/2/layout/IconCircleList"/>
    <dgm:cxn modelId="{EFA70AA6-2436-4266-8679-5AF89B7CF6F8}" type="presParOf" srcId="{4610C089-0CC0-4EB7-8383-8E3154F68B7D}" destId="{D1FD0599-F977-4602-A426-411509102FA1}" srcOrd="3" destOrd="0" presId="urn:microsoft.com/office/officeart/2018/2/layout/IconCircleList"/>
    <dgm:cxn modelId="{A2A85489-075F-4DE8-BFEF-A31BF4277EBD}" type="presParOf" srcId="{4610C089-0CC0-4EB7-8383-8E3154F68B7D}" destId="{5D64EA28-9277-4443-9228-3939DE045E9B}" srcOrd="4" destOrd="0" presId="urn:microsoft.com/office/officeart/2018/2/layout/IconCircleList"/>
    <dgm:cxn modelId="{B93D8C38-D7D5-46AC-A96D-2CC5480B7337}" type="presParOf" srcId="{5D64EA28-9277-4443-9228-3939DE045E9B}" destId="{91BB2B05-A374-4F72-8C2E-43CE319EDC75}" srcOrd="0" destOrd="0" presId="urn:microsoft.com/office/officeart/2018/2/layout/IconCircleList"/>
    <dgm:cxn modelId="{ABE62EAB-DC04-40D6-AA58-D04E34211871}" type="presParOf" srcId="{5D64EA28-9277-4443-9228-3939DE045E9B}" destId="{A3D1D5AD-5B36-4F62-82F2-DFF942D1617A}" srcOrd="1" destOrd="0" presId="urn:microsoft.com/office/officeart/2018/2/layout/IconCircleList"/>
    <dgm:cxn modelId="{0F892EA8-7653-441A-876D-1634C402E3B1}" type="presParOf" srcId="{5D64EA28-9277-4443-9228-3939DE045E9B}" destId="{76F39DED-EA10-4902-B3B6-E0224D02D6F7}" srcOrd="2" destOrd="0" presId="urn:microsoft.com/office/officeart/2018/2/layout/IconCircleList"/>
    <dgm:cxn modelId="{16DF05DF-0639-4801-8C24-DA765DD63E1C}" type="presParOf" srcId="{5D64EA28-9277-4443-9228-3939DE045E9B}" destId="{18F66F4C-CC9F-493A-90C0-961BF36896F3}" srcOrd="3" destOrd="0" presId="urn:microsoft.com/office/officeart/2018/2/layout/IconCircleList"/>
    <dgm:cxn modelId="{7AD251EE-0DD8-42A2-91B5-051AEFCA3E43}" type="presParOf" srcId="{4610C089-0CC0-4EB7-8383-8E3154F68B7D}" destId="{04C01C15-5F95-4AD5-A152-06D1E0BFD78E}" srcOrd="5" destOrd="0" presId="urn:microsoft.com/office/officeart/2018/2/layout/IconCircleList"/>
    <dgm:cxn modelId="{4302CD25-EBC9-451D-94E3-A38A9B759535}" type="presParOf" srcId="{4610C089-0CC0-4EB7-8383-8E3154F68B7D}" destId="{6C452D77-4C9D-43AC-842D-728157F177E8}" srcOrd="6" destOrd="0" presId="urn:microsoft.com/office/officeart/2018/2/layout/IconCircleList"/>
    <dgm:cxn modelId="{184C477E-55B7-427D-8591-2640E73F30DC}" type="presParOf" srcId="{6C452D77-4C9D-43AC-842D-728157F177E8}" destId="{C3E7BB4E-F9EE-4E97-940F-B076EEE488A4}" srcOrd="0" destOrd="0" presId="urn:microsoft.com/office/officeart/2018/2/layout/IconCircleList"/>
    <dgm:cxn modelId="{2BFFEE51-8AA5-4621-B2BF-9E5E66282703}" type="presParOf" srcId="{6C452D77-4C9D-43AC-842D-728157F177E8}" destId="{1DEDC580-D48B-4D91-B49E-9D6791CFE21E}" srcOrd="1" destOrd="0" presId="urn:microsoft.com/office/officeart/2018/2/layout/IconCircleList"/>
    <dgm:cxn modelId="{BD309B90-C134-4957-B116-BDDB0F91BDAD}" type="presParOf" srcId="{6C452D77-4C9D-43AC-842D-728157F177E8}" destId="{AA42948B-8D11-4B45-B042-FD33233E7F3C}" srcOrd="2" destOrd="0" presId="urn:microsoft.com/office/officeart/2018/2/layout/IconCircleList"/>
    <dgm:cxn modelId="{795407D1-B37C-4293-8777-CB9E99F3931E}" type="presParOf" srcId="{6C452D77-4C9D-43AC-842D-728157F177E8}" destId="{433CD397-802A-4828-8B08-C4383227ECF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C62552-5A4B-4CF9-9ADA-D77B365470FB}" type="doc">
      <dgm:prSet loTypeId="urn:microsoft.com/office/officeart/2016/7/layout/BasicProcessNew" loCatId="process" qsTypeId="urn:microsoft.com/office/officeart/2005/8/quickstyle/simple1" qsCatId="simple" csTypeId="urn:microsoft.com/office/officeart/2005/8/colors/colorful5" csCatId="colorful"/>
      <dgm:spPr/>
      <dgm:t>
        <a:bodyPr/>
        <a:lstStyle/>
        <a:p>
          <a:endParaRPr lang="en-US"/>
        </a:p>
      </dgm:t>
    </dgm:pt>
    <dgm:pt modelId="{F74B0609-A5A3-4901-8E23-91B4D847D16F}">
      <dgm:prSet/>
      <dgm:spPr/>
      <dgm:t>
        <a:bodyPr/>
        <a:lstStyle/>
        <a:p>
          <a:r>
            <a:rPr lang="en-US"/>
            <a:t>Phase 1:</a:t>
          </a:r>
        </a:p>
      </dgm:t>
    </dgm:pt>
    <dgm:pt modelId="{78B62AB7-021D-48E6-813A-A69EE4FC4D66}" type="parTrans" cxnId="{E89A883A-8306-4121-A113-72B73219118B}">
      <dgm:prSet/>
      <dgm:spPr/>
      <dgm:t>
        <a:bodyPr/>
        <a:lstStyle/>
        <a:p>
          <a:endParaRPr lang="en-US"/>
        </a:p>
      </dgm:t>
    </dgm:pt>
    <dgm:pt modelId="{8EE8158E-EA77-4E86-9C3E-F4C241F13728}" type="sibTrans" cxnId="{E89A883A-8306-4121-A113-72B73219118B}">
      <dgm:prSet/>
      <dgm:spPr/>
      <dgm:t>
        <a:bodyPr/>
        <a:lstStyle/>
        <a:p>
          <a:endParaRPr lang="en-US"/>
        </a:p>
      </dgm:t>
    </dgm:pt>
    <dgm:pt modelId="{804A277F-B5EE-4B2C-A067-41CA43B91A97}">
      <dgm:prSet/>
      <dgm:spPr/>
      <dgm:t>
        <a:bodyPr/>
        <a:lstStyle/>
        <a:p>
          <a:r>
            <a:rPr lang="en-US"/>
            <a:t>Login and Registration</a:t>
          </a:r>
        </a:p>
      </dgm:t>
    </dgm:pt>
    <dgm:pt modelId="{B5D8DC15-FE39-4C98-A279-D51C77041928}" type="parTrans" cxnId="{087FD107-F326-4BB6-9BE1-768B339EBB1C}">
      <dgm:prSet/>
      <dgm:spPr/>
      <dgm:t>
        <a:bodyPr/>
        <a:lstStyle/>
        <a:p>
          <a:endParaRPr lang="en-US"/>
        </a:p>
      </dgm:t>
    </dgm:pt>
    <dgm:pt modelId="{3024031B-507B-4620-BF64-81CDD9CCCE6F}" type="sibTrans" cxnId="{087FD107-F326-4BB6-9BE1-768B339EBB1C}">
      <dgm:prSet/>
      <dgm:spPr/>
      <dgm:t>
        <a:bodyPr/>
        <a:lstStyle/>
        <a:p>
          <a:endParaRPr lang="en-US"/>
        </a:p>
      </dgm:t>
    </dgm:pt>
    <dgm:pt modelId="{1DEB54E8-DD74-482A-82C6-00386FC5F461}">
      <dgm:prSet/>
      <dgm:spPr/>
      <dgm:t>
        <a:bodyPr/>
        <a:lstStyle/>
        <a:p>
          <a:r>
            <a:rPr lang="en-US"/>
            <a:t>Create Database for project</a:t>
          </a:r>
        </a:p>
      </dgm:t>
    </dgm:pt>
    <dgm:pt modelId="{6025C8B8-6A15-46A7-9E91-1071DF007401}" type="parTrans" cxnId="{2A90956D-33A2-46A1-ACC2-526A5FBE312E}">
      <dgm:prSet/>
      <dgm:spPr/>
      <dgm:t>
        <a:bodyPr/>
        <a:lstStyle/>
        <a:p>
          <a:endParaRPr lang="en-US"/>
        </a:p>
      </dgm:t>
    </dgm:pt>
    <dgm:pt modelId="{6E61BB87-3DF8-4C3D-84BD-605BA0F71A28}" type="sibTrans" cxnId="{2A90956D-33A2-46A1-ACC2-526A5FBE312E}">
      <dgm:prSet/>
      <dgm:spPr/>
      <dgm:t>
        <a:bodyPr/>
        <a:lstStyle/>
        <a:p>
          <a:endParaRPr lang="en-US"/>
        </a:p>
      </dgm:t>
    </dgm:pt>
    <dgm:pt modelId="{2392E558-F2EA-4DDF-BD42-CF33DC9A5251}">
      <dgm:prSet/>
      <dgm:spPr/>
      <dgm:t>
        <a:bodyPr/>
        <a:lstStyle/>
        <a:p>
          <a:r>
            <a:rPr lang="en-US"/>
            <a:t>Dashboard of employees and menu</a:t>
          </a:r>
        </a:p>
      </dgm:t>
    </dgm:pt>
    <dgm:pt modelId="{C6D533BF-11FD-4230-83F9-D6291175C3F4}" type="parTrans" cxnId="{85115E48-8EFF-49A9-A49F-14DA3B240351}">
      <dgm:prSet/>
      <dgm:spPr/>
      <dgm:t>
        <a:bodyPr/>
        <a:lstStyle/>
        <a:p>
          <a:endParaRPr lang="en-US"/>
        </a:p>
      </dgm:t>
    </dgm:pt>
    <dgm:pt modelId="{DA1BBA05-ADA5-4B75-BEA5-ED749CFD4F45}" type="sibTrans" cxnId="{85115E48-8EFF-49A9-A49F-14DA3B240351}">
      <dgm:prSet/>
      <dgm:spPr/>
      <dgm:t>
        <a:bodyPr/>
        <a:lstStyle/>
        <a:p>
          <a:endParaRPr lang="en-US"/>
        </a:p>
      </dgm:t>
    </dgm:pt>
    <dgm:pt modelId="{5179BD55-F68B-469C-B228-D73C2080FDFE}">
      <dgm:prSet/>
      <dgm:spPr/>
      <dgm:t>
        <a:bodyPr/>
        <a:lstStyle/>
        <a:p>
          <a:r>
            <a:rPr lang="en-US"/>
            <a:t>Phase 2:</a:t>
          </a:r>
        </a:p>
      </dgm:t>
    </dgm:pt>
    <dgm:pt modelId="{13DDB53B-F90A-4DA5-811A-54B72251D3BB}" type="parTrans" cxnId="{1DFCEEE8-5A04-49A2-83E5-EDF99BA6388F}">
      <dgm:prSet/>
      <dgm:spPr/>
      <dgm:t>
        <a:bodyPr/>
        <a:lstStyle/>
        <a:p>
          <a:endParaRPr lang="en-US"/>
        </a:p>
      </dgm:t>
    </dgm:pt>
    <dgm:pt modelId="{887D806F-4EF2-4F4B-AF18-EBC7C66EF0CA}" type="sibTrans" cxnId="{1DFCEEE8-5A04-49A2-83E5-EDF99BA6388F}">
      <dgm:prSet/>
      <dgm:spPr/>
      <dgm:t>
        <a:bodyPr/>
        <a:lstStyle/>
        <a:p>
          <a:endParaRPr lang="en-US"/>
        </a:p>
      </dgm:t>
    </dgm:pt>
    <dgm:pt modelId="{2BA1C9CD-18F1-4AF3-B3C4-EF7452CD9101}">
      <dgm:prSet/>
      <dgm:spPr/>
      <dgm:t>
        <a:bodyPr/>
        <a:lstStyle/>
        <a:p>
          <a:r>
            <a:rPr lang="en-US"/>
            <a:t>HR user features for project management and employee management</a:t>
          </a:r>
        </a:p>
      </dgm:t>
    </dgm:pt>
    <dgm:pt modelId="{5347363F-9D62-41B5-961D-609121C83433}" type="parTrans" cxnId="{DC4D2C80-AE9A-4000-9088-4C9F1DD5D981}">
      <dgm:prSet/>
      <dgm:spPr/>
      <dgm:t>
        <a:bodyPr/>
        <a:lstStyle/>
        <a:p>
          <a:endParaRPr lang="en-US"/>
        </a:p>
      </dgm:t>
    </dgm:pt>
    <dgm:pt modelId="{13E3172B-3FA1-4439-ADBF-0D312B50957F}" type="sibTrans" cxnId="{DC4D2C80-AE9A-4000-9088-4C9F1DD5D981}">
      <dgm:prSet/>
      <dgm:spPr/>
      <dgm:t>
        <a:bodyPr/>
        <a:lstStyle/>
        <a:p>
          <a:endParaRPr lang="en-US"/>
        </a:p>
      </dgm:t>
    </dgm:pt>
    <dgm:pt modelId="{F63E7D39-ED25-4116-A17E-AD879C0EE118}">
      <dgm:prSet/>
      <dgm:spPr/>
      <dgm:t>
        <a:bodyPr/>
        <a:lstStyle/>
        <a:p>
          <a:r>
            <a:rPr lang="en-US"/>
            <a:t>Leave Management and Timesheet submission</a:t>
          </a:r>
        </a:p>
      </dgm:t>
    </dgm:pt>
    <dgm:pt modelId="{519312F3-C41C-451F-B3E9-C023648491F4}" type="parTrans" cxnId="{70CAEDF5-E295-4DFF-B9D7-2FAFE784F3DA}">
      <dgm:prSet/>
      <dgm:spPr/>
      <dgm:t>
        <a:bodyPr/>
        <a:lstStyle/>
        <a:p>
          <a:endParaRPr lang="en-US"/>
        </a:p>
      </dgm:t>
    </dgm:pt>
    <dgm:pt modelId="{0AB562BB-C38D-47D8-A19F-2518DE9DC767}" type="sibTrans" cxnId="{70CAEDF5-E295-4DFF-B9D7-2FAFE784F3DA}">
      <dgm:prSet/>
      <dgm:spPr/>
      <dgm:t>
        <a:bodyPr/>
        <a:lstStyle/>
        <a:p>
          <a:endParaRPr lang="en-US"/>
        </a:p>
      </dgm:t>
    </dgm:pt>
    <dgm:pt modelId="{830FF94B-6194-421B-8C8B-282E5E170AD0}">
      <dgm:prSet/>
      <dgm:spPr/>
      <dgm:t>
        <a:bodyPr/>
        <a:lstStyle/>
        <a:p>
          <a:r>
            <a:rPr lang="en-US"/>
            <a:t>SQL procedures for project</a:t>
          </a:r>
        </a:p>
      </dgm:t>
    </dgm:pt>
    <dgm:pt modelId="{FC924F5E-3302-4EE8-BA63-A4BE7E6ABB2F}" type="parTrans" cxnId="{D97D242F-80F4-4E54-88F9-D099EA9D9224}">
      <dgm:prSet/>
      <dgm:spPr/>
      <dgm:t>
        <a:bodyPr/>
        <a:lstStyle/>
        <a:p>
          <a:endParaRPr lang="en-US"/>
        </a:p>
      </dgm:t>
    </dgm:pt>
    <dgm:pt modelId="{1FB32ECB-CBB2-4A0A-BC98-7117D6B9C02E}" type="sibTrans" cxnId="{D97D242F-80F4-4E54-88F9-D099EA9D9224}">
      <dgm:prSet/>
      <dgm:spPr/>
      <dgm:t>
        <a:bodyPr/>
        <a:lstStyle/>
        <a:p>
          <a:endParaRPr lang="en-US"/>
        </a:p>
      </dgm:t>
    </dgm:pt>
    <dgm:pt modelId="{F0069092-D7B1-48D8-B393-2285F4F57713}">
      <dgm:prSet/>
      <dgm:spPr/>
      <dgm:t>
        <a:bodyPr/>
        <a:lstStyle/>
        <a:p>
          <a:r>
            <a:rPr lang="en-US"/>
            <a:t>Phase 3:</a:t>
          </a:r>
        </a:p>
      </dgm:t>
    </dgm:pt>
    <dgm:pt modelId="{7751F907-0DB1-4E96-9240-0CA4C54BD746}" type="parTrans" cxnId="{17525F23-F703-4FC1-9909-5AB9B543A369}">
      <dgm:prSet/>
      <dgm:spPr/>
      <dgm:t>
        <a:bodyPr/>
        <a:lstStyle/>
        <a:p>
          <a:endParaRPr lang="en-US"/>
        </a:p>
      </dgm:t>
    </dgm:pt>
    <dgm:pt modelId="{508C73A1-8210-44DF-A1E3-488EB93E7EE1}" type="sibTrans" cxnId="{17525F23-F703-4FC1-9909-5AB9B543A369}">
      <dgm:prSet/>
      <dgm:spPr/>
      <dgm:t>
        <a:bodyPr/>
        <a:lstStyle/>
        <a:p>
          <a:endParaRPr lang="en-US"/>
        </a:p>
      </dgm:t>
    </dgm:pt>
    <dgm:pt modelId="{6E8CD155-AFA2-447A-BEF6-431C25A89C4D}">
      <dgm:prSet/>
      <dgm:spPr/>
      <dgm:t>
        <a:bodyPr/>
        <a:lstStyle/>
        <a:p>
          <a:r>
            <a:rPr lang="en-US"/>
            <a:t>Build Payroll module</a:t>
          </a:r>
        </a:p>
      </dgm:t>
    </dgm:pt>
    <dgm:pt modelId="{64F129A2-1137-46BE-A8CD-4A531A882C5C}" type="parTrans" cxnId="{2B300434-C340-4450-91C4-27EDEEFBE683}">
      <dgm:prSet/>
      <dgm:spPr/>
      <dgm:t>
        <a:bodyPr/>
        <a:lstStyle/>
        <a:p>
          <a:endParaRPr lang="en-US"/>
        </a:p>
      </dgm:t>
    </dgm:pt>
    <dgm:pt modelId="{BF674E71-6DDB-4AEB-85BB-DBA9C633EDAC}" type="sibTrans" cxnId="{2B300434-C340-4450-91C4-27EDEEFBE683}">
      <dgm:prSet/>
      <dgm:spPr/>
      <dgm:t>
        <a:bodyPr/>
        <a:lstStyle/>
        <a:p>
          <a:endParaRPr lang="en-US"/>
        </a:p>
      </dgm:t>
    </dgm:pt>
    <dgm:pt modelId="{F55CBB39-6E81-4CE1-BB28-419570D91427}">
      <dgm:prSet/>
      <dgm:spPr/>
      <dgm:t>
        <a:bodyPr/>
        <a:lstStyle/>
        <a:p>
          <a:r>
            <a:rPr lang="en-US"/>
            <a:t>Generate pay slips for employees</a:t>
          </a:r>
        </a:p>
      </dgm:t>
    </dgm:pt>
    <dgm:pt modelId="{69795ACE-4A44-4A69-B885-EDFFB314DF71}" type="parTrans" cxnId="{E64C909A-FEF4-4AEB-A75F-98C07703CF24}">
      <dgm:prSet/>
      <dgm:spPr/>
      <dgm:t>
        <a:bodyPr/>
        <a:lstStyle/>
        <a:p>
          <a:endParaRPr lang="en-US"/>
        </a:p>
      </dgm:t>
    </dgm:pt>
    <dgm:pt modelId="{C055F5F2-1887-41EB-8A41-7C54018C3E47}" type="sibTrans" cxnId="{E64C909A-FEF4-4AEB-A75F-98C07703CF24}">
      <dgm:prSet/>
      <dgm:spPr/>
      <dgm:t>
        <a:bodyPr/>
        <a:lstStyle/>
        <a:p>
          <a:endParaRPr lang="en-US"/>
        </a:p>
      </dgm:t>
    </dgm:pt>
    <dgm:pt modelId="{43F1E1F0-D1AE-4D36-81FA-389AE2653201}">
      <dgm:prSet/>
      <dgm:spPr/>
      <dgm:t>
        <a:bodyPr/>
        <a:lstStyle/>
        <a:p>
          <a:r>
            <a:rPr lang="en-US"/>
            <a:t>System Testing and Integration Testing</a:t>
          </a:r>
        </a:p>
      </dgm:t>
    </dgm:pt>
    <dgm:pt modelId="{C354D72C-2E70-4324-99E0-30D0CF372BF1}" type="parTrans" cxnId="{E0439639-AFB9-48BD-86E0-76A7DAC65AA5}">
      <dgm:prSet/>
      <dgm:spPr/>
      <dgm:t>
        <a:bodyPr/>
        <a:lstStyle/>
        <a:p>
          <a:endParaRPr lang="en-US"/>
        </a:p>
      </dgm:t>
    </dgm:pt>
    <dgm:pt modelId="{436222E0-4D78-4DE4-9637-BAD3F6D99C50}" type="sibTrans" cxnId="{E0439639-AFB9-48BD-86E0-76A7DAC65AA5}">
      <dgm:prSet/>
      <dgm:spPr/>
      <dgm:t>
        <a:bodyPr/>
        <a:lstStyle/>
        <a:p>
          <a:endParaRPr lang="en-US"/>
        </a:p>
      </dgm:t>
    </dgm:pt>
    <dgm:pt modelId="{991AA6FE-54E3-4892-B654-CC7ADC142B64}" type="pres">
      <dgm:prSet presAssocID="{53C62552-5A4B-4CF9-9ADA-D77B365470FB}" presName="Name0" presStyleCnt="0">
        <dgm:presLayoutVars>
          <dgm:dir/>
          <dgm:resizeHandles val="exact"/>
        </dgm:presLayoutVars>
      </dgm:prSet>
      <dgm:spPr/>
    </dgm:pt>
    <dgm:pt modelId="{117652D6-5D28-458A-8A94-DF1914BA497D}" type="pres">
      <dgm:prSet presAssocID="{F74B0609-A5A3-4901-8E23-91B4D847D16F}" presName="node" presStyleLbl="node1" presStyleIdx="0" presStyleCnt="5">
        <dgm:presLayoutVars>
          <dgm:bulletEnabled val="1"/>
        </dgm:presLayoutVars>
      </dgm:prSet>
      <dgm:spPr/>
    </dgm:pt>
    <dgm:pt modelId="{EF152F13-9AA9-4493-977B-E465829118E4}" type="pres">
      <dgm:prSet presAssocID="{8EE8158E-EA77-4E86-9C3E-F4C241F13728}" presName="sibTransSpacerBeforeConnector" presStyleCnt="0"/>
      <dgm:spPr/>
    </dgm:pt>
    <dgm:pt modelId="{E7B37CD3-063E-434E-8418-E9AC56CD4600}" type="pres">
      <dgm:prSet presAssocID="{8EE8158E-EA77-4E86-9C3E-F4C241F13728}" presName="sibTrans" presStyleLbl="node1" presStyleIdx="1" presStyleCnt="5"/>
      <dgm:spPr/>
    </dgm:pt>
    <dgm:pt modelId="{3A0F2BD5-8BA1-4B37-A9D0-11EEDF4821A1}" type="pres">
      <dgm:prSet presAssocID="{8EE8158E-EA77-4E86-9C3E-F4C241F13728}" presName="sibTransSpacerAfterConnector" presStyleCnt="0"/>
      <dgm:spPr/>
    </dgm:pt>
    <dgm:pt modelId="{EDDA29FF-75C4-403C-B49C-2B917C1C3440}" type="pres">
      <dgm:prSet presAssocID="{5179BD55-F68B-469C-B228-D73C2080FDFE}" presName="node" presStyleLbl="node1" presStyleIdx="2" presStyleCnt="5">
        <dgm:presLayoutVars>
          <dgm:bulletEnabled val="1"/>
        </dgm:presLayoutVars>
      </dgm:prSet>
      <dgm:spPr/>
    </dgm:pt>
    <dgm:pt modelId="{9B888A60-0AF1-477F-A4A0-198EE852F3FA}" type="pres">
      <dgm:prSet presAssocID="{887D806F-4EF2-4F4B-AF18-EBC7C66EF0CA}" presName="sibTransSpacerBeforeConnector" presStyleCnt="0"/>
      <dgm:spPr/>
    </dgm:pt>
    <dgm:pt modelId="{396261D5-CE35-4002-A116-0322FD1E4CE8}" type="pres">
      <dgm:prSet presAssocID="{887D806F-4EF2-4F4B-AF18-EBC7C66EF0CA}" presName="sibTrans" presStyleLbl="node1" presStyleIdx="3" presStyleCnt="5"/>
      <dgm:spPr/>
    </dgm:pt>
    <dgm:pt modelId="{B7BBB382-85F0-469A-BD38-9EE9B845DF7B}" type="pres">
      <dgm:prSet presAssocID="{887D806F-4EF2-4F4B-AF18-EBC7C66EF0CA}" presName="sibTransSpacerAfterConnector" presStyleCnt="0"/>
      <dgm:spPr/>
    </dgm:pt>
    <dgm:pt modelId="{454D7E40-25CE-4BD0-891F-B638D8E225BF}" type="pres">
      <dgm:prSet presAssocID="{F0069092-D7B1-48D8-B393-2285F4F57713}" presName="node" presStyleLbl="node1" presStyleIdx="4" presStyleCnt="5">
        <dgm:presLayoutVars>
          <dgm:bulletEnabled val="1"/>
        </dgm:presLayoutVars>
      </dgm:prSet>
      <dgm:spPr/>
    </dgm:pt>
  </dgm:ptLst>
  <dgm:cxnLst>
    <dgm:cxn modelId="{9056B007-553A-415A-911C-9E0962EB7AA4}" type="presOf" srcId="{830FF94B-6194-421B-8C8B-282E5E170AD0}" destId="{EDDA29FF-75C4-403C-B49C-2B917C1C3440}" srcOrd="0" destOrd="3" presId="urn:microsoft.com/office/officeart/2016/7/layout/BasicProcessNew"/>
    <dgm:cxn modelId="{087FD107-F326-4BB6-9BE1-768B339EBB1C}" srcId="{F74B0609-A5A3-4901-8E23-91B4D847D16F}" destId="{804A277F-B5EE-4B2C-A067-41CA43B91A97}" srcOrd="0" destOrd="0" parTransId="{B5D8DC15-FE39-4C98-A279-D51C77041928}" sibTransId="{3024031B-507B-4620-BF64-81CDD9CCCE6F}"/>
    <dgm:cxn modelId="{20DCB508-F4D1-4F19-9E5E-72673213DB09}" type="presOf" srcId="{F55CBB39-6E81-4CE1-BB28-419570D91427}" destId="{454D7E40-25CE-4BD0-891F-B638D8E225BF}" srcOrd="0" destOrd="2" presId="urn:microsoft.com/office/officeart/2016/7/layout/BasicProcessNew"/>
    <dgm:cxn modelId="{A966400A-2AAA-4710-9841-AA92F201D473}" type="presOf" srcId="{F0069092-D7B1-48D8-B393-2285F4F57713}" destId="{454D7E40-25CE-4BD0-891F-B638D8E225BF}" srcOrd="0" destOrd="0" presId="urn:microsoft.com/office/officeart/2016/7/layout/BasicProcessNew"/>
    <dgm:cxn modelId="{1B59C91F-13FB-4B85-B9BA-F8ACAB67D01B}" type="presOf" srcId="{F74B0609-A5A3-4901-8E23-91B4D847D16F}" destId="{117652D6-5D28-458A-8A94-DF1914BA497D}" srcOrd="0" destOrd="0" presId="urn:microsoft.com/office/officeart/2016/7/layout/BasicProcessNew"/>
    <dgm:cxn modelId="{17525F23-F703-4FC1-9909-5AB9B543A369}" srcId="{53C62552-5A4B-4CF9-9ADA-D77B365470FB}" destId="{F0069092-D7B1-48D8-B393-2285F4F57713}" srcOrd="2" destOrd="0" parTransId="{7751F907-0DB1-4E96-9240-0CA4C54BD746}" sibTransId="{508C73A1-8210-44DF-A1E3-488EB93E7EE1}"/>
    <dgm:cxn modelId="{D97D242F-80F4-4E54-88F9-D099EA9D9224}" srcId="{5179BD55-F68B-469C-B228-D73C2080FDFE}" destId="{830FF94B-6194-421B-8C8B-282E5E170AD0}" srcOrd="2" destOrd="0" parTransId="{FC924F5E-3302-4EE8-BA63-A4BE7E6ABB2F}" sibTransId="{1FB32ECB-CBB2-4A0A-BC98-7117D6B9C02E}"/>
    <dgm:cxn modelId="{2B300434-C340-4450-91C4-27EDEEFBE683}" srcId="{F0069092-D7B1-48D8-B393-2285F4F57713}" destId="{6E8CD155-AFA2-447A-BEF6-431C25A89C4D}" srcOrd="0" destOrd="0" parTransId="{64F129A2-1137-46BE-A8CD-4A531A882C5C}" sibTransId="{BF674E71-6DDB-4AEB-85BB-DBA9C633EDAC}"/>
    <dgm:cxn modelId="{E0439639-AFB9-48BD-86E0-76A7DAC65AA5}" srcId="{F0069092-D7B1-48D8-B393-2285F4F57713}" destId="{43F1E1F0-D1AE-4D36-81FA-389AE2653201}" srcOrd="2" destOrd="0" parTransId="{C354D72C-2E70-4324-99E0-30D0CF372BF1}" sibTransId="{436222E0-4D78-4DE4-9637-BAD3F6D99C50}"/>
    <dgm:cxn modelId="{E89A883A-8306-4121-A113-72B73219118B}" srcId="{53C62552-5A4B-4CF9-9ADA-D77B365470FB}" destId="{F74B0609-A5A3-4901-8E23-91B4D847D16F}" srcOrd="0" destOrd="0" parTransId="{78B62AB7-021D-48E6-813A-A69EE4FC4D66}" sibTransId="{8EE8158E-EA77-4E86-9C3E-F4C241F13728}"/>
    <dgm:cxn modelId="{51C4FC65-9DE0-404A-8932-099D0183D1F1}" type="presOf" srcId="{F63E7D39-ED25-4116-A17E-AD879C0EE118}" destId="{EDDA29FF-75C4-403C-B49C-2B917C1C3440}" srcOrd="0" destOrd="2" presId="urn:microsoft.com/office/officeart/2016/7/layout/BasicProcessNew"/>
    <dgm:cxn modelId="{85115E48-8EFF-49A9-A49F-14DA3B240351}" srcId="{F74B0609-A5A3-4901-8E23-91B4D847D16F}" destId="{2392E558-F2EA-4DDF-BD42-CF33DC9A5251}" srcOrd="2" destOrd="0" parTransId="{C6D533BF-11FD-4230-83F9-D6291175C3F4}" sibTransId="{DA1BBA05-ADA5-4B75-BEA5-ED749CFD4F45}"/>
    <dgm:cxn modelId="{2A90956D-33A2-46A1-ACC2-526A5FBE312E}" srcId="{F74B0609-A5A3-4901-8E23-91B4D847D16F}" destId="{1DEB54E8-DD74-482A-82C6-00386FC5F461}" srcOrd="1" destOrd="0" parTransId="{6025C8B8-6A15-46A7-9E91-1071DF007401}" sibTransId="{6E61BB87-3DF8-4C3D-84BD-605BA0F71A28}"/>
    <dgm:cxn modelId="{DC4D2C80-AE9A-4000-9088-4C9F1DD5D981}" srcId="{5179BD55-F68B-469C-B228-D73C2080FDFE}" destId="{2BA1C9CD-18F1-4AF3-B3C4-EF7452CD9101}" srcOrd="0" destOrd="0" parTransId="{5347363F-9D62-41B5-961D-609121C83433}" sibTransId="{13E3172B-3FA1-4439-ADBF-0D312B50957F}"/>
    <dgm:cxn modelId="{724EA885-4AEB-4288-9E6D-364DAEC49DA0}" type="presOf" srcId="{804A277F-B5EE-4B2C-A067-41CA43B91A97}" destId="{117652D6-5D28-458A-8A94-DF1914BA497D}" srcOrd="0" destOrd="1" presId="urn:microsoft.com/office/officeart/2016/7/layout/BasicProcessNew"/>
    <dgm:cxn modelId="{19B76A92-3DBF-47E0-BB3D-636581FAFB05}" type="presOf" srcId="{53C62552-5A4B-4CF9-9ADA-D77B365470FB}" destId="{991AA6FE-54E3-4892-B654-CC7ADC142B64}" srcOrd="0" destOrd="0" presId="urn:microsoft.com/office/officeart/2016/7/layout/BasicProcessNew"/>
    <dgm:cxn modelId="{E64C909A-FEF4-4AEB-A75F-98C07703CF24}" srcId="{F0069092-D7B1-48D8-B393-2285F4F57713}" destId="{F55CBB39-6E81-4CE1-BB28-419570D91427}" srcOrd="1" destOrd="0" parTransId="{69795ACE-4A44-4A69-B885-EDFFB314DF71}" sibTransId="{C055F5F2-1887-41EB-8A41-7C54018C3E47}"/>
    <dgm:cxn modelId="{945ADFAD-321C-42AA-B138-3EB73D549182}" type="presOf" srcId="{5179BD55-F68B-469C-B228-D73C2080FDFE}" destId="{EDDA29FF-75C4-403C-B49C-2B917C1C3440}" srcOrd="0" destOrd="0" presId="urn:microsoft.com/office/officeart/2016/7/layout/BasicProcessNew"/>
    <dgm:cxn modelId="{603174B9-8AD3-4185-A8CD-DB66292B46EB}" type="presOf" srcId="{2392E558-F2EA-4DDF-BD42-CF33DC9A5251}" destId="{117652D6-5D28-458A-8A94-DF1914BA497D}" srcOrd="0" destOrd="3" presId="urn:microsoft.com/office/officeart/2016/7/layout/BasicProcessNew"/>
    <dgm:cxn modelId="{0BFF28CF-F7BF-46D9-93FB-133802175517}" type="presOf" srcId="{8EE8158E-EA77-4E86-9C3E-F4C241F13728}" destId="{E7B37CD3-063E-434E-8418-E9AC56CD4600}" srcOrd="0" destOrd="0" presId="urn:microsoft.com/office/officeart/2016/7/layout/BasicProcessNew"/>
    <dgm:cxn modelId="{F6FC4CD3-2518-4815-8AC7-B4186DB1B833}" type="presOf" srcId="{6E8CD155-AFA2-447A-BEF6-431C25A89C4D}" destId="{454D7E40-25CE-4BD0-891F-B638D8E225BF}" srcOrd="0" destOrd="1" presId="urn:microsoft.com/office/officeart/2016/7/layout/BasicProcessNew"/>
    <dgm:cxn modelId="{1DFCEEE8-5A04-49A2-83E5-EDF99BA6388F}" srcId="{53C62552-5A4B-4CF9-9ADA-D77B365470FB}" destId="{5179BD55-F68B-469C-B228-D73C2080FDFE}" srcOrd="1" destOrd="0" parTransId="{13DDB53B-F90A-4DA5-811A-54B72251D3BB}" sibTransId="{887D806F-4EF2-4F4B-AF18-EBC7C66EF0CA}"/>
    <dgm:cxn modelId="{266374EC-88F2-4E11-85D5-D2237320F155}" type="presOf" srcId="{2BA1C9CD-18F1-4AF3-B3C4-EF7452CD9101}" destId="{EDDA29FF-75C4-403C-B49C-2B917C1C3440}" srcOrd="0" destOrd="1" presId="urn:microsoft.com/office/officeart/2016/7/layout/BasicProcessNew"/>
    <dgm:cxn modelId="{60DF54ED-7602-4B9A-81DD-B5CBDEB3FC76}" type="presOf" srcId="{43F1E1F0-D1AE-4D36-81FA-389AE2653201}" destId="{454D7E40-25CE-4BD0-891F-B638D8E225BF}" srcOrd="0" destOrd="3" presId="urn:microsoft.com/office/officeart/2016/7/layout/BasicProcessNew"/>
    <dgm:cxn modelId="{70CAEDF5-E295-4DFF-B9D7-2FAFE784F3DA}" srcId="{5179BD55-F68B-469C-B228-D73C2080FDFE}" destId="{F63E7D39-ED25-4116-A17E-AD879C0EE118}" srcOrd="1" destOrd="0" parTransId="{519312F3-C41C-451F-B3E9-C023648491F4}" sibTransId="{0AB562BB-C38D-47D8-A19F-2518DE9DC767}"/>
    <dgm:cxn modelId="{FC4429F7-5C11-47B3-8567-8C21F5033E85}" type="presOf" srcId="{1DEB54E8-DD74-482A-82C6-00386FC5F461}" destId="{117652D6-5D28-458A-8A94-DF1914BA497D}" srcOrd="0" destOrd="2" presId="urn:microsoft.com/office/officeart/2016/7/layout/BasicProcessNew"/>
    <dgm:cxn modelId="{750EECF7-582C-4397-87CB-898EBD61F451}" type="presOf" srcId="{887D806F-4EF2-4F4B-AF18-EBC7C66EF0CA}" destId="{396261D5-CE35-4002-A116-0322FD1E4CE8}" srcOrd="0" destOrd="0" presId="urn:microsoft.com/office/officeart/2016/7/layout/BasicProcessNew"/>
    <dgm:cxn modelId="{A37F23B4-96D9-4B41-8363-2D5189A043FA}" type="presParOf" srcId="{991AA6FE-54E3-4892-B654-CC7ADC142B64}" destId="{117652D6-5D28-458A-8A94-DF1914BA497D}" srcOrd="0" destOrd="0" presId="urn:microsoft.com/office/officeart/2016/7/layout/BasicProcessNew"/>
    <dgm:cxn modelId="{84D4A65B-4A80-4F9B-BB59-1DD248507C9A}" type="presParOf" srcId="{991AA6FE-54E3-4892-B654-CC7ADC142B64}" destId="{EF152F13-9AA9-4493-977B-E465829118E4}" srcOrd="1" destOrd="0" presId="urn:microsoft.com/office/officeart/2016/7/layout/BasicProcessNew"/>
    <dgm:cxn modelId="{88EBA258-C230-447B-9B3D-AE1A29465149}" type="presParOf" srcId="{991AA6FE-54E3-4892-B654-CC7ADC142B64}" destId="{E7B37CD3-063E-434E-8418-E9AC56CD4600}" srcOrd="2" destOrd="0" presId="urn:microsoft.com/office/officeart/2016/7/layout/BasicProcessNew"/>
    <dgm:cxn modelId="{6D04693E-DBE1-4353-AB18-205ED6FE3C9E}" type="presParOf" srcId="{991AA6FE-54E3-4892-B654-CC7ADC142B64}" destId="{3A0F2BD5-8BA1-4B37-A9D0-11EEDF4821A1}" srcOrd="3" destOrd="0" presId="urn:microsoft.com/office/officeart/2016/7/layout/BasicProcessNew"/>
    <dgm:cxn modelId="{D12BD744-1442-4CB7-9715-3987DB9B4537}" type="presParOf" srcId="{991AA6FE-54E3-4892-B654-CC7ADC142B64}" destId="{EDDA29FF-75C4-403C-B49C-2B917C1C3440}" srcOrd="4" destOrd="0" presId="urn:microsoft.com/office/officeart/2016/7/layout/BasicProcessNew"/>
    <dgm:cxn modelId="{C690D41D-EC03-4E5C-B2D0-F40B0DA49A6C}" type="presParOf" srcId="{991AA6FE-54E3-4892-B654-CC7ADC142B64}" destId="{9B888A60-0AF1-477F-A4A0-198EE852F3FA}" srcOrd="5" destOrd="0" presId="urn:microsoft.com/office/officeart/2016/7/layout/BasicProcessNew"/>
    <dgm:cxn modelId="{F2B506CB-8827-4A17-8066-C71668047163}" type="presParOf" srcId="{991AA6FE-54E3-4892-B654-CC7ADC142B64}" destId="{396261D5-CE35-4002-A116-0322FD1E4CE8}" srcOrd="6" destOrd="0" presId="urn:microsoft.com/office/officeart/2016/7/layout/BasicProcessNew"/>
    <dgm:cxn modelId="{72FF3A72-FD38-43AF-A0E7-C046CFAAAC53}" type="presParOf" srcId="{991AA6FE-54E3-4892-B654-CC7ADC142B64}" destId="{B7BBB382-85F0-469A-BD38-9EE9B845DF7B}" srcOrd="7" destOrd="0" presId="urn:microsoft.com/office/officeart/2016/7/layout/BasicProcessNew"/>
    <dgm:cxn modelId="{00096AD2-3413-42A4-80E2-1748ADC3745A}" type="presParOf" srcId="{991AA6FE-54E3-4892-B654-CC7ADC142B64}" destId="{454D7E40-25CE-4BD0-891F-B638D8E225BF}" srcOrd="8"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A76E4-6B84-4567-A96B-B0E9E0860D2A}">
      <dsp:nvSpPr>
        <dsp:cNvPr id="0" name=""/>
        <dsp:cNvSpPr/>
      </dsp:nvSpPr>
      <dsp:spPr>
        <a:xfrm>
          <a:off x="57937" y="310934"/>
          <a:ext cx="1494870" cy="149487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51E77C-2E67-4563-8F6D-46AE675486D9}">
      <dsp:nvSpPr>
        <dsp:cNvPr id="0" name=""/>
        <dsp:cNvSpPr/>
      </dsp:nvSpPr>
      <dsp:spPr>
        <a:xfrm>
          <a:off x="371860" y="624857"/>
          <a:ext cx="867024" cy="8670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D7D624-35DF-4720-9BB6-DEB0D12457AF}">
      <dsp:nvSpPr>
        <dsp:cNvPr id="0" name=""/>
        <dsp:cNvSpPr/>
      </dsp:nvSpPr>
      <dsp:spPr>
        <a:xfrm>
          <a:off x="1873137" y="310934"/>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Employee Management Software allows the company to organize their staff and record on an individual level.</a:t>
          </a:r>
        </a:p>
      </dsp:txBody>
      <dsp:txXfrm>
        <a:off x="1873137" y="310934"/>
        <a:ext cx="3523623" cy="1494870"/>
      </dsp:txXfrm>
    </dsp:sp>
    <dsp:sp modelId="{A0DFB197-8CB3-4C76-BB48-4DF673CE3D84}">
      <dsp:nvSpPr>
        <dsp:cNvPr id="0" name=""/>
        <dsp:cNvSpPr/>
      </dsp:nvSpPr>
      <dsp:spPr>
        <a:xfrm>
          <a:off x="6010725" y="310934"/>
          <a:ext cx="1494870" cy="149487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F1B98D-946E-4D55-90E7-231DC52B4054}">
      <dsp:nvSpPr>
        <dsp:cNvPr id="0" name=""/>
        <dsp:cNvSpPr/>
      </dsp:nvSpPr>
      <dsp:spPr>
        <a:xfrm>
          <a:off x="6324648" y="624857"/>
          <a:ext cx="867024" cy="8670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3314F5-96C4-40CA-BAC5-BF02DC70B0CE}">
      <dsp:nvSpPr>
        <dsp:cNvPr id="0" name=""/>
        <dsp:cNvSpPr/>
      </dsp:nvSpPr>
      <dsp:spPr>
        <a:xfrm>
          <a:off x="7825925" y="310934"/>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There are HR and employee users in the system.</a:t>
          </a:r>
        </a:p>
      </dsp:txBody>
      <dsp:txXfrm>
        <a:off x="7825925" y="310934"/>
        <a:ext cx="3523623" cy="1494870"/>
      </dsp:txXfrm>
    </dsp:sp>
    <dsp:sp modelId="{91BB2B05-A374-4F72-8C2E-43CE319EDC75}">
      <dsp:nvSpPr>
        <dsp:cNvPr id="0" name=""/>
        <dsp:cNvSpPr/>
      </dsp:nvSpPr>
      <dsp:spPr>
        <a:xfrm>
          <a:off x="57937" y="2545532"/>
          <a:ext cx="1494870" cy="149487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1D5AD-5B36-4F62-82F2-DFF942D1617A}">
      <dsp:nvSpPr>
        <dsp:cNvPr id="0" name=""/>
        <dsp:cNvSpPr/>
      </dsp:nvSpPr>
      <dsp:spPr>
        <a:xfrm>
          <a:off x="371860" y="2859455"/>
          <a:ext cx="867024" cy="8670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F66F4C-CC9F-493A-90C0-961BF36896F3}">
      <dsp:nvSpPr>
        <dsp:cNvPr id="0" name=""/>
        <dsp:cNvSpPr/>
      </dsp:nvSpPr>
      <dsp:spPr>
        <a:xfrm>
          <a:off x="1873137" y="2545532"/>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Employees can view their profile, access pay slips, report billing hours, apply leaves and view project hierarchy.</a:t>
          </a:r>
        </a:p>
      </dsp:txBody>
      <dsp:txXfrm>
        <a:off x="1873137" y="2545532"/>
        <a:ext cx="3523623" cy="1494870"/>
      </dsp:txXfrm>
    </dsp:sp>
    <dsp:sp modelId="{C3E7BB4E-F9EE-4E97-940F-B076EEE488A4}">
      <dsp:nvSpPr>
        <dsp:cNvPr id="0" name=""/>
        <dsp:cNvSpPr/>
      </dsp:nvSpPr>
      <dsp:spPr>
        <a:xfrm>
          <a:off x="6010725" y="2545532"/>
          <a:ext cx="1494870" cy="149487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EDC580-D48B-4D91-B49E-9D6791CFE21E}">
      <dsp:nvSpPr>
        <dsp:cNvPr id="0" name=""/>
        <dsp:cNvSpPr/>
      </dsp:nvSpPr>
      <dsp:spPr>
        <a:xfrm>
          <a:off x="6324648" y="2859455"/>
          <a:ext cx="867024" cy="8670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3CD397-802A-4828-8B08-C4383227ECF9}">
      <dsp:nvSpPr>
        <dsp:cNvPr id="0" name=""/>
        <dsp:cNvSpPr/>
      </dsp:nvSpPr>
      <dsp:spPr>
        <a:xfrm>
          <a:off x="7825925" y="2545532"/>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Additionally, HR users can track employees, approve leaves and assign employees to projects.</a:t>
          </a:r>
        </a:p>
      </dsp:txBody>
      <dsp:txXfrm>
        <a:off x="7825925" y="2545532"/>
        <a:ext cx="3523623" cy="14948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652D6-5D28-458A-8A94-DF1914BA497D}">
      <dsp:nvSpPr>
        <dsp:cNvPr id="0" name=""/>
        <dsp:cNvSpPr/>
      </dsp:nvSpPr>
      <dsp:spPr>
        <a:xfrm>
          <a:off x="5835" y="1121541"/>
          <a:ext cx="3249535" cy="194972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800100">
            <a:lnSpc>
              <a:spcPct val="90000"/>
            </a:lnSpc>
            <a:spcBef>
              <a:spcPct val="0"/>
            </a:spcBef>
            <a:spcAft>
              <a:spcPct val="35000"/>
            </a:spcAft>
            <a:buNone/>
          </a:pPr>
          <a:r>
            <a:rPr lang="en-US" sz="1800" kern="1200"/>
            <a:t>Phase 1:</a:t>
          </a:r>
        </a:p>
        <a:p>
          <a:pPr marL="114300" lvl="1" indent="-114300" algn="l" defTabSz="622300">
            <a:lnSpc>
              <a:spcPct val="90000"/>
            </a:lnSpc>
            <a:spcBef>
              <a:spcPct val="0"/>
            </a:spcBef>
            <a:spcAft>
              <a:spcPct val="15000"/>
            </a:spcAft>
            <a:buChar char="•"/>
          </a:pPr>
          <a:r>
            <a:rPr lang="en-US" sz="1400" kern="1200"/>
            <a:t>Login and Registration</a:t>
          </a:r>
        </a:p>
        <a:p>
          <a:pPr marL="114300" lvl="1" indent="-114300" algn="l" defTabSz="622300">
            <a:lnSpc>
              <a:spcPct val="90000"/>
            </a:lnSpc>
            <a:spcBef>
              <a:spcPct val="0"/>
            </a:spcBef>
            <a:spcAft>
              <a:spcPct val="15000"/>
            </a:spcAft>
            <a:buChar char="•"/>
          </a:pPr>
          <a:r>
            <a:rPr lang="en-US" sz="1400" kern="1200"/>
            <a:t>Create Database for project</a:t>
          </a:r>
        </a:p>
        <a:p>
          <a:pPr marL="114300" lvl="1" indent="-114300" algn="l" defTabSz="622300">
            <a:lnSpc>
              <a:spcPct val="90000"/>
            </a:lnSpc>
            <a:spcBef>
              <a:spcPct val="0"/>
            </a:spcBef>
            <a:spcAft>
              <a:spcPct val="15000"/>
            </a:spcAft>
            <a:buChar char="•"/>
          </a:pPr>
          <a:r>
            <a:rPr lang="en-US" sz="1400" kern="1200"/>
            <a:t>Dashboard of employees and menu</a:t>
          </a:r>
        </a:p>
      </dsp:txBody>
      <dsp:txXfrm>
        <a:off x="5835" y="1121541"/>
        <a:ext cx="3249535" cy="1949721"/>
      </dsp:txXfrm>
    </dsp:sp>
    <dsp:sp modelId="{E7B37CD3-063E-434E-8418-E9AC56CD4600}">
      <dsp:nvSpPr>
        <dsp:cNvPr id="0" name=""/>
        <dsp:cNvSpPr/>
      </dsp:nvSpPr>
      <dsp:spPr>
        <a:xfrm>
          <a:off x="3303543" y="1974902"/>
          <a:ext cx="487430" cy="243000"/>
        </a:xfrm>
        <a:prstGeom prst="rightArrow">
          <a:avLst>
            <a:gd name="adj1" fmla="val 50000"/>
            <a:gd name="adj2" fmla="val 50000"/>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DA29FF-75C4-403C-B49C-2B917C1C3440}">
      <dsp:nvSpPr>
        <dsp:cNvPr id="0" name=""/>
        <dsp:cNvSpPr/>
      </dsp:nvSpPr>
      <dsp:spPr>
        <a:xfrm>
          <a:off x="3839146" y="1121541"/>
          <a:ext cx="3249535" cy="1949721"/>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800100">
            <a:lnSpc>
              <a:spcPct val="90000"/>
            </a:lnSpc>
            <a:spcBef>
              <a:spcPct val="0"/>
            </a:spcBef>
            <a:spcAft>
              <a:spcPct val="35000"/>
            </a:spcAft>
            <a:buNone/>
          </a:pPr>
          <a:r>
            <a:rPr lang="en-US" sz="1800" kern="1200"/>
            <a:t>Phase 2:</a:t>
          </a:r>
        </a:p>
        <a:p>
          <a:pPr marL="114300" lvl="1" indent="-114300" algn="l" defTabSz="622300">
            <a:lnSpc>
              <a:spcPct val="90000"/>
            </a:lnSpc>
            <a:spcBef>
              <a:spcPct val="0"/>
            </a:spcBef>
            <a:spcAft>
              <a:spcPct val="15000"/>
            </a:spcAft>
            <a:buChar char="•"/>
          </a:pPr>
          <a:r>
            <a:rPr lang="en-US" sz="1400" kern="1200"/>
            <a:t>HR user features for project management and employee management</a:t>
          </a:r>
        </a:p>
        <a:p>
          <a:pPr marL="114300" lvl="1" indent="-114300" algn="l" defTabSz="622300">
            <a:lnSpc>
              <a:spcPct val="90000"/>
            </a:lnSpc>
            <a:spcBef>
              <a:spcPct val="0"/>
            </a:spcBef>
            <a:spcAft>
              <a:spcPct val="15000"/>
            </a:spcAft>
            <a:buChar char="•"/>
          </a:pPr>
          <a:r>
            <a:rPr lang="en-US" sz="1400" kern="1200"/>
            <a:t>Leave Management and Timesheet submission</a:t>
          </a:r>
        </a:p>
        <a:p>
          <a:pPr marL="114300" lvl="1" indent="-114300" algn="l" defTabSz="622300">
            <a:lnSpc>
              <a:spcPct val="90000"/>
            </a:lnSpc>
            <a:spcBef>
              <a:spcPct val="0"/>
            </a:spcBef>
            <a:spcAft>
              <a:spcPct val="15000"/>
            </a:spcAft>
            <a:buChar char="•"/>
          </a:pPr>
          <a:r>
            <a:rPr lang="en-US" sz="1400" kern="1200"/>
            <a:t>SQL procedures for project</a:t>
          </a:r>
        </a:p>
      </dsp:txBody>
      <dsp:txXfrm>
        <a:off x="3839146" y="1121541"/>
        <a:ext cx="3249535" cy="1949721"/>
      </dsp:txXfrm>
    </dsp:sp>
    <dsp:sp modelId="{396261D5-CE35-4002-A116-0322FD1E4CE8}">
      <dsp:nvSpPr>
        <dsp:cNvPr id="0" name=""/>
        <dsp:cNvSpPr/>
      </dsp:nvSpPr>
      <dsp:spPr>
        <a:xfrm>
          <a:off x="7136854" y="1974902"/>
          <a:ext cx="487430" cy="243000"/>
        </a:xfrm>
        <a:prstGeom prst="rightArrow">
          <a:avLst>
            <a:gd name="adj1" fmla="val 50000"/>
            <a:gd name="adj2" fmla="val 50000"/>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4D7E40-25CE-4BD0-891F-B638D8E225BF}">
      <dsp:nvSpPr>
        <dsp:cNvPr id="0" name=""/>
        <dsp:cNvSpPr/>
      </dsp:nvSpPr>
      <dsp:spPr>
        <a:xfrm>
          <a:off x="7672458" y="1121541"/>
          <a:ext cx="3249535" cy="1949721"/>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800100">
            <a:lnSpc>
              <a:spcPct val="90000"/>
            </a:lnSpc>
            <a:spcBef>
              <a:spcPct val="0"/>
            </a:spcBef>
            <a:spcAft>
              <a:spcPct val="35000"/>
            </a:spcAft>
            <a:buNone/>
          </a:pPr>
          <a:r>
            <a:rPr lang="en-US" sz="1800" kern="1200"/>
            <a:t>Phase 3:</a:t>
          </a:r>
        </a:p>
        <a:p>
          <a:pPr marL="114300" lvl="1" indent="-114300" algn="l" defTabSz="622300">
            <a:lnSpc>
              <a:spcPct val="90000"/>
            </a:lnSpc>
            <a:spcBef>
              <a:spcPct val="0"/>
            </a:spcBef>
            <a:spcAft>
              <a:spcPct val="15000"/>
            </a:spcAft>
            <a:buChar char="•"/>
          </a:pPr>
          <a:r>
            <a:rPr lang="en-US" sz="1400" kern="1200"/>
            <a:t>Build Payroll module</a:t>
          </a:r>
        </a:p>
        <a:p>
          <a:pPr marL="114300" lvl="1" indent="-114300" algn="l" defTabSz="622300">
            <a:lnSpc>
              <a:spcPct val="90000"/>
            </a:lnSpc>
            <a:spcBef>
              <a:spcPct val="0"/>
            </a:spcBef>
            <a:spcAft>
              <a:spcPct val="15000"/>
            </a:spcAft>
            <a:buChar char="•"/>
          </a:pPr>
          <a:r>
            <a:rPr lang="en-US" sz="1400" kern="1200"/>
            <a:t>Generate pay slips for employees</a:t>
          </a:r>
        </a:p>
        <a:p>
          <a:pPr marL="114300" lvl="1" indent="-114300" algn="l" defTabSz="622300">
            <a:lnSpc>
              <a:spcPct val="90000"/>
            </a:lnSpc>
            <a:spcBef>
              <a:spcPct val="0"/>
            </a:spcBef>
            <a:spcAft>
              <a:spcPct val="15000"/>
            </a:spcAft>
            <a:buChar char="•"/>
          </a:pPr>
          <a:r>
            <a:rPr lang="en-US" sz="1400" kern="1200"/>
            <a:t>System Testing and Integration Testing</a:t>
          </a:r>
        </a:p>
      </dsp:txBody>
      <dsp:txXfrm>
        <a:off x="7672458" y="1121541"/>
        <a:ext cx="3249535" cy="194972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8301-B184-4647-8CCA-BA46220429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1C8E69-7A4C-4163-A2CB-783ADB8F0D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C98D7D-9CDC-4F53-AF2F-C34D8601C2DD}"/>
              </a:ext>
            </a:extLst>
          </p:cNvPr>
          <p:cNvSpPr>
            <a:spLocks noGrp="1"/>
          </p:cNvSpPr>
          <p:nvPr>
            <p:ph type="dt" sz="half" idx="10"/>
          </p:nvPr>
        </p:nvSpPr>
        <p:spPr/>
        <p:txBody>
          <a:bodyPr/>
          <a:lstStyle/>
          <a:p>
            <a:fld id="{47A68038-318F-4148-9F40-5019E8E6FD55}" type="datetimeFigureOut">
              <a:rPr lang="en-US" smtClean="0"/>
              <a:t>3/25/2022</a:t>
            </a:fld>
            <a:endParaRPr lang="en-US"/>
          </a:p>
        </p:txBody>
      </p:sp>
      <p:sp>
        <p:nvSpPr>
          <p:cNvPr id="5" name="Footer Placeholder 4">
            <a:extLst>
              <a:ext uri="{FF2B5EF4-FFF2-40B4-BE49-F238E27FC236}">
                <a16:creationId xmlns:a16="http://schemas.microsoft.com/office/drawing/2014/main" id="{0ABAC98C-3AD3-47AD-892E-CA743B276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FFE6E0-9D3F-47C6-8AC4-D95ABF0FEB77}"/>
              </a:ext>
            </a:extLst>
          </p:cNvPr>
          <p:cNvSpPr>
            <a:spLocks noGrp="1"/>
          </p:cNvSpPr>
          <p:nvPr>
            <p:ph type="sldNum" sz="quarter" idx="12"/>
          </p:nvPr>
        </p:nvSpPr>
        <p:spPr/>
        <p:txBody>
          <a:bodyPr/>
          <a:lstStyle/>
          <a:p>
            <a:fld id="{F73A789B-51BA-4912-8E0C-0379A434CF07}" type="slidenum">
              <a:rPr lang="en-US" smtClean="0"/>
              <a:t>‹#›</a:t>
            </a:fld>
            <a:endParaRPr lang="en-US"/>
          </a:p>
        </p:txBody>
      </p:sp>
    </p:spTree>
    <p:extLst>
      <p:ext uri="{BB962C8B-B14F-4D97-AF65-F5344CB8AC3E}">
        <p14:creationId xmlns:p14="http://schemas.microsoft.com/office/powerpoint/2010/main" val="1608831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8DB2F-46DB-42C8-BBB6-8BDFE1DD3D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4017EE-1C5A-4FF6-BA5B-159CC7E556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D2EC6B-8E8F-43CA-907F-EC9D7D995484}"/>
              </a:ext>
            </a:extLst>
          </p:cNvPr>
          <p:cNvSpPr>
            <a:spLocks noGrp="1"/>
          </p:cNvSpPr>
          <p:nvPr>
            <p:ph type="dt" sz="half" idx="10"/>
          </p:nvPr>
        </p:nvSpPr>
        <p:spPr/>
        <p:txBody>
          <a:bodyPr/>
          <a:lstStyle/>
          <a:p>
            <a:fld id="{47A68038-318F-4148-9F40-5019E8E6FD55}" type="datetimeFigureOut">
              <a:rPr lang="en-US" smtClean="0"/>
              <a:t>3/25/2022</a:t>
            </a:fld>
            <a:endParaRPr lang="en-US"/>
          </a:p>
        </p:txBody>
      </p:sp>
      <p:sp>
        <p:nvSpPr>
          <p:cNvPr id="5" name="Footer Placeholder 4">
            <a:extLst>
              <a:ext uri="{FF2B5EF4-FFF2-40B4-BE49-F238E27FC236}">
                <a16:creationId xmlns:a16="http://schemas.microsoft.com/office/drawing/2014/main" id="{B10770B9-D039-4D95-9469-4DA8AAD94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97CE-DC55-4F1E-A923-7C7E6ABBB64B}"/>
              </a:ext>
            </a:extLst>
          </p:cNvPr>
          <p:cNvSpPr>
            <a:spLocks noGrp="1"/>
          </p:cNvSpPr>
          <p:nvPr>
            <p:ph type="sldNum" sz="quarter" idx="12"/>
          </p:nvPr>
        </p:nvSpPr>
        <p:spPr/>
        <p:txBody>
          <a:bodyPr/>
          <a:lstStyle/>
          <a:p>
            <a:fld id="{F73A789B-51BA-4912-8E0C-0379A434CF07}" type="slidenum">
              <a:rPr lang="en-US" smtClean="0"/>
              <a:t>‹#›</a:t>
            </a:fld>
            <a:endParaRPr lang="en-US"/>
          </a:p>
        </p:txBody>
      </p:sp>
    </p:spTree>
    <p:extLst>
      <p:ext uri="{BB962C8B-B14F-4D97-AF65-F5344CB8AC3E}">
        <p14:creationId xmlns:p14="http://schemas.microsoft.com/office/powerpoint/2010/main" val="180358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46E531-A095-4D29-85F7-3843212724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4ABA62-610E-47C5-A349-84BBE8CA57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416406-2F96-4A92-8826-5367C75C1217}"/>
              </a:ext>
            </a:extLst>
          </p:cNvPr>
          <p:cNvSpPr>
            <a:spLocks noGrp="1"/>
          </p:cNvSpPr>
          <p:nvPr>
            <p:ph type="dt" sz="half" idx="10"/>
          </p:nvPr>
        </p:nvSpPr>
        <p:spPr/>
        <p:txBody>
          <a:bodyPr/>
          <a:lstStyle/>
          <a:p>
            <a:fld id="{47A68038-318F-4148-9F40-5019E8E6FD55}" type="datetimeFigureOut">
              <a:rPr lang="en-US" smtClean="0"/>
              <a:t>3/25/2022</a:t>
            </a:fld>
            <a:endParaRPr lang="en-US"/>
          </a:p>
        </p:txBody>
      </p:sp>
      <p:sp>
        <p:nvSpPr>
          <p:cNvPr id="5" name="Footer Placeholder 4">
            <a:extLst>
              <a:ext uri="{FF2B5EF4-FFF2-40B4-BE49-F238E27FC236}">
                <a16:creationId xmlns:a16="http://schemas.microsoft.com/office/drawing/2014/main" id="{27A3BF54-5955-45DD-938B-E4B193FB23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143F-67B0-4C97-85D1-96BDE4C5CB59}"/>
              </a:ext>
            </a:extLst>
          </p:cNvPr>
          <p:cNvSpPr>
            <a:spLocks noGrp="1"/>
          </p:cNvSpPr>
          <p:nvPr>
            <p:ph type="sldNum" sz="quarter" idx="12"/>
          </p:nvPr>
        </p:nvSpPr>
        <p:spPr/>
        <p:txBody>
          <a:bodyPr/>
          <a:lstStyle/>
          <a:p>
            <a:fld id="{F73A789B-51BA-4912-8E0C-0379A434CF07}" type="slidenum">
              <a:rPr lang="en-US" smtClean="0"/>
              <a:t>‹#›</a:t>
            </a:fld>
            <a:endParaRPr lang="en-US"/>
          </a:p>
        </p:txBody>
      </p:sp>
    </p:spTree>
    <p:extLst>
      <p:ext uri="{BB962C8B-B14F-4D97-AF65-F5344CB8AC3E}">
        <p14:creationId xmlns:p14="http://schemas.microsoft.com/office/powerpoint/2010/main" val="188080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AB643-34B5-4CA6-904B-EBA49737EB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8CF9FA-9BAC-4439-A74C-454AC9B557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ABF801-2BCD-42CC-B10D-9D624F1EEA39}"/>
              </a:ext>
            </a:extLst>
          </p:cNvPr>
          <p:cNvSpPr>
            <a:spLocks noGrp="1"/>
          </p:cNvSpPr>
          <p:nvPr>
            <p:ph type="dt" sz="half" idx="10"/>
          </p:nvPr>
        </p:nvSpPr>
        <p:spPr/>
        <p:txBody>
          <a:bodyPr/>
          <a:lstStyle/>
          <a:p>
            <a:fld id="{47A68038-318F-4148-9F40-5019E8E6FD55}" type="datetimeFigureOut">
              <a:rPr lang="en-US" smtClean="0"/>
              <a:t>3/25/2022</a:t>
            </a:fld>
            <a:endParaRPr lang="en-US"/>
          </a:p>
        </p:txBody>
      </p:sp>
      <p:sp>
        <p:nvSpPr>
          <p:cNvPr id="5" name="Footer Placeholder 4">
            <a:extLst>
              <a:ext uri="{FF2B5EF4-FFF2-40B4-BE49-F238E27FC236}">
                <a16:creationId xmlns:a16="http://schemas.microsoft.com/office/drawing/2014/main" id="{FE28EAFC-BA3B-43C1-ABF8-1CD9FECD42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ED5CC6-1768-48B3-B9FB-7E293B4E5CAA}"/>
              </a:ext>
            </a:extLst>
          </p:cNvPr>
          <p:cNvSpPr>
            <a:spLocks noGrp="1"/>
          </p:cNvSpPr>
          <p:nvPr>
            <p:ph type="sldNum" sz="quarter" idx="12"/>
          </p:nvPr>
        </p:nvSpPr>
        <p:spPr/>
        <p:txBody>
          <a:bodyPr/>
          <a:lstStyle/>
          <a:p>
            <a:fld id="{F73A789B-51BA-4912-8E0C-0379A434CF07}" type="slidenum">
              <a:rPr lang="en-US" smtClean="0"/>
              <a:t>‹#›</a:t>
            </a:fld>
            <a:endParaRPr lang="en-US"/>
          </a:p>
        </p:txBody>
      </p:sp>
    </p:spTree>
    <p:extLst>
      <p:ext uri="{BB962C8B-B14F-4D97-AF65-F5344CB8AC3E}">
        <p14:creationId xmlns:p14="http://schemas.microsoft.com/office/powerpoint/2010/main" val="2795373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0592B-74BB-4FA4-9165-1CE55ECCA9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E92592-DDC3-4742-8A73-258B7FACB9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EBBF3-B1EB-47CE-8B77-7F3DA3BB9304}"/>
              </a:ext>
            </a:extLst>
          </p:cNvPr>
          <p:cNvSpPr>
            <a:spLocks noGrp="1"/>
          </p:cNvSpPr>
          <p:nvPr>
            <p:ph type="dt" sz="half" idx="10"/>
          </p:nvPr>
        </p:nvSpPr>
        <p:spPr/>
        <p:txBody>
          <a:bodyPr/>
          <a:lstStyle/>
          <a:p>
            <a:fld id="{47A68038-318F-4148-9F40-5019E8E6FD55}" type="datetimeFigureOut">
              <a:rPr lang="en-US" smtClean="0"/>
              <a:t>3/25/2022</a:t>
            </a:fld>
            <a:endParaRPr lang="en-US"/>
          </a:p>
        </p:txBody>
      </p:sp>
      <p:sp>
        <p:nvSpPr>
          <p:cNvPr id="5" name="Footer Placeholder 4">
            <a:extLst>
              <a:ext uri="{FF2B5EF4-FFF2-40B4-BE49-F238E27FC236}">
                <a16:creationId xmlns:a16="http://schemas.microsoft.com/office/drawing/2014/main" id="{A6E05E06-811F-4250-9773-1B9EB110D5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9F7879-27E4-4638-8200-5CEF0E2EB9CC}"/>
              </a:ext>
            </a:extLst>
          </p:cNvPr>
          <p:cNvSpPr>
            <a:spLocks noGrp="1"/>
          </p:cNvSpPr>
          <p:nvPr>
            <p:ph type="sldNum" sz="quarter" idx="12"/>
          </p:nvPr>
        </p:nvSpPr>
        <p:spPr/>
        <p:txBody>
          <a:bodyPr/>
          <a:lstStyle/>
          <a:p>
            <a:fld id="{F73A789B-51BA-4912-8E0C-0379A434CF07}" type="slidenum">
              <a:rPr lang="en-US" smtClean="0"/>
              <a:t>‹#›</a:t>
            </a:fld>
            <a:endParaRPr lang="en-US"/>
          </a:p>
        </p:txBody>
      </p:sp>
    </p:spTree>
    <p:extLst>
      <p:ext uri="{BB962C8B-B14F-4D97-AF65-F5344CB8AC3E}">
        <p14:creationId xmlns:p14="http://schemas.microsoft.com/office/powerpoint/2010/main" val="232473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5001E-414A-4054-A7FE-69B264685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016435-5457-4899-9354-A9CC456CAC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4BCA6B-9CF4-4313-8BB2-750FB13EA7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B40C3D-1F0C-4B20-8E5D-08D05729D641}"/>
              </a:ext>
            </a:extLst>
          </p:cNvPr>
          <p:cNvSpPr>
            <a:spLocks noGrp="1"/>
          </p:cNvSpPr>
          <p:nvPr>
            <p:ph type="dt" sz="half" idx="10"/>
          </p:nvPr>
        </p:nvSpPr>
        <p:spPr/>
        <p:txBody>
          <a:bodyPr/>
          <a:lstStyle/>
          <a:p>
            <a:fld id="{47A68038-318F-4148-9F40-5019E8E6FD55}" type="datetimeFigureOut">
              <a:rPr lang="en-US" smtClean="0"/>
              <a:t>3/25/2022</a:t>
            </a:fld>
            <a:endParaRPr lang="en-US"/>
          </a:p>
        </p:txBody>
      </p:sp>
      <p:sp>
        <p:nvSpPr>
          <p:cNvPr id="6" name="Footer Placeholder 5">
            <a:extLst>
              <a:ext uri="{FF2B5EF4-FFF2-40B4-BE49-F238E27FC236}">
                <a16:creationId xmlns:a16="http://schemas.microsoft.com/office/drawing/2014/main" id="{2B8725C5-6B93-421D-9799-70AC9ED470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4699F0-026C-47DE-B3D7-2D427BA52BC9}"/>
              </a:ext>
            </a:extLst>
          </p:cNvPr>
          <p:cNvSpPr>
            <a:spLocks noGrp="1"/>
          </p:cNvSpPr>
          <p:nvPr>
            <p:ph type="sldNum" sz="quarter" idx="12"/>
          </p:nvPr>
        </p:nvSpPr>
        <p:spPr/>
        <p:txBody>
          <a:bodyPr/>
          <a:lstStyle/>
          <a:p>
            <a:fld id="{F73A789B-51BA-4912-8E0C-0379A434CF07}" type="slidenum">
              <a:rPr lang="en-US" smtClean="0"/>
              <a:t>‹#›</a:t>
            </a:fld>
            <a:endParaRPr lang="en-US"/>
          </a:p>
        </p:txBody>
      </p:sp>
    </p:spTree>
    <p:extLst>
      <p:ext uri="{BB962C8B-B14F-4D97-AF65-F5344CB8AC3E}">
        <p14:creationId xmlns:p14="http://schemas.microsoft.com/office/powerpoint/2010/main" val="2330259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E1CEA-36D9-4188-91A4-8FDA6EB48C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197175-E8A9-4208-B584-797B2DBF3E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1258A7-DFA3-489A-90F2-7A68F7A478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0A2E1A-2C79-44BC-8B6B-2249804B38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C8FC8C-5CB6-45AA-B9BA-68403EE60F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00539-F9DD-4AEB-A56A-A45BABA1838B}"/>
              </a:ext>
            </a:extLst>
          </p:cNvPr>
          <p:cNvSpPr>
            <a:spLocks noGrp="1"/>
          </p:cNvSpPr>
          <p:nvPr>
            <p:ph type="dt" sz="half" idx="10"/>
          </p:nvPr>
        </p:nvSpPr>
        <p:spPr/>
        <p:txBody>
          <a:bodyPr/>
          <a:lstStyle/>
          <a:p>
            <a:fld id="{47A68038-318F-4148-9F40-5019E8E6FD55}" type="datetimeFigureOut">
              <a:rPr lang="en-US" smtClean="0"/>
              <a:t>3/25/2022</a:t>
            </a:fld>
            <a:endParaRPr lang="en-US"/>
          </a:p>
        </p:txBody>
      </p:sp>
      <p:sp>
        <p:nvSpPr>
          <p:cNvPr id="8" name="Footer Placeholder 7">
            <a:extLst>
              <a:ext uri="{FF2B5EF4-FFF2-40B4-BE49-F238E27FC236}">
                <a16:creationId xmlns:a16="http://schemas.microsoft.com/office/drawing/2014/main" id="{92430C65-4ED3-486C-AF93-BDC24DCA05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7963FC-5A28-44A4-8F47-C7908514276F}"/>
              </a:ext>
            </a:extLst>
          </p:cNvPr>
          <p:cNvSpPr>
            <a:spLocks noGrp="1"/>
          </p:cNvSpPr>
          <p:nvPr>
            <p:ph type="sldNum" sz="quarter" idx="12"/>
          </p:nvPr>
        </p:nvSpPr>
        <p:spPr/>
        <p:txBody>
          <a:bodyPr/>
          <a:lstStyle/>
          <a:p>
            <a:fld id="{F73A789B-51BA-4912-8E0C-0379A434CF07}" type="slidenum">
              <a:rPr lang="en-US" smtClean="0"/>
              <a:t>‹#›</a:t>
            </a:fld>
            <a:endParaRPr lang="en-US"/>
          </a:p>
        </p:txBody>
      </p:sp>
    </p:spTree>
    <p:extLst>
      <p:ext uri="{BB962C8B-B14F-4D97-AF65-F5344CB8AC3E}">
        <p14:creationId xmlns:p14="http://schemas.microsoft.com/office/powerpoint/2010/main" val="58299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1EEF4-A320-4FBC-B102-984B6F1D3E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454244-ABF8-4766-BC49-06F91B4C6988}"/>
              </a:ext>
            </a:extLst>
          </p:cNvPr>
          <p:cNvSpPr>
            <a:spLocks noGrp="1"/>
          </p:cNvSpPr>
          <p:nvPr>
            <p:ph type="dt" sz="half" idx="10"/>
          </p:nvPr>
        </p:nvSpPr>
        <p:spPr/>
        <p:txBody>
          <a:bodyPr/>
          <a:lstStyle/>
          <a:p>
            <a:fld id="{47A68038-318F-4148-9F40-5019E8E6FD55}" type="datetimeFigureOut">
              <a:rPr lang="en-US" smtClean="0"/>
              <a:t>3/25/2022</a:t>
            </a:fld>
            <a:endParaRPr lang="en-US"/>
          </a:p>
        </p:txBody>
      </p:sp>
      <p:sp>
        <p:nvSpPr>
          <p:cNvPr id="4" name="Footer Placeholder 3">
            <a:extLst>
              <a:ext uri="{FF2B5EF4-FFF2-40B4-BE49-F238E27FC236}">
                <a16:creationId xmlns:a16="http://schemas.microsoft.com/office/drawing/2014/main" id="{15E57B56-02F5-425D-900A-042C8CB539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9BC38E-ADDD-40AB-8AF3-6EBBF7DD7B9F}"/>
              </a:ext>
            </a:extLst>
          </p:cNvPr>
          <p:cNvSpPr>
            <a:spLocks noGrp="1"/>
          </p:cNvSpPr>
          <p:nvPr>
            <p:ph type="sldNum" sz="quarter" idx="12"/>
          </p:nvPr>
        </p:nvSpPr>
        <p:spPr/>
        <p:txBody>
          <a:bodyPr/>
          <a:lstStyle/>
          <a:p>
            <a:fld id="{F73A789B-51BA-4912-8E0C-0379A434CF07}" type="slidenum">
              <a:rPr lang="en-US" smtClean="0"/>
              <a:t>‹#›</a:t>
            </a:fld>
            <a:endParaRPr lang="en-US"/>
          </a:p>
        </p:txBody>
      </p:sp>
    </p:spTree>
    <p:extLst>
      <p:ext uri="{BB962C8B-B14F-4D97-AF65-F5344CB8AC3E}">
        <p14:creationId xmlns:p14="http://schemas.microsoft.com/office/powerpoint/2010/main" val="2415472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C6E8D-D8C1-417A-A40B-F14AB4D73B8A}"/>
              </a:ext>
            </a:extLst>
          </p:cNvPr>
          <p:cNvSpPr>
            <a:spLocks noGrp="1"/>
          </p:cNvSpPr>
          <p:nvPr>
            <p:ph type="dt" sz="half" idx="10"/>
          </p:nvPr>
        </p:nvSpPr>
        <p:spPr/>
        <p:txBody>
          <a:bodyPr/>
          <a:lstStyle/>
          <a:p>
            <a:fld id="{47A68038-318F-4148-9F40-5019E8E6FD55}" type="datetimeFigureOut">
              <a:rPr lang="en-US" smtClean="0"/>
              <a:t>3/25/2022</a:t>
            </a:fld>
            <a:endParaRPr lang="en-US"/>
          </a:p>
        </p:txBody>
      </p:sp>
      <p:sp>
        <p:nvSpPr>
          <p:cNvPr id="3" name="Footer Placeholder 2">
            <a:extLst>
              <a:ext uri="{FF2B5EF4-FFF2-40B4-BE49-F238E27FC236}">
                <a16:creationId xmlns:a16="http://schemas.microsoft.com/office/drawing/2014/main" id="{CEFE8CAC-C513-45B4-953E-DC6673BEA3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6019B1-4657-4BC1-B018-1A063328C673}"/>
              </a:ext>
            </a:extLst>
          </p:cNvPr>
          <p:cNvSpPr>
            <a:spLocks noGrp="1"/>
          </p:cNvSpPr>
          <p:nvPr>
            <p:ph type="sldNum" sz="quarter" idx="12"/>
          </p:nvPr>
        </p:nvSpPr>
        <p:spPr/>
        <p:txBody>
          <a:bodyPr/>
          <a:lstStyle/>
          <a:p>
            <a:fld id="{F73A789B-51BA-4912-8E0C-0379A434CF07}" type="slidenum">
              <a:rPr lang="en-US" smtClean="0"/>
              <a:t>‹#›</a:t>
            </a:fld>
            <a:endParaRPr lang="en-US"/>
          </a:p>
        </p:txBody>
      </p:sp>
    </p:spTree>
    <p:extLst>
      <p:ext uri="{BB962C8B-B14F-4D97-AF65-F5344CB8AC3E}">
        <p14:creationId xmlns:p14="http://schemas.microsoft.com/office/powerpoint/2010/main" val="1033573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17AB1-523B-406D-80A7-DCEDE3E763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089587-9B3C-486C-8893-E99B8DE59E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32F64E-AB7D-4687-B2B9-573F3AF46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5C3502-35A5-42EC-B6D3-827701EED560}"/>
              </a:ext>
            </a:extLst>
          </p:cNvPr>
          <p:cNvSpPr>
            <a:spLocks noGrp="1"/>
          </p:cNvSpPr>
          <p:nvPr>
            <p:ph type="dt" sz="half" idx="10"/>
          </p:nvPr>
        </p:nvSpPr>
        <p:spPr/>
        <p:txBody>
          <a:bodyPr/>
          <a:lstStyle/>
          <a:p>
            <a:fld id="{47A68038-318F-4148-9F40-5019E8E6FD55}" type="datetimeFigureOut">
              <a:rPr lang="en-US" smtClean="0"/>
              <a:t>3/25/2022</a:t>
            </a:fld>
            <a:endParaRPr lang="en-US"/>
          </a:p>
        </p:txBody>
      </p:sp>
      <p:sp>
        <p:nvSpPr>
          <p:cNvPr id="6" name="Footer Placeholder 5">
            <a:extLst>
              <a:ext uri="{FF2B5EF4-FFF2-40B4-BE49-F238E27FC236}">
                <a16:creationId xmlns:a16="http://schemas.microsoft.com/office/drawing/2014/main" id="{CEC7DCC2-6231-43FB-8B4E-D50F0DFDEB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48B363-708F-4EDE-B67C-65D2DBC9392B}"/>
              </a:ext>
            </a:extLst>
          </p:cNvPr>
          <p:cNvSpPr>
            <a:spLocks noGrp="1"/>
          </p:cNvSpPr>
          <p:nvPr>
            <p:ph type="sldNum" sz="quarter" idx="12"/>
          </p:nvPr>
        </p:nvSpPr>
        <p:spPr/>
        <p:txBody>
          <a:bodyPr/>
          <a:lstStyle/>
          <a:p>
            <a:fld id="{F73A789B-51BA-4912-8E0C-0379A434CF07}" type="slidenum">
              <a:rPr lang="en-US" smtClean="0"/>
              <a:t>‹#›</a:t>
            </a:fld>
            <a:endParaRPr lang="en-US"/>
          </a:p>
        </p:txBody>
      </p:sp>
    </p:spTree>
    <p:extLst>
      <p:ext uri="{BB962C8B-B14F-4D97-AF65-F5344CB8AC3E}">
        <p14:creationId xmlns:p14="http://schemas.microsoft.com/office/powerpoint/2010/main" val="849221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C5D98-71CC-4C3E-8BD1-F8D7EDEE5F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7CEB09-70CD-4244-A876-6DEC384EA5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5A5BD9-C3DE-431C-8995-301C337A1A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F292D7-E15E-4692-BCA2-9B07C1062110}"/>
              </a:ext>
            </a:extLst>
          </p:cNvPr>
          <p:cNvSpPr>
            <a:spLocks noGrp="1"/>
          </p:cNvSpPr>
          <p:nvPr>
            <p:ph type="dt" sz="half" idx="10"/>
          </p:nvPr>
        </p:nvSpPr>
        <p:spPr/>
        <p:txBody>
          <a:bodyPr/>
          <a:lstStyle/>
          <a:p>
            <a:fld id="{47A68038-318F-4148-9F40-5019E8E6FD55}" type="datetimeFigureOut">
              <a:rPr lang="en-US" smtClean="0"/>
              <a:t>3/25/2022</a:t>
            </a:fld>
            <a:endParaRPr lang="en-US"/>
          </a:p>
        </p:txBody>
      </p:sp>
      <p:sp>
        <p:nvSpPr>
          <p:cNvPr id="6" name="Footer Placeholder 5">
            <a:extLst>
              <a:ext uri="{FF2B5EF4-FFF2-40B4-BE49-F238E27FC236}">
                <a16:creationId xmlns:a16="http://schemas.microsoft.com/office/drawing/2014/main" id="{1B83F417-9342-41BA-B8B2-B3B20DF423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6CA886-9721-443E-ABA6-CACB6ED3254D}"/>
              </a:ext>
            </a:extLst>
          </p:cNvPr>
          <p:cNvSpPr>
            <a:spLocks noGrp="1"/>
          </p:cNvSpPr>
          <p:nvPr>
            <p:ph type="sldNum" sz="quarter" idx="12"/>
          </p:nvPr>
        </p:nvSpPr>
        <p:spPr/>
        <p:txBody>
          <a:bodyPr/>
          <a:lstStyle/>
          <a:p>
            <a:fld id="{F73A789B-51BA-4912-8E0C-0379A434CF07}" type="slidenum">
              <a:rPr lang="en-US" smtClean="0"/>
              <a:t>‹#›</a:t>
            </a:fld>
            <a:endParaRPr lang="en-US"/>
          </a:p>
        </p:txBody>
      </p:sp>
    </p:spTree>
    <p:extLst>
      <p:ext uri="{BB962C8B-B14F-4D97-AF65-F5344CB8AC3E}">
        <p14:creationId xmlns:p14="http://schemas.microsoft.com/office/powerpoint/2010/main" val="344064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D431EE-2BCF-4C9B-960A-65D96650B0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0AE3CE-68E8-4CB1-9341-8D6F287BE0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175A5F-835E-443B-BB79-404DC1FD90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A68038-318F-4148-9F40-5019E8E6FD55}" type="datetimeFigureOut">
              <a:rPr lang="en-US" smtClean="0"/>
              <a:t>3/25/2022</a:t>
            </a:fld>
            <a:endParaRPr lang="en-US"/>
          </a:p>
        </p:txBody>
      </p:sp>
      <p:sp>
        <p:nvSpPr>
          <p:cNvPr id="5" name="Footer Placeholder 4">
            <a:extLst>
              <a:ext uri="{FF2B5EF4-FFF2-40B4-BE49-F238E27FC236}">
                <a16:creationId xmlns:a16="http://schemas.microsoft.com/office/drawing/2014/main" id="{44961700-C3FC-4358-8002-2A29D84AA4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39D227-0082-48FA-8898-48C3A4E637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3A789B-51BA-4912-8E0C-0379A434CF07}" type="slidenum">
              <a:rPr lang="en-US" smtClean="0"/>
              <a:t>‹#›</a:t>
            </a:fld>
            <a:endParaRPr lang="en-US"/>
          </a:p>
        </p:txBody>
      </p:sp>
    </p:spTree>
    <p:extLst>
      <p:ext uri="{BB962C8B-B14F-4D97-AF65-F5344CB8AC3E}">
        <p14:creationId xmlns:p14="http://schemas.microsoft.com/office/powerpoint/2010/main" val="2349410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localhost/employee_ms/login.php" TargetMode="External"/><Relationship Id="rId2" Type="http://schemas.openxmlformats.org/officeDocument/2006/relationships/hyperlink" Target="https://github.com/amarendhar-reddy/project-pseudo-mavericks.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1">
            <a:extLst>
              <a:ext uri="{FF2B5EF4-FFF2-40B4-BE49-F238E27FC236}">
                <a16:creationId xmlns:a16="http://schemas.microsoft.com/office/drawing/2014/main" id="{8D58E966-456A-48F4-81B4-C4D0C00206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5">
            <a:extLst>
              <a:ext uri="{FF2B5EF4-FFF2-40B4-BE49-F238E27FC236}">
                <a16:creationId xmlns:a16="http://schemas.microsoft.com/office/drawing/2014/main" id="{5523C670-74D7-4ED8-BA51-B6FB65570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54331"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6">
            <a:extLst>
              <a:ext uri="{FF2B5EF4-FFF2-40B4-BE49-F238E27FC236}">
                <a16:creationId xmlns:a16="http://schemas.microsoft.com/office/drawing/2014/main" id="{BAEEE533-7CA5-4134-A14A-8575F66C6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46901"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E64B7817-E956-406B-A85B-5AEF36B1F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48912"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Rectangle 8">
            <a:extLst>
              <a:ext uri="{FF2B5EF4-FFF2-40B4-BE49-F238E27FC236}">
                <a16:creationId xmlns:a16="http://schemas.microsoft.com/office/drawing/2014/main" id="{92FC9C1F-8CBA-4083-8724-3735C556D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1691" y="1124043"/>
            <a:ext cx="6477233"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D6E1F8D-0FEC-4F97-9FE0-673C7922220A}"/>
              </a:ext>
            </a:extLst>
          </p:cNvPr>
          <p:cNvSpPr>
            <a:spLocks noGrp="1"/>
          </p:cNvSpPr>
          <p:nvPr>
            <p:ph type="ctrTitle"/>
          </p:nvPr>
        </p:nvSpPr>
        <p:spPr>
          <a:xfrm>
            <a:off x="1371599" y="1445775"/>
            <a:ext cx="5385391" cy="3342435"/>
          </a:xfrm>
        </p:spPr>
        <p:txBody>
          <a:bodyPr anchor="ctr">
            <a:normAutofit/>
          </a:bodyPr>
          <a:lstStyle/>
          <a:p>
            <a:pPr algn="r"/>
            <a:r>
              <a:rPr lang="en-US">
                <a:solidFill>
                  <a:srgbClr val="FFFFFF"/>
                </a:solidFill>
              </a:rPr>
              <a:t>Employee management system</a:t>
            </a:r>
          </a:p>
        </p:txBody>
      </p:sp>
      <p:sp>
        <p:nvSpPr>
          <p:cNvPr id="3" name="Subtitle 2">
            <a:extLst>
              <a:ext uri="{FF2B5EF4-FFF2-40B4-BE49-F238E27FC236}">
                <a16:creationId xmlns:a16="http://schemas.microsoft.com/office/drawing/2014/main" id="{EE48E243-E2F3-4A8D-ACDD-C98C95A91540}"/>
              </a:ext>
            </a:extLst>
          </p:cNvPr>
          <p:cNvSpPr>
            <a:spLocks noGrp="1"/>
          </p:cNvSpPr>
          <p:nvPr>
            <p:ph type="subTitle" idx="1"/>
          </p:nvPr>
        </p:nvSpPr>
        <p:spPr>
          <a:xfrm>
            <a:off x="7927225" y="1483341"/>
            <a:ext cx="3682853" cy="3472651"/>
          </a:xfrm>
        </p:spPr>
        <p:txBody>
          <a:bodyPr anchor="ctr">
            <a:normAutofit/>
          </a:bodyPr>
          <a:lstStyle/>
          <a:p>
            <a:pPr algn="l"/>
            <a:r>
              <a:rPr lang="en-US" sz="2800"/>
              <a:t>- BY TEAM PSEUDO-MAVERICKS</a:t>
            </a:r>
          </a:p>
        </p:txBody>
      </p:sp>
    </p:spTree>
    <p:extLst>
      <p:ext uri="{BB962C8B-B14F-4D97-AF65-F5344CB8AC3E}">
        <p14:creationId xmlns:p14="http://schemas.microsoft.com/office/powerpoint/2010/main" val="2424626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Flowchart: Document 9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DDBEA0-536C-4FD2-BA59-9A8837A1FA3B}"/>
              </a:ext>
            </a:extLst>
          </p:cNvPr>
          <p:cNvSpPr>
            <a:spLocks noGrp="1"/>
          </p:cNvSpPr>
          <p:nvPr>
            <p:ph type="title"/>
          </p:nvPr>
        </p:nvSpPr>
        <p:spPr>
          <a:xfrm>
            <a:off x="838200" y="171162"/>
            <a:ext cx="2840182" cy="2371148"/>
          </a:xfrm>
          <a:prstGeom prst="ellipse">
            <a:avLst/>
          </a:prstGeom>
        </p:spPr>
        <p:txBody>
          <a:bodyPr vert="horz" lIns="91440" tIns="45720" rIns="91440" bIns="45720" rtlCol="0" anchor="ctr">
            <a:normAutofit/>
          </a:bodyPr>
          <a:lstStyle/>
          <a:p>
            <a:r>
              <a:rPr lang="en-US" sz="3200" kern="1200">
                <a:solidFill>
                  <a:srgbClr val="FFFFFF"/>
                </a:solidFill>
                <a:latin typeface="+mj-lt"/>
                <a:ea typeface="+mj-ea"/>
                <a:cs typeface="+mj-cs"/>
              </a:rPr>
              <a:t>Class Diagram</a:t>
            </a:r>
          </a:p>
        </p:txBody>
      </p:sp>
      <p:pic>
        <p:nvPicPr>
          <p:cNvPr id="7" name="Content Placeholder 6" descr="Diagram&#10;&#10;Description automatically generated">
            <a:extLst>
              <a:ext uri="{FF2B5EF4-FFF2-40B4-BE49-F238E27FC236}">
                <a16:creationId xmlns:a16="http://schemas.microsoft.com/office/drawing/2014/main" id="{BBFB8A54-6BD0-4C07-9811-012CEBD8C7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6333" y="640080"/>
            <a:ext cx="5950737" cy="5578816"/>
          </a:xfrm>
          <a:prstGeom prst="rect">
            <a:avLst/>
          </a:prstGeom>
        </p:spPr>
      </p:pic>
    </p:spTree>
    <p:extLst>
      <p:ext uri="{BB962C8B-B14F-4D97-AF65-F5344CB8AC3E}">
        <p14:creationId xmlns:p14="http://schemas.microsoft.com/office/powerpoint/2010/main" val="567122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Flowchart: Document 4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730799-1888-49B1-B86B-A2BBE3036AE9}"/>
              </a:ext>
            </a:extLst>
          </p:cNvPr>
          <p:cNvSpPr>
            <a:spLocks noGrp="1"/>
          </p:cNvSpPr>
          <p:nvPr>
            <p:ph type="title"/>
          </p:nvPr>
        </p:nvSpPr>
        <p:spPr>
          <a:xfrm>
            <a:off x="838200" y="171162"/>
            <a:ext cx="2840182" cy="2371148"/>
          </a:xfrm>
          <a:prstGeom prst="ellipse">
            <a:avLst/>
          </a:prstGeom>
        </p:spPr>
        <p:txBody>
          <a:bodyPr vert="horz" lIns="91440" tIns="45720" rIns="91440" bIns="45720" rtlCol="0" anchor="ctr">
            <a:normAutofit/>
          </a:bodyPr>
          <a:lstStyle/>
          <a:p>
            <a:r>
              <a:rPr lang="en-US" sz="3200" kern="1200">
                <a:solidFill>
                  <a:srgbClr val="FFFFFF"/>
                </a:solidFill>
                <a:latin typeface="+mj-lt"/>
                <a:ea typeface="+mj-ea"/>
                <a:cs typeface="+mj-cs"/>
              </a:rPr>
              <a:t>Sequence diagram</a:t>
            </a:r>
          </a:p>
        </p:txBody>
      </p:sp>
      <p:pic>
        <p:nvPicPr>
          <p:cNvPr id="5" name="Content Placeholder 4" descr="Sequence Diagram">
            <a:extLst>
              <a:ext uri="{FF2B5EF4-FFF2-40B4-BE49-F238E27FC236}">
                <a16:creationId xmlns:a16="http://schemas.microsoft.com/office/drawing/2014/main" id="{9FCDBDB1-0267-4A35-8D19-C0026FA71D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0945" y="640080"/>
            <a:ext cx="6181513" cy="5578816"/>
          </a:xfrm>
          <a:prstGeom prst="rect">
            <a:avLst/>
          </a:prstGeom>
        </p:spPr>
      </p:pic>
    </p:spTree>
    <p:extLst>
      <p:ext uri="{BB962C8B-B14F-4D97-AF65-F5344CB8AC3E}">
        <p14:creationId xmlns:p14="http://schemas.microsoft.com/office/powerpoint/2010/main" val="3328836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Flowchart: Document 43">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85A92F-A0F1-4776-8BFB-63FC6249E443}"/>
              </a:ext>
            </a:extLst>
          </p:cNvPr>
          <p:cNvSpPr>
            <a:spLocks noGrp="1"/>
          </p:cNvSpPr>
          <p:nvPr>
            <p:ph type="title"/>
          </p:nvPr>
        </p:nvSpPr>
        <p:spPr>
          <a:xfrm>
            <a:off x="838200" y="171162"/>
            <a:ext cx="2840182" cy="2371148"/>
          </a:xfrm>
          <a:prstGeom prst="ellipse">
            <a:avLst/>
          </a:prstGeom>
        </p:spPr>
        <p:txBody>
          <a:bodyPr vert="horz" lIns="91440" tIns="45720" rIns="91440" bIns="45720" rtlCol="0" anchor="ctr">
            <a:normAutofit/>
          </a:bodyPr>
          <a:lstStyle/>
          <a:p>
            <a:r>
              <a:rPr lang="en-US" sz="3200" kern="1200">
                <a:solidFill>
                  <a:srgbClr val="FFFFFF"/>
                </a:solidFill>
                <a:latin typeface="+mj-lt"/>
                <a:ea typeface="+mj-ea"/>
                <a:cs typeface="+mj-cs"/>
              </a:rPr>
              <a:t>Use case diagram</a:t>
            </a:r>
          </a:p>
        </p:txBody>
      </p:sp>
      <p:pic>
        <p:nvPicPr>
          <p:cNvPr id="11" name="Content Placeholder 10" descr="Diagram&#10;&#10;Description automatically generated">
            <a:extLst>
              <a:ext uri="{FF2B5EF4-FFF2-40B4-BE49-F238E27FC236}">
                <a16:creationId xmlns:a16="http://schemas.microsoft.com/office/drawing/2014/main" id="{707CC45F-F6EC-4B7B-AA83-132E49EEE9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7326" y="640080"/>
            <a:ext cx="6908750" cy="5578816"/>
          </a:xfrm>
          <a:prstGeom prst="rect">
            <a:avLst/>
          </a:prstGeom>
        </p:spPr>
      </p:pic>
    </p:spTree>
    <p:extLst>
      <p:ext uri="{BB962C8B-B14F-4D97-AF65-F5344CB8AC3E}">
        <p14:creationId xmlns:p14="http://schemas.microsoft.com/office/powerpoint/2010/main" val="278205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85A92F-A0F1-4776-8BFB-63FC6249E443}"/>
              </a:ext>
            </a:extLst>
          </p:cNvPr>
          <p:cNvSpPr>
            <a:spLocks noGrp="1"/>
          </p:cNvSpPr>
          <p:nvPr>
            <p:ph type="title"/>
          </p:nvPr>
        </p:nvSpPr>
        <p:spPr>
          <a:xfrm>
            <a:off x="838200" y="171162"/>
            <a:ext cx="2840182" cy="2371148"/>
          </a:xfrm>
          <a:prstGeom prst="ellipse">
            <a:avLst/>
          </a:prstGeom>
        </p:spPr>
        <p:txBody>
          <a:bodyPr vert="horz" lIns="91440" tIns="45720" rIns="91440" bIns="45720" rtlCol="0" anchor="ctr">
            <a:normAutofit/>
          </a:bodyPr>
          <a:lstStyle/>
          <a:p>
            <a:r>
              <a:rPr lang="en-US" sz="2700" kern="1200">
                <a:solidFill>
                  <a:srgbClr val="FFFFFF"/>
                </a:solidFill>
                <a:latin typeface="+mj-lt"/>
                <a:ea typeface="+mj-ea"/>
                <a:cs typeface="+mj-cs"/>
              </a:rPr>
              <a:t>Use case diagram – Error Scenario</a:t>
            </a:r>
          </a:p>
        </p:txBody>
      </p:sp>
      <p:pic>
        <p:nvPicPr>
          <p:cNvPr id="6" name="Content Placeholder 5" descr="Diagram&#10;&#10;Description automatically generated">
            <a:extLst>
              <a:ext uri="{FF2B5EF4-FFF2-40B4-BE49-F238E27FC236}">
                <a16:creationId xmlns:a16="http://schemas.microsoft.com/office/drawing/2014/main" id="{D0B59793-6DEE-4971-AE96-C2202BDAF8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7294" y="640080"/>
            <a:ext cx="7268815" cy="5578816"/>
          </a:xfrm>
          <a:prstGeom prst="rect">
            <a:avLst/>
          </a:prstGeom>
        </p:spPr>
      </p:pic>
    </p:spTree>
    <p:extLst>
      <p:ext uri="{BB962C8B-B14F-4D97-AF65-F5344CB8AC3E}">
        <p14:creationId xmlns:p14="http://schemas.microsoft.com/office/powerpoint/2010/main" val="4036878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17F17D2-1372-4F80-911D-217ECE1C44AC}"/>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THANK YOU</a:t>
            </a:r>
          </a:p>
        </p:txBody>
      </p:sp>
    </p:spTree>
    <p:extLst>
      <p:ext uri="{BB962C8B-B14F-4D97-AF65-F5344CB8AC3E}">
        <p14:creationId xmlns:p14="http://schemas.microsoft.com/office/powerpoint/2010/main" val="300419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A3A22-AC68-C2CF-4CC0-346D2EF8368F}"/>
              </a:ext>
            </a:extLst>
          </p:cNvPr>
          <p:cNvSpPr>
            <a:spLocks noGrp="1"/>
          </p:cNvSpPr>
          <p:nvPr>
            <p:ph type="title"/>
          </p:nvPr>
        </p:nvSpPr>
        <p:spPr>
          <a:xfrm>
            <a:off x="344623" y="320675"/>
            <a:ext cx="11407487" cy="1325563"/>
          </a:xfrm>
        </p:spPr>
        <p:txBody>
          <a:bodyPr>
            <a:normAutofit/>
          </a:bodyPr>
          <a:lstStyle/>
          <a:p>
            <a:r>
              <a:rPr lang="en-US" sz="5400">
                <a:cs typeface="Calibri Light"/>
              </a:rPr>
              <a:t>Project Description</a:t>
            </a:r>
            <a:endParaRPr lang="en-US" sz="5400"/>
          </a:p>
        </p:txBody>
      </p:sp>
      <p:sp>
        <p:nvSpPr>
          <p:cNvPr id="9" name="Rectangle 8">
            <a:extLst>
              <a:ext uri="{FF2B5EF4-FFF2-40B4-BE49-F238E27FC236}">
                <a16:creationId xmlns:a16="http://schemas.microsoft.com/office/drawing/2014/main" id="{6D19922F-AD68-4E94-85E8-0AA44A1B1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00F8B80-A917-A35E-B4D0-E7AD426FCBF7}"/>
              </a:ext>
            </a:extLst>
          </p:cNvPr>
          <p:cNvGraphicFramePr>
            <a:graphicFrameLocks noGrp="1"/>
          </p:cNvGraphicFramePr>
          <p:nvPr>
            <p:ph idx="1"/>
            <p:extLst>
              <p:ext uri="{D42A27DB-BD31-4B8C-83A1-F6EECF244321}">
                <p14:modId xmlns:p14="http://schemas.microsoft.com/office/powerpoint/2010/main" val="859889480"/>
              </p:ext>
            </p:extLst>
          </p:nvPr>
        </p:nvGraphicFramePr>
        <p:xfrm>
          <a:off x="34462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5167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CBF061-9651-897B-49C1-4BD13D1A90FA}"/>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cs typeface="Calibri Light"/>
              </a:rPr>
              <a:t>Development plan for phases</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B60E9DF5-FD3A-0489-4620-0D9A3BD6C359}"/>
              </a:ext>
            </a:extLst>
          </p:cNvPr>
          <p:cNvGraphicFramePr>
            <a:graphicFrameLocks noGrp="1"/>
          </p:cNvGraphicFramePr>
          <p:nvPr>
            <p:ph idx="1"/>
            <p:extLst>
              <p:ext uri="{D42A27DB-BD31-4B8C-83A1-F6EECF244321}">
                <p14:modId xmlns:p14="http://schemas.microsoft.com/office/powerpoint/2010/main" val="413028198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6148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4" name="Rectangle 123">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Rectangle 133">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D22C869-5826-4EFB-8E23-CB3B57D5A3A3}"/>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Deliverables featured as part of Phase 1</a:t>
            </a:r>
          </a:p>
        </p:txBody>
      </p:sp>
      <p:sp>
        <p:nvSpPr>
          <p:cNvPr id="616" name="Content Placeholder 2">
            <a:extLst>
              <a:ext uri="{FF2B5EF4-FFF2-40B4-BE49-F238E27FC236}">
                <a16:creationId xmlns:a16="http://schemas.microsoft.com/office/drawing/2014/main" id="{6B59E333-4D59-4265-981F-668B35A6D895}"/>
              </a:ext>
            </a:extLst>
          </p:cNvPr>
          <p:cNvSpPr>
            <a:spLocks noGrp="1"/>
          </p:cNvSpPr>
          <p:nvPr>
            <p:ph idx="1"/>
          </p:nvPr>
        </p:nvSpPr>
        <p:spPr>
          <a:xfrm>
            <a:off x="1367624" y="2490436"/>
            <a:ext cx="9708995" cy="3567173"/>
          </a:xfrm>
        </p:spPr>
        <p:txBody>
          <a:bodyPr anchor="ctr">
            <a:normAutofit/>
          </a:bodyPr>
          <a:lstStyle/>
          <a:p>
            <a:pPr marL="0" indent="0">
              <a:buNone/>
            </a:pPr>
            <a:endParaRPr lang="en-US" sz="2400"/>
          </a:p>
          <a:p>
            <a:pPr marL="342900" indent="-342900">
              <a:buFont typeface="Arial" panose="020B0604020202020204" pitchFamily="34" charset="0"/>
              <a:buChar char="•"/>
            </a:pPr>
            <a:r>
              <a:rPr lang="en-US" sz="2400"/>
              <a:t>Login screen</a:t>
            </a:r>
          </a:p>
          <a:p>
            <a:pPr marL="342900" indent="-342900">
              <a:buFont typeface="Arial" panose="020B0604020202020204" pitchFamily="34" charset="0"/>
              <a:buChar char="•"/>
            </a:pPr>
            <a:r>
              <a:rPr lang="en-US" sz="2400"/>
              <a:t>Dashboard/Home page</a:t>
            </a:r>
          </a:p>
          <a:p>
            <a:pPr marL="342900" indent="-342900">
              <a:buFont typeface="Arial" panose="020B0604020202020204" pitchFamily="34" charset="0"/>
              <a:buChar char="•"/>
            </a:pPr>
            <a:r>
              <a:rPr lang="en-US" sz="2400"/>
              <a:t>Registration Page</a:t>
            </a:r>
          </a:p>
        </p:txBody>
      </p:sp>
    </p:spTree>
    <p:extLst>
      <p:ext uri="{BB962C8B-B14F-4D97-AF65-F5344CB8AC3E}">
        <p14:creationId xmlns:p14="http://schemas.microsoft.com/office/powerpoint/2010/main" val="120601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6">
            <a:extLst>
              <a:ext uri="{FF2B5EF4-FFF2-40B4-BE49-F238E27FC236}">
                <a16:creationId xmlns:a16="http://schemas.microsoft.com/office/drawing/2014/main" id="{35F0E358-1E49-4920-80D8-C3D138708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9" name="Rectangle 88">
            <a:extLst>
              <a:ext uri="{FF2B5EF4-FFF2-40B4-BE49-F238E27FC236}">
                <a16:creationId xmlns:a16="http://schemas.microsoft.com/office/drawing/2014/main" id="{E2D2362D-7010-4036-B9CA-03DFC8EB3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Freeform: Shape 90">
            <a:extLst>
              <a:ext uri="{FF2B5EF4-FFF2-40B4-BE49-F238E27FC236}">
                <a16:creationId xmlns:a16="http://schemas.microsoft.com/office/drawing/2014/main" id="{DC85BF5E-2BD6-4E5B-8EA3-420B45BB0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389812"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defTabSz="457200"/>
            <a:endParaRPr lang="en-US" dirty="0">
              <a:solidFill>
                <a:schemeClr val="tx1"/>
              </a:solidFill>
            </a:endParaRPr>
          </a:p>
        </p:txBody>
      </p:sp>
      <p:sp>
        <p:nvSpPr>
          <p:cNvPr id="93" name="Freeform: Shape 92">
            <a:extLst>
              <a:ext uri="{FF2B5EF4-FFF2-40B4-BE49-F238E27FC236}">
                <a16:creationId xmlns:a16="http://schemas.microsoft.com/office/drawing/2014/main" id="{740D8E28-91B5-42B0-9D6C-B777D8AD9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13579" cy="6858000"/>
          </a:xfrm>
          <a:custGeom>
            <a:avLst/>
            <a:gdLst>
              <a:gd name="connsiteX0" fmla="*/ 0 w 7713579"/>
              <a:gd name="connsiteY0" fmla="*/ 0 h 6858000"/>
              <a:gd name="connsiteX1" fmla="*/ 7534191 w 7713579"/>
              <a:gd name="connsiteY1" fmla="*/ 0 h 6858000"/>
              <a:gd name="connsiteX2" fmla="*/ 7538954 w 7713579"/>
              <a:gd name="connsiteY2" fmla="*/ 66675 h 6858000"/>
              <a:gd name="connsiteX3" fmla="*/ 7546891 w 7713579"/>
              <a:gd name="connsiteY3" fmla="*/ 122237 h 6858000"/>
              <a:gd name="connsiteX4" fmla="*/ 7556416 w 7713579"/>
              <a:gd name="connsiteY4" fmla="*/ 174625 h 6858000"/>
              <a:gd name="connsiteX5" fmla="*/ 7572291 w 7713579"/>
              <a:gd name="connsiteY5" fmla="*/ 217487 h 6858000"/>
              <a:gd name="connsiteX6" fmla="*/ 7588166 w 7713579"/>
              <a:gd name="connsiteY6" fmla="*/ 260350 h 6858000"/>
              <a:gd name="connsiteX7" fmla="*/ 7607216 w 7713579"/>
              <a:gd name="connsiteY7" fmla="*/ 296862 h 6858000"/>
              <a:gd name="connsiteX8" fmla="*/ 7626266 w 7713579"/>
              <a:gd name="connsiteY8" fmla="*/ 334962 h 6858000"/>
              <a:gd name="connsiteX9" fmla="*/ 7643729 w 7713579"/>
              <a:gd name="connsiteY9" fmla="*/ 369887 h 6858000"/>
              <a:gd name="connsiteX10" fmla="*/ 7661191 w 7713579"/>
              <a:gd name="connsiteY10" fmla="*/ 409575 h 6858000"/>
              <a:gd name="connsiteX11" fmla="*/ 7677066 w 7713579"/>
              <a:gd name="connsiteY11" fmla="*/ 450850 h 6858000"/>
              <a:gd name="connsiteX12" fmla="*/ 7691354 w 7713579"/>
              <a:gd name="connsiteY12" fmla="*/ 496887 h 6858000"/>
              <a:gd name="connsiteX13" fmla="*/ 7702466 w 7713579"/>
              <a:gd name="connsiteY13" fmla="*/ 546100 h 6858000"/>
              <a:gd name="connsiteX14" fmla="*/ 7710404 w 7713579"/>
              <a:gd name="connsiteY14" fmla="*/ 606425 h 6858000"/>
              <a:gd name="connsiteX15" fmla="*/ 7713579 w 7713579"/>
              <a:gd name="connsiteY15" fmla="*/ 673100 h 6858000"/>
              <a:gd name="connsiteX16" fmla="*/ 7710404 w 7713579"/>
              <a:gd name="connsiteY16" fmla="*/ 744537 h 6858000"/>
              <a:gd name="connsiteX17" fmla="*/ 7702466 w 7713579"/>
              <a:gd name="connsiteY17" fmla="*/ 801687 h 6858000"/>
              <a:gd name="connsiteX18" fmla="*/ 7691354 w 7713579"/>
              <a:gd name="connsiteY18" fmla="*/ 854075 h 6858000"/>
              <a:gd name="connsiteX19" fmla="*/ 7677066 w 7713579"/>
              <a:gd name="connsiteY19" fmla="*/ 901700 h 6858000"/>
              <a:gd name="connsiteX20" fmla="*/ 7661191 w 7713579"/>
              <a:gd name="connsiteY20" fmla="*/ 942975 h 6858000"/>
              <a:gd name="connsiteX21" fmla="*/ 7642141 w 7713579"/>
              <a:gd name="connsiteY21" fmla="*/ 981075 h 6858000"/>
              <a:gd name="connsiteX22" fmla="*/ 7623091 w 7713579"/>
              <a:gd name="connsiteY22" fmla="*/ 1017587 h 6858000"/>
              <a:gd name="connsiteX23" fmla="*/ 7604041 w 7713579"/>
              <a:gd name="connsiteY23" fmla="*/ 1055687 h 6858000"/>
              <a:gd name="connsiteX24" fmla="*/ 7586579 w 7713579"/>
              <a:gd name="connsiteY24" fmla="*/ 1095375 h 6858000"/>
              <a:gd name="connsiteX25" fmla="*/ 7569116 w 7713579"/>
              <a:gd name="connsiteY25" fmla="*/ 1136650 h 6858000"/>
              <a:gd name="connsiteX26" fmla="*/ 7554829 w 7713579"/>
              <a:gd name="connsiteY26" fmla="*/ 1182687 h 6858000"/>
              <a:gd name="connsiteX27" fmla="*/ 7545304 w 7713579"/>
              <a:gd name="connsiteY27" fmla="*/ 1235075 h 6858000"/>
              <a:gd name="connsiteX28" fmla="*/ 7535779 w 7713579"/>
              <a:gd name="connsiteY28" fmla="*/ 1295400 h 6858000"/>
              <a:gd name="connsiteX29" fmla="*/ 7534191 w 7713579"/>
              <a:gd name="connsiteY29" fmla="*/ 1363662 h 6858000"/>
              <a:gd name="connsiteX30" fmla="*/ 7535779 w 7713579"/>
              <a:gd name="connsiteY30" fmla="*/ 1431925 h 6858000"/>
              <a:gd name="connsiteX31" fmla="*/ 7545304 w 7713579"/>
              <a:gd name="connsiteY31" fmla="*/ 1492250 h 6858000"/>
              <a:gd name="connsiteX32" fmla="*/ 7554829 w 7713579"/>
              <a:gd name="connsiteY32" fmla="*/ 1544637 h 6858000"/>
              <a:gd name="connsiteX33" fmla="*/ 7569116 w 7713579"/>
              <a:gd name="connsiteY33" fmla="*/ 1589087 h 6858000"/>
              <a:gd name="connsiteX34" fmla="*/ 7586579 w 7713579"/>
              <a:gd name="connsiteY34" fmla="*/ 1631950 h 6858000"/>
              <a:gd name="connsiteX35" fmla="*/ 7604041 w 7713579"/>
              <a:gd name="connsiteY35" fmla="*/ 1671637 h 6858000"/>
              <a:gd name="connsiteX36" fmla="*/ 7623091 w 7713579"/>
              <a:gd name="connsiteY36" fmla="*/ 1708150 h 6858000"/>
              <a:gd name="connsiteX37" fmla="*/ 7642141 w 7713579"/>
              <a:gd name="connsiteY37" fmla="*/ 1743075 h 6858000"/>
              <a:gd name="connsiteX38" fmla="*/ 7661191 w 7713579"/>
              <a:gd name="connsiteY38" fmla="*/ 1782762 h 6858000"/>
              <a:gd name="connsiteX39" fmla="*/ 7677066 w 7713579"/>
              <a:gd name="connsiteY39" fmla="*/ 1824037 h 6858000"/>
              <a:gd name="connsiteX40" fmla="*/ 7691354 w 7713579"/>
              <a:gd name="connsiteY40" fmla="*/ 1870075 h 6858000"/>
              <a:gd name="connsiteX41" fmla="*/ 7702466 w 7713579"/>
              <a:gd name="connsiteY41" fmla="*/ 1922462 h 6858000"/>
              <a:gd name="connsiteX42" fmla="*/ 7710404 w 7713579"/>
              <a:gd name="connsiteY42" fmla="*/ 1982787 h 6858000"/>
              <a:gd name="connsiteX43" fmla="*/ 7713579 w 7713579"/>
              <a:gd name="connsiteY43" fmla="*/ 2051050 h 6858000"/>
              <a:gd name="connsiteX44" fmla="*/ 7710404 w 7713579"/>
              <a:gd name="connsiteY44" fmla="*/ 2119312 h 6858000"/>
              <a:gd name="connsiteX45" fmla="*/ 7702466 w 7713579"/>
              <a:gd name="connsiteY45" fmla="*/ 2179637 h 6858000"/>
              <a:gd name="connsiteX46" fmla="*/ 7691354 w 7713579"/>
              <a:gd name="connsiteY46" fmla="*/ 2232025 h 6858000"/>
              <a:gd name="connsiteX47" fmla="*/ 7677066 w 7713579"/>
              <a:gd name="connsiteY47" fmla="*/ 2278062 h 6858000"/>
              <a:gd name="connsiteX48" fmla="*/ 7661191 w 7713579"/>
              <a:gd name="connsiteY48" fmla="*/ 2319337 h 6858000"/>
              <a:gd name="connsiteX49" fmla="*/ 7642141 w 7713579"/>
              <a:gd name="connsiteY49" fmla="*/ 2359025 h 6858000"/>
              <a:gd name="connsiteX50" fmla="*/ 7623091 w 7713579"/>
              <a:gd name="connsiteY50" fmla="*/ 2395537 h 6858000"/>
              <a:gd name="connsiteX51" fmla="*/ 7604041 w 7713579"/>
              <a:gd name="connsiteY51" fmla="*/ 2433637 h 6858000"/>
              <a:gd name="connsiteX52" fmla="*/ 7586579 w 7713579"/>
              <a:gd name="connsiteY52" fmla="*/ 2471737 h 6858000"/>
              <a:gd name="connsiteX53" fmla="*/ 7569116 w 7713579"/>
              <a:gd name="connsiteY53" fmla="*/ 2513012 h 6858000"/>
              <a:gd name="connsiteX54" fmla="*/ 7554829 w 7713579"/>
              <a:gd name="connsiteY54" fmla="*/ 2560637 h 6858000"/>
              <a:gd name="connsiteX55" fmla="*/ 7545304 w 7713579"/>
              <a:gd name="connsiteY55" fmla="*/ 2613025 h 6858000"/>
              <a:gd name="connsiteX56" fmla="*/ 7535779 w 7713579"/>
              <a:gd name="connsiteY56" fmla="*/ 2671762 h 6858000"/>
              <a:gd name="connsiteX57" fmla="*/ 7534191 w 7713579"/>
              <a:gd name="connsiteY57" fmla="*/ 2741612 h 6858000"/>
              <a:gd name="connsiteX58" fmla="*/ 7535779 w 7713579"/>
              <a:gd name="connsiteY58" fmla="*/ 2809875 h 6858000"/>
              <a:gd name="connsiteX59" fmla="*/ 7545304 w 7713579"/>
              <a:gd name="connsiteY59" fmla="*/ 2868612 h 6858000"/>
              <a:gd name="connsiteX60" fmla="*/ 7554829 w 7713579"/>
              <a:gd name="connsiteY60" fmla="*/ 2922587 h 6858000"/>
              <a:gd name="connsiteX61" fmla="*/ 7569116 w 7713579"/>
              <a:gd name="connsiteY61" fmla="*/ 2967037 h 6858000"/>
              <a:gd name="connsiteX62" fmla="*/ 7586579 w 7713579"/>
              <a:gd name="connsiteY62" fmla="*/ 3009900 h 6858000"/>
              <a:gd name="connsiteX63" fmla="*/ 7604041 w 7713579"/>
              <a:gd name="connsiteY63" fmla="*/ 3046412 h 6858000"/>
              <a:gd name="connsiteX64" fmla="*/ 7623091 w 7713579"/>
              <a:gd name="connsiteY64" fmla="*/ 3084512 h 6858000"/>
              <a:gd name="connsiteX65" fmla="*/ 7642141 w 7713579"/>
              <a:gd name="connsiteY65" fmla="*/ 3121025 h 6858000"/>
              <a:gd name="connsiteX66" fmla="*/ 7661191 w 7713579"/>
              <a:gd name="connsiteY66" fmla="*/ 3160712 h 6858000"/>
              <a:gd name="connsiteX67" fmla="*/ 7677066 w 7713579"/>
              <a:gd name="connsiteY67" fmla="*/ 3201987 h 6858000"/>
              <a:gd name="connsiteX68" fmla="*/ 7691354 w 7713579"/>
              <a:gd name="connsiteY68" fmla="*/ 3248025 h 6858000"/>
              <a:gd name="connsiteX69" fmla="*/ 7702466 w 7713579"/>
              <a:gd name="connsiteY69" fmla="*/ 3300412 h 6858000"/>
              <a:gd name="connsiteX70" fmla="*/ 7710404 w 7713579"/>
              <a:gd name="connsiteY70" fmla="*/ 3360737 h 6858000"/>
              <a:gd name="connsiteX71" fmla="*/ 7713579 w 7713579"/>
              <a:gd name="connsiteY71" fmla="*/ 3427412 h 6858000"/>
              <a:gd name="connsiteX72" fmla="*/ 7710404 w 7713579"/>
              <a:gd name="connsiteY72" fmla="*/ 3497262 h 6858000"/>
              <a:gd name="connsiteX73" fmla="*/ 7702466 w 7713579"/>
              <a:gd name="connsiteY73" fmla="*/ 3557587 h 6858000"/>
              <a:gd name="connsiteX74" fmla="*/ 7691354 w 7713579"/>
              <a:gd name="connsiteY74" fmla="*/ 3609975 h 6858000"/>
              <a:gd name="connsiteX75" fmla="*/ 7677066 w 7713579"/>
              <a:gd name="connsiteY75" fmla="*/ 3656012 h 6858000"/>
              <a:gd name="connsiteX76" fmla="*/ 7661191 w 7713579"/>
              <a:gd name="connsiteY76" fmla="*/ 3697287 h 6858000"/>
              <a:gd name="connsiteX77" fmla="*/ 7642141 w 7713579"/>
              <a:gd name="connsiteY77" fmla="*/ 3736975 h 6858000"/>
              <a:gd name="connsiteX78" fmla="*/ 7604041 w 7713579"/>
              <a:gd name="connsiteY78" fmla="*/ 3811587 h 6858000"/>
              <a:gd name="connsiteX79" fmla="*/ 7586579 w 7713579"/>
              <a:gd name="connsiteY79" fmla="*/ 3848100 h 6858000"/>
              <a:gd name="connsiteX80" fmla="*/ 7569116 w 7713579"/>
              <a:gd name="connsiteY80" fmla="*/ 3890962 h 6858000"/>
              <a:gd name="connsiteX81" fmla="*/ 7554829 w 7713579"/>
              <a:gd name="connsiteY81" fmla="*/ 3935412 h 6858000"/>
              <a:gd name="connsiteX82" fmla="*/ 7545304 w 7713579"/>
              <a:gd name="connsiteY82" fmla="*/ 3987800 h 6858000"/>
              <a:gd name="connsiteX83" fmla="*/ 7535779 w 7713579"/>
              <a:gd name="connsiteY83" fmla="*/ 4048125 h 6858000"/>
              <a:gd name="connsiteX84" fmla="*/ 7534191 w 7713579"/>
              <a:gd name="connsiteY84" fmla="*/ 4116387 h 6858000"/>
              <a:gd name="connsiteX85" fmla="*/ 7535779 w 7713579"/>
              <a:gd name="connsiteY85" fmla="*/ 4186237 h 6858000"/>
              <a:gd name="connsiteX86" fmla="*/ 7545304 w 7713579"/>
              <a:gd name="connsiteY86" fmla="*/ 4244975 h 6858000"/>
              <a:gd name="connsiteX87" fmla="*/ 7554829 w 7713579"/>
              <a:gd name="connsiteY87" fmla="*/ 4297362 h 6858000"/>
              <a:gd name="connsiteX88" fmla="*/ 7569116 w 7713579"/>
              <a:gd name="connsiteY88" fmla="*/ 4343400 h 6858000"/>
              <a:gd name="connsiteX89" fmla="*/ 7586579 w 7713579"/>
              <a:gd name="connsiteY89" fmla="*/ 4386262 h 6858000"/>
              <a:gd name="connsiteX90" fmla="*/ 7604041 w 7713579"/>
              <a:gd name="connsiteY90" fmla="*/ 4424362 h 6858000"/>
              <a:gd name="connsiteX91" fmla="*/ 7642141 w 7713579"/>
              <a:gd name="connsiteY91" fmla="*/ 4498975 h 6858000"/>
              <a:gd name="connsiteX92" fmla="*/ 7661191 w 7713579"/>
              <a:gd name="connsiteY92" fmla="*/ 4537075 h 6858000"/>
              <a:gd name="connsiteX93" fmla="*/ 7677066 w 7713579"/>
              <a:gd name="connsiteY93" fmla="*/ 4579937 h 6858000"/>
              <a:gd name="connsiteX94" fmla="*/ 7691354 w 7713579"/>
              <a:gd name="connsiteY94" fmla="*/ 4625975 h 6858000"/>
              <a:gd name="connsiteX95" fmla="*/ 7702466 w 7713579"/>
              <a:gd name="connsiteY95" fmla="*/ 4678362 h 6858000"/>
              <a:gd name="connsiteX96" fmla="*/ 7710404 w 7713579"/>
              <a:gd name="connsiteY96" fmla="*/ 4738687 h 6858000"/>
              <a:gd name="connsiteX97" fmla="*/ 7713579 w 7713579"/>
              <a:gd name="connsiteY97" fmla="*/ 4806950 h 6858000"/>
              <a:gd name="connsiteX98" fmla="*/ 7710404 w 7713579"/>
              <a:gd name="connsiteY98" fmla="*/ 4875212 h 6858000"/>
              <a:gd name="connsiteX99" fmla="*/ 7702466 w 7713579"/>
              <a:gd name="connsiteY99" fmla="*/ 4935537 h 6858000"/>
              <a:gd name="connsiteX100" fmla="*/ 7691354 w 7713579"/>
              <a:gd name="connsiteY100" fmla="*/ 4987925 h 6858000"/>
              <a:gd name="connsiteX101" fmla="*/ 7677066 w 7713579"/>
              <a:gd name="connsiteY101" fmla="*/ 5033962 h 6858000"/>
              <a:gd name="connsiteX102" fmla="*/ 7661191 w 7713579"/>
              <a:gd name="connsiteY102" fmla="*/ 5075237 h 6858000"/>
              <a:gd name="connsiteX103" fmla="*/ 7642141 w 7713579"/>
              <a:gd name="connsiteY103" fmla="*/ 5114925 h 6858000"/>
              <a:gd name="connsiteX104" fmla="*/ 7623091 w 7713579"/>
              <a:gd name="connsiteY104" fmla="*/ 5149850 h 6858000"/>
              <a:gd name="connsiteX105" fmla="*/ 7604041 w 7713579"/>
              <a:gd name="connsiteY105" fmla="*/ 5186362 h 6858000"/>
              <a:gd name="connsiteX106" fmla="*/ 7586579 w 7713579"/>
              <a:gd name="connsiteY106" fmla="*/ 5226050 h 6858000"/>
              <a:gd name="connsiteX107" fmla="*/ 7569116 w 7713579"/>
              <a:gd name="connsiteY107" fmla="*/ 5268912 h 6858000"/>
              <a:gd name="connsiteX108" fmla="*/ 7554829 w 7713579"/>
              <a:gd name="connsiteY108" fmla="*/ 5313362 h 6858000"/>
              <a:gd name="connsiteX109" fmla="*/ 7545304 w 7713579"/>
              <a:gd name="connsiteY109" fmla="*/ 5365750 h 6858000"/>
              <a:gd name="connsiteX110" fmla="*/ 7535779 w 7713579"/>
              <a:gd name="connsiteY110" fmla="*/ 5426075 h 6858000"/>
              <a:gd name="connsiteX111" fmla="*/ 7534191 w 7713579"/>
              <a:gd name="connsiteY111" fmla="*/ 5494337 h 6858000"/>
              <a:gd name="connsiteX112" fmla="*/ 7535779 w 7713579"/>
              <a:gd name="connsiteY112" fmla="*/ 5562600 h 6858000"/>
              <a:gd name="connsiteX113" fmla="*/ 7545304 w 7713579"/>
              <a:gd name="connsiteY113" fmla="*/ 5622925 h 6858000"/>
              <a:gd name="connsiteX114" fmla="*/ 7554829 w 7713579"/>
              <a:gd name="connsiteY114" fmla="*/ 5675312 h 6858000"/>
              <a:gd name="connsiteX115" fmla="*/ 7569116 w 7713579"/>
              <a:gd name="connsiteY115" fmla="*/ 5721350 h 6858000"/>
              <a:gd name="connsiteX116" fmla="*/ 7586579 w 7713579"/>
              <a:gd name="connsiteY116" fmla="*/ 5762625 h 6858000"/>
              <a:gd name="connsiteX117" fmla="*/ 7604041 w 7713579"/>
              <a:gd name="connsiteY117" fmla="*/ 5802312 h 6858000"/>
              <a:gd name="connsiteX118" fmla="*/ 7623091 w 7713579"/>
              <a:gd name="connsiteY118" fmla="*/ 5840412 h 6858000"/>
              <a:gd name="connsiteX119" fmla="*/ 7642141 w 7713579"/>
              <a:gd name="connsiteY119" fmla="*/ 5876925 h 6858000"/>
              <a:gd name="connsiteX120" fmla="*/ 7661191 w 7713579"/>
              <a:gd name="connsiteY120" fmla="*/ 5915025 h 6858000"/>
              <a:gd name="connsiteX121" fmla="*/ 7677066 w 7713579"/>
              <a:gd name="connsiteY121" fmla="*/ 5956300 h 6858000"/>
              <a:gd name="connsiteX122" fmla="*/ 7691354 w 7713579"/>
              <a:gd name="connsiteY122" fmla="*/ 6003925 h 6858000"/>
              <a:gd name="connsiteX123" fmla="*/ 7702466 w 7713579"/>
              <a:gd name="connsiteY123" fmla="*/ 6056312 h 6858000"/>
              <a:gd name="connsiteX124" fmla="*/ 7710404 w 7713579"/>
              <a:gd name="connsiteY124" fmla="*/ 6113462 h 6858000"/>
              <a:gd name="connsiteX125" fmla="*/ 7713579 w 7713579"/>
              <a:gd name="connsiteY125" fmla="*/ 6183312 h 6858000"/>
              <a:gd name="connsiteX126" fmla="*/ 7710404 w 7713579"/>
              <a:gd name="connsiteY126" fmla="*/ 6251575 h 6858000"/>
              <a:gd name="connsiteX127" fmla="*/ 7702466 w 7713579"/>
              <a:gd name="connsiteY127" fmla="*/ 6311900 h 6858000"/>
              <a:gd name="connsiteX128" fmla="*/ 7691354 w 7713579"/>
              <a:gd name="connsiteY128" fmla="*/ 6361112 h 6858000"/>
              <a:gd name="connsiteX129" fmla="*/ 7677066 w 7713579"/>
              <a:gd name="connsiteY129" fmla="*/ 6407150 h 6858000"/>
              <a:gd name="connsiteX130" fmla="*/ 7661191 w 7713579"/>
              <a:gd name="connsiteY130" fmla="*/ 6448425 h 6858000"/>
              <a:gd name="connsiteX131" fmla="*/ 7643729 w 7713579"/>
              <a:gd name="connsiteY131" fmla="*/ 6488112 h 6858000"/>
              <a:gd name="connsiteX132" fmla="*/ 7626266 w 7713579"/>
              <a:gd name="connsiteY132" fmla="*/ 6523037 h 6858000"/>
              <a:gd name="connsiteX133" fmla="*/ 7607216 w 7713579"/>
              <a:gd name="connsiteY133" fmla="*/ 6561137 h 6858000"/>
              <a:gd name="connsiteX134" fmla="*/ 7588166 w 7713579"/>
              <a:gd name="connsiteY134" fmla="*/ 6597650 h 6858000"/>
              <a:gd name="connsiteX135" fmla="*/ 7572291 w 7713579"/>
              <a:gd name="connsiteY135" fmla="*/ 6640512 h 6858000"/>
              <a:gd name="connsiteX136" fmla="*/ 7556416 w 7713579"/>
              <a:gd name="connsiteY136" fmla="*/ 6683375 h 6858000"/>
              <a:gd name="connsiteX137" fmla="*/ 7546891 w 7713579"/>
              <a:gd name="connsiteY137" fmla="*/ 6735762 h 6858000"/>
              <a:gd name="connsiteX138" fmla="*/ 7538954 w 7713579"/>
              <a:gd name="connsiteY138" fmla="*/ 6791325 h 6858000"/>
              <a:gd name="connsiteX139" fmla="*/ 7534191 w 7713579"/>
              <a:gd name="connsiteY139" fmla="*/ 6858000 h 6858000"/>
              <a:gd name="connsiteX140" fmla="*/ 0 w 7713579"/>
              <a:gd name="connsiteY140" fmla="*/ 6858000 h 6858000"/>
              <a:gd name="connsiteX141" fmla="*/ 0 w 7713579"/>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713579" h="6858000">
                <a:moveTo>
                  <a:pt x="0" y="0"/>
                </a:moveTo>
                <a:lnTo>
                  <a:pt x="7534191" y="0"/>
                </a:lnTo>
                <a:lnTo>
                  <a:pt x="7538954" y="66675"/>
                </a:lnTo>
                <a:lnTo>
                  <a:pt x="7546891" y="122237"/>
                </a:lnTo>
                <a:lnTo>
                  <a:pt x="7556416" y="174625"/>
                </a:lnTo>
                <a:lnTo>
                  <a:pt x="7572291" y="217487"/>
                </a:lnTo>
                <a:lnTo>
                  <a:pt x="7588166" y="260350"/>
                </a:lnTo>
                <a:lnTo>
                  <a:pt x="7607216" y="296862"/>
                </a:lnTo>
                <a:lnTo>
                  <a:pt x="7626266" y="334962"/>
                </a:lnTo>
                <a:lnTo>
                  <a:pt x="7643729" y="369887"/>
                </a:lnTo>
                <a:lnTo>
                  <a:pt x="7661191" y="409575"/>
                </a:lnTo>
                <a:lnTo>
                  <a:pt x="7677066" y="450850"/>
                </a:lnTo>
                <a:lnTo>
                  <a:pt x="7691354" y="496887"/>
                </a:lnTo>
                <a:lnTo>
                  <a:pt x="7702466" y="546100"/>
                </a:lnTo>
                <a:lnTo>
                  <a:pt x="7710404" y="606425"/>
                </a:lnTo>
                <a:lnTo>
                  <a:pt x="7713579" y="673100"/>
                </a:lnTo>
                <a:lnTo>
                  <a:pt x="7710404" y="744537"/>
                </a:lnTo>
                <a:lnTo>
                  <a:pt x="7702466" y="801687"/>
                </a:lnTo>
                <a:lnTo>
                  <a:pt x="7691354" y="854075"/>
                </a:lnTo>
                <a:lnTo>
                  <a:pt x="7677066" y="901700"/>
                </a:lnTo>
                <a:lnTo>
                  <a:pt x="7661191" y="942975"/>
                </a:lnTo>
                <a:lnTo>
                  <a:pt x="7642141" y="981075"/>
                </a:lnTo>
                <a:lnTo>
                  <a:pt x="7623091" y="1017587"/>
                </a:lnTo>
                <a:lnTo>
                  <a:pt x="7604041" y="1055687"/>
                </a:lnTo>
                <a:lnTo>
                  <a:pt x="7586579" y="1095375"/>
                </a:lnTo>
                <a:lnTo>
                  <a:pt x="7569116" y="1136650"/>
                </a:lnTo>
                <a:lnTo>
                  <a:pt x="7554829" y="1182687"/>
                </a:lnTo>
                <a:lnTo>
                  <a:pt x="7545304" y="1235075"/>
                </a:lnTo>
                <a:lnTo>
                  <a:pt x="7535779" y="1295400"/>
                </a:lnTo>
                <a:lnTo>
                  <a:pt x="7534191" y="1363662"/>
                </a:lnTo>
                <a:lnTo>
                  <a:pt x="7535779" y="1431925"/>
                </a:lnTo>
                <a:lnTo>
                  <a:pt x="7545304" y="1492250"/>
                </a:lnTo>
                <a:lnTo>
                  <a:pt x="7554829" y="1544637"/>
                </a:lnTo>
                <a:lnTo>
                  <a:pt x="7569116" y="1589087"/>
                </a:lnTo>
                <a:lnTo>
                  <a:pt x="7586579" y="1631950"/>
                </a:lnTo>
                <a:lnTo>
                  <a:pt x="7604041" y="1671637"/>
                </a:lnTo>
                <a:lnTo>
                  <a:pt x="7623091" y="1708150"/>
                </a:lnTo>
                <a:lnTo>
                  <a:pt x="7642141" y="1743075"/>
                </a:lnTo>
                <a:lnTo>
                  <a:pt x="7661191" y="1782762"/>
                </a:lnTo>
                <a:lnTo>
                  <a:pt x="7677066" y="1824037"/>
                </a:lnTo>
                <a:lnTo>
                  <a:pt x="7691354" y="1870075"/>
                </a:lnTo>
                <a:lnTo>
                  <a:pt x="7702466" y="1922462"/>
                </a:lnTo>
                <a:lnTo>
                  <a:pt x="7710404" y="1982787"/>
                </a:lnTo>
                <a:lnTo>
                  <a:pt x="7713579" y="2051050"/>
                </a:lnTo>
                <a:lnTo>
                  <a:pt x="7710404" y="2119312"/>
                </a:lnTo>
                <a:lnTo>
                  <a:pt x="7702466" y="2179637"/>
                </a:lnTo>
                <a:lnTo>
                  <a:pt x="7691354" y="2232025"/>
                </a:lnTo>
                <a:lnTo>
                  <a:pt x="7677066" y="2278062"/>
                </a:lnTo>
                <a:lnTo>
                  <a:pt x="7661191" y="2319337"/>
                </a:lnTo>
                <a:lnTo>
                  <a:pt x="7642141" y="2359025"/>
                </a:lnTo>
                <a:lnTo>
                  <a:pt x="7623091" y="2395537"/>
                </a:lnTo>
                <a:lnTo>
                  <a:pt x="7604041" y="2433637"/>
                </a:lnTo>
                <a:lnTo>
                  <a:pt x="7586579" y="2471737"/>
                </a:lnTo>
                <a:lnTo>
                  <a:pt x="7569116" y="2513012"/>
                </a:lnTo>
                <a:lnTo>
                  <a:pt x="7554829" y="2560637"/>
                </a:lnTo>
                <a:lnTo>
                  <a:pt x="7545304" y="2613025"/>
                </a:lnTo>
                <a:lnTo>
                  <a:pt x="7535779" y="2671762"/>
                </a:lnTo>
                <a:lnTo>
                  <a:pt x="7534191" y="2741612"/>
                </a:lnTo>
                <a:lnTo>
                  <a:pt x="7535779" y="2809875"/>
                </a:lnTo>
                <a:lnTo>
                  <a:pt x="7545304" y="2868612"/>
                </a:lnTo>
                <a:lnTo>
                  <a:pt x="7554829" y="2922587"/>
                </a:lnTo>
                <a:lnTo>
                  <a:pt x="7569116" y="2967037"/>
                </a:lnTo>
                <a:lnTo>
                  <a:pt x="7586579" y="3009900"/>
                </a:lnTo>
                <a:lnTo>
                  <a:pt x="7604041" y="3046412"/>
                </a:lnTo>
                <a:lnTo>
                  <a:pt x="7623091" y="3084512"/>
                </a:lnTo>
                <a:lnTo>
                  <a:pt x="7642141" y="3121025"/>
                </a:lnTo>
                <a:lnTo>
                  <a:pt x="7661191" y="3160712"/>
                </a:lnTo>
                <a:lnTo>
                  <a:pt x="7677066" y="3201987"/>
                </a:lnTo>
                <a:lnTo>
                  <a:pt x="7691354" y="3248025"/>
                </a:lnTo>
                <a:lnTo>
                  <a:pt x="7702466" y="3300412"/>
                </a:lnTo>
                <a:lnTo>
                  <a:pt x="7710404" y="3360737"/>
                </a:lnTo>
                <a:lnTo>
                  <a:pt x="7713579" y="3427412"/>
                </a:lnTo>
                <a:lnTo>
                  <a:pt x="7710404" y="3497262"/>
                </a:lnTo>
                <a:lnTo>
                  <a:pt x="7702466" y="3557587"/>
                </a:lnTo>
                <a:lnTo>
                  <a:pt x="7691354" y="3609975"/>
                </a:lnTo>
                <a:lnTo>
                  <a:pt x="7677066" y="3656012"/>
                </a:lnTo>
                <a:lnTo>
                  <a:pt x="7661191" y="3697287"/>
                </a:lnTo>
                <a:lnTo>
                  <a:pt x="7642141" y="3736975"/>
                </a:lnTo>
                <a:lnTo>
                  <a:pt x="7604041" y="3811587"/>
                </a:lnTo>
                <a:lnTo>
                  <a:pt x="7586579" y="3848100"/>
                </a:lnTo>
                <a:lnTo>
                  <a:pt x="7569116" y="3890962"/>
                </a:lnTo>
                <a:lnTo>
                  <a:pt x="7554829" y="3935412"/>
                </a:lnTo>
                <a:lnTo>
                  <a:pt x="7545304" y="3987800"/>
                </a:lnTo>
                <a:lnTo>
                  <a:pt x="7535779" y="4048125"/>
                </a:lnTo>
                <a:lnTo>
                  <a:pt x="7534191" y="4116387"/>
                </a:lnTo>
                <a:lnTo>
                  <a:pt x="7535779" y="4186237"/>
                </a:lnTo>
                <a:lnTo>
                  <a:pt x="7545304" y="4244975"/>
                </a:lnTo>
                <a:lnTo>
                  <a:pt x="7554829" y="4297362"/>
                </a:lnTo>
                <a:lnTo>
                  <a:pt x="7569116" y="4343400"/>
                </a:lnTo>
                <a:lnTo>
                  <a:pt x="7586579" y="4386262"/>
                </a:lnTo>
                <a:lnTo>
                  <a:pt x="7604041" y="4424362"/>
                </a:lnTo>
                <a:lnTo>
                  <a:pt x="7642141" y="4498975"/>
                </a:lnTo>
                <a:lnTo>
                  <a:pt x="7661191" y="4537075"/>
                </a:lnTo>
                <a:lnTo>
                  <a:pt x="7677066" y="4579937"/>
                </a:lnTo>
                <a:lnTo>
                  <a:pt x="7691354" y="4625975"/>
                </a:lnTo>
                <a:lnTo>
                  <a:pt x="7702466" y="4678362"/>
                </a:lnTo>
                <a:lnTo>
                  <a:pt x="7710404" y="4738687"/>
                </a:lnTo>
                <a:lnTo>
                  <a:pt x="7713579" y="4806950"/>
                </a:lnTo>
                <a:lnTo>
                  <a:pt x="7710404" y="4875212"/>
                </a:lnTo>
                <a:lnTo>
                  <a:pt x="7702466" y="4935537"/>
                </a:lnTo>
                <a:lnTo>
                  <a:pt x="7691354" y="4987925"/>
                </a:lnTo>
                <a:lnTo>
                  <a:pt x="7677066" y="5033962"/>
                </a:lnTo>
                <a:lnTo>
                  <a:pt x="7661191" y="5075237"/>
                </a:lnTo>
                <a:lnTo>
                  <a:pt x="7642141" y="5114925"/>
                </a:lnTo>
                <a:lnTo>
                  <a:pt x="7623091" y="5149850"/>
                </a:lnTo>
                <a:lnTo>
                  <a:pt x="7604041" y="5186362"/>
                </a:lnTo>
                <a:lnTo>
                  <a:pt x="7586579" y="5226050"/>
                </a:lnTo>
                <a:lnTo>
                  <a:pt x="7569116" y="5268912"/>
                </a:lnTo>
                <a:lnTo>
                  <a:pt x="7554829" y="5313362"/>
                </a:lnTo>
                <a:lnTo>
                  <a:pt x="7545304" y="5365750"/>
                </a:lnTo>
                <a:lnTo>
                  <a:pt x="7535779" y="5426075"/>
                </a:lnTo>
                <a:lnTo>
                  <a:pt x="7534191" y="5494337"/>
                </a:lnTo>
                <a:lnTo>
                  <a:pt x="7535779" y="5562600"/>
                </a:lnTo>
                <a:lnTo>
                  <a:pt x="7545304" y="5622925"/>
                </a:lnTo>
                <a:lnTo>
                  <a:pt x="7554829" y="5675312"/>
                </a:lnTo>
                <a:lnTo>
                  <a:pt x="7569116" y="5721350"/>
                </a:lnTo>
                <a:lnTo>
                  <a:pt x="7586579" y="5762625"/>
                </a:lnTo>
                <a:lnTo>
                  <a:pt x="7604041" y="5802312"/>
                </a:lnTo>
                <a:lnTo>
                  <a:pt x="7623091" y="5840412"/>
                </a:lnTo>
                <a:lnTo>
                  <a:pt x="7642141" y="5876925"/>
                </a:lnTo>
                <a:lnTo>
                  <a:pt x="7661191" y="5915025"/>
                </a:lnTo>
                <a:lnTo>
                  <a:pt x="7677066" y="5956300"/>
                </a:lnTo>
                <a:lnTo>
                  <a:pt x="7691354" y="6003925"/>
                </a:lnTo>
                <a:lnTo>
                  <a:pt x="7702466" y="6056312"/>
                </a:lnTo>
                <a:lnTo>
                  <a:pt x="7710404" y="6113462"/>
                </a:lnTo>
                <a:lnTo>
                  <a:pt x="7713579" y="6183312"/>
                </a:lnTo>
                <a:lnTo>
                  <a:pt x="7710404" y="6251575"/>
                </a:lnTo>
                <a:lnTo>
                  <a:pt x="7702466" y="6311900"/>
                </a:lnTo>
                <a:lnTo>
                  <a:pt x="7691354" y="6361112"/>
                </a:lnTo>
                <a:lnTo>
                  <a:pt x="7677066" y="6407150"/>
                </a:lnTo>
                <a:lnTo>
                  <a:pt x="7661191" y="6448425"/>
                </a:lnTo>
                <a:lnTo>
                  <a:pt x="7643729" y="6488112"/>
                </a:lnTo>
                <a:lnTo>
                  <a:pt x="7626266" y="6523037"/>
                </a:lnTo>
                <a:lnTo>
                  <a:pt x="7607216" y="6561137"/>
                </a:lnTo>
                <a:lnTo>
                  <a:pt x="7588166" y="6597650"/>
                </a:lnTo>
                <a:lnTo>
                  <a:pt x="7572291" y="6640512"/>
                </a:lnTo>
                <a:lnTo>
                  <a:pt x="7556416" y="6683375"/>
                </a:lnTo>
                <a:lnTo>
                  <a:pt x="7546891" y="6735762"/>
                </a:lnTo>
                <a:lnTo>
                  <a:pt x="7538954" y="6791325"/>
                </a:lnTo>
                <a:lnTo>
                  <a:pt x="7534191" y="6858000"/>
                </a:lnTo>
                <a:lnTo>
                  <a:pt x="0" y="6858000"/>
                </a:lnTo>
                <a:lnTo>
                  <a:pt x="0" y="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application, Teams&#10;&#10;Description automatically generated">
            <a:extLst>
              <a:ext uri="{FF2B5EF4-FFF2-40B4-BE49-F238E27FC236}">
                <a16:creationId xmlns:a16="http://schemas.microsoft.com/office/drawing/2014/main" id="{E20148C7-FBBC-4E0D-B27A-16A4774DBA6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710" r="4638"/>
          <a:stretch/>
        </p:blipFill>
        <p:spPr>
          <a:xfrm>
            <a:off x="765050" y="1355171"/>
            <a:ext cx="6015897" cy="4147657"/>
          </a:xfrm>
          <a:prstGeom prst="rect">
            <a:avLst/>
          </a:prstGeom>
        </p:spPr>
      </p:pic>
      <p:sp>
        <p:nvSpPr>
          <p:cNvPr id="3" name="Content Placeholder 2">
            <a:extLst>
              <a:ext uri="{FF2B5EF4-FFF2-40B4-BE49-F238E27FC236}">
                <a16:creationId xmlns:a16="http://schemas.microsoft.com/office/drawing/2014/main" id="{5A0B0ED6-8485-40CA-9BBB-83194401270A}"/>
              </a:ext>
            </a:extLst>
          </p:cNvPr>
          <p:cNvSpPr>
            <a:spLocks noGrp="1"/>
          </p:cNvSpPr>
          <p:nvPr>
            <p:ph idx="1"/>
          </p:nvPr>
        </p:nvSpPr>
        <p:spPr>
          <a:xfrm>
            <a:off x="8016641" y="2286000"/>
            <a:ext cx="3410309" cy="3844800"/>
          </a:xfrm>
        </p:spPr>
        <p:txBody>
          <a:bodyPr>
            <a:normAutofit/>
          </a:bodyPr>
          <a:lstStyle/>
          <a:p>
            <a:pPr marL="457200" marR="0" lvl="1" indent="0">
              <a:spcBef>
                <a:spcPts val="0"/>
              </a:spcBef>
              <a:spcAft>
                <a:spcPts val="0"/>
              </a:spcAft>
              <a:buNone/>
            </a:pPr>
            <a:r>
              <a:rPr lang="en-US" sz="1700">
                <a:solidFill>
                  <a:schemeClr val="tx1">
                    <a:alpha val="60000"/>
                  </a:schemeClr>
                </a:solidFill>
                <a:effectLst/>
                <a:latin typeface="Times New Roman" panose="02020603050405020304" pitchFamily="18" charset="0"/>
                <a:ea typeface="Calibri" panose="020F0502020204030204" pitchFamily="34" charset="0"/>
                <a:cs typeface="Times New Roman" panose="02020603050405020304" pitchFamily="18" charset="0"/>
              </a:rPr>
              <a:t>Login Page:</a:t>
            </a:r>
            <a:endParaRPr lang="en-US" sz="170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R="0" indent="0">
              <a:spcBef>
                <a:spcPts val="0"/>
              </a:spcBef>
              <a:spcAft>
                <a:spcPts val="0"/>
              </a:spcAft>
              <a:buNone/>
            </a:pPr>
            <a:r>
              <a:rPr lang="en-US" sz="1700">
                <a:solidFill>
                  <a:schemeClr val="tx1">
                    <a:alpha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R="0" indent="0">
              <a:spcBef>
                <a:spcPts val="0"/>
              </a:spcBef>
              <a:spcAft>
                <a:spcPts val="0"/>
              </a:spcAft>
              <a:buNone/>
            </a:pPr>
            <a:r>
              <a:rPr lang="en-US" sz="1700">
                <a:solidFill>
                  <a:schemeClr val="tx1">
                    <a:alpha val="60000"/>
                  </a:schemeClr>
                </a:solidFill>
                <a:effectLst/>
                <a:latin typeface="Times New Roman" panose="02020603050405020304" pitchFamily="18" charset="0"/>
                <a:ea typeface="Calibri" panose="020F0502020204030204" pitchFamily="34" charset="0"/>
                <a:cs typeface="Times New Roman" panose="02020603050405020304" pitchFamily="18" charset="0"/>
              </a:rPr>
              <a:t>When the user visits the application, it lands on the login page. The user will enter their credentials to login into the application in two fields: username and password. After entering their credentials user will be able to login into the application if the credentials entered are valid or else an error message pops up. It redirects to the dashboard page once logged in.</a:t>
            </a:r>
            <a:endParaRPr lang="en-US" sz="170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700">
              <a:solidFill>
                <a:schemeClr val="tx1">
                  <a:alpha val="60000"/>
                </a:schemeClr>
              </a:solidFill>
            </a:endParaRPr>
          </a:p>
        </p:txBody>
      </p:sp>
    </p:spTree>
    <p:extLst>
      <p:ext uri="{BB962C8B-B14F-4D97-AF65-F5344CB8AC3E}">
        <p14:creationId xmlns:p14="http://schemas.microsoft.com/office/powerpoint/2010/main" val="897948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7" name="Picture 6" descr="Graphical user interface, text, application, Teams&#10;&#10;Description automatically generated">
            <a:extLst>
              <a:ext uri="{FF2B5EF4-FFF2-40B4-BE49-F238E27FC236}">
                <a16:creationId xmlns:a16="http://schemas.microsoft.com/office/drawing/2014/main" id="{EB6A9C79-E5B7-489D-8A37-4C139897613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93" r="8355"/>
          <a:stretch/>
        </p:blipFill>
        <p:spPr>
          <a:xfrm>
            <a:off x="20" y="10"/>
            <a:ext cx="9947062" cy="6857990"/>
          </a:xfrm>
          <a:prstGeom prst="rect">
            <a:avLst/>
          </a:prstGeom>
        </p:spPr>
      </p:pic>
      <p:sp>
        <p:nvSpPr>
          <p:cNvPr id="14" name="Freeform: Shape 13">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6" name="Freeform: Shape 15">
            <a:extLst>
              <a:ext uri="{FF2B5EF4-FFF2-40B4-BE49-F238E27FC236}">
                <a16:creationId xmlns:a16="http://schemas.microsoft.com/office/drawing/2014/main" id="{F9EC3F91-A75C-4F74-867E-E4C28C135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Meiryo"/>
            </a:endParaRPr>
          </a:p>
        </p:txBody>
      </p:sp>
      <p:sp>
        <p:nvSpPr>
          <p:cNvPr id="18" name="Freeform: Shape 17">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Content Placeholder 2">
            <a:extLst>
              <a:ext uri="{FF2B5EF4-FFF2-40B4-BE49-F238E27FC236}">
                <a16:creationId xmlns:a16="http://schemas.microsoft.com/office/drawing/2014/main" id="{3B527C1B-5AA6-4632-99A3-B71653615AD6}"/>
              </a:ext>
            </a:extLst>
          </p:cNvPr>
          <p:cNvSpPr>
            <a:spLocks noGrp="1"/>
          </p:cNvSpPr>
          <p:nvPr>
            <p:ph idx="1"/>
          </p:nvPr>
        </p:nvSpPr>
        <p:spPr>
          <a:xfrm>
            <a:off x="8046719" y="1747520"/>
            <a:ext cx="3633747" cy="3675271"/>
          </a:xfrm>
        </p:spPr>
        <p:txBody>
          <a:bodyPr>
            <a:normAutofit/>
          </a:bodyPr>
          <a:lstStyle/>
          <a:p>
            <a:pPr marL="0" indent="0">
              <a:spcBef>
                <a:spcPts val="0"/>
              </a:spcBef>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Dashboard/ Home Page: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spcBef>
                <a:spcPts val="0"/>
              </a:spcBef>
              <a:spcAft>
                <a:spcPts val="0"/>
              </a:spcAft>
              <a:buNone/>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R="0" indent="0">
              <a:spcBef>
                <a:spcPts val="0"/>
              </a:spcBef>
              <a:spcAft>
                <a:spcPts val="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Once logged into the application the user will be redirected to the dashboard page. It is the home page of the application with the project title “Employee Management System” on the top right. Here the user can find a menu on the right end of the page which contains different menu options like payroll, leave requests, and billing hours. When clicked on any one of the links it redirects to their respective page. It also has a logout button on the top left which enables the user to log out of the application.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2735728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application&#10;&#10;Description automatically generated">
            <a:extLst>
              <a:ext uri="{FF2B5EF4-FFF2-40B4-BE49-F238E27FC236}">
                <a16:creationId xmlns:a16="http://schemas.microsoft.com/office/drawing/2014/main" id="{EE98C348-DC3D-4A5A-9DC3-23EFB0ABAED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17" r="18484"/>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Content Placeholder 2">
            <a:extLst>
              <a:ext uri="{FF2B5EF4-FFF2-40B4-BE49-F238E27FC236}">
                <a16:creationId xmlns:a16="http://schemas.microsoft.com/office/drawing/2014/main" id="{D87089A9-EA68-402D-844E-62D3C644E0AD}"/>
              </a:ext>
            </a:extLst>
          </p:cNvPr>
          <p:cNvSpPr>
            <a:spLocks noGrp="1"/>
          </p:cNvSpPr>
          <p:nvPr>
            <p:ph idx="1"/>
          </p:nvPr>
        </p:nvSpPr>
        <p:spPr>
          <a:xfrm>
            <a:off x="7320465" y="2194102"/>
            <a:ext cx="4140013" cy="3908586"/>
          </a:xfrm>
        </p:spPr>
        <p:txBody>
          <a:bodyPr>
            <a:normAutofit/>
          </a:bodyPr>
          <a:lstStyle/>
          <a:p>
            <a:pPr marL="0" indent="0">
              <a:spcBef>
                <a:spcPts val="0"/>
              </a:spcBef>
              <a:buNone/>
            </a:pPr>
            <a:r>
              <a:rPr lang="en-US" sz="1900">
                <a:effectLst/>
                <a:latin typeface="Times New Roman" panose="02020603050405020304" pitchFamily="18" charset="0"/>
                <a:ea typeface="Calibri" panose="020F0502020204030204" pitchFamily="34" charset="0"/>
                <a:cs typeface="Times New Roman" panose="02020603050405020304" pitchFamily="18" charset="0"/>
              </a:rPr>
              <a:t>Registration Page: </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900">
                <a:effectLst/>
                <a:latin typeface="Times New Roman" panose="02020603050405020304" pitchFamily="18" charset="0"/>
                <a:ea typeface="Calibri" panose="020F0502020204030204" pitchFamily="34" charset="0"/>
              </a:rPr>
              <a:t>The registration page is only accessible to the HR and team of the company. They have the privilege to register the employees into the Employee Management System portal. After registering the employees, they will be able to login into the system with their credentials. In the registration page, there are a couple of fields where the details of the employee should be entered such as first name, last name, email Id, and password. </a:t>
            </a:r>
          </a:p>
          <a:p>
            <a:endParaRPr lang="en-US" sz="1900">
              <a:latin typeface="Times New Roman" panose="02020603050405020304" pitchFamily="18" charset="0"/>
            </a:endParaRPr>
          </a:p>
          <a:p>
            <a:endParaRPr lang="en-US" sz="1900"/>
          </a:p>
        </p:txBody>
      </p:sp>
    </p:spTree>
    <p:extLst>
      <p:ext uri="{BB962C8B-B14F-4D97-AF65-F5344CB8AC3E}">
        <p14:creationId xmlns:p14="http://schemas.microsoft.com/office/powerpoint/2010/main" val="2586395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Shape 42">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BCE0A8-D91C-41CA-AA40-B2C54E3BC161}"/>
              </a:ext>
            </a:extLst>
          </p:cNvPr>
          <p:cNvSpPr>
            <a:spLocks noGrp="1"/>
          </p:cNvSpPr>
          <p:nvPr>
            <p:ph type="title"/>
          </p:nvPr>
        </p:nvSpPr>
        <p:spPr>
          <a:xfrm>
            <a:off x="934872" y="982272"/>
            <a:ext cx="3388419" cy="4560970"/>
          </a:xfrm>
        </p:spPr>
        <p:txBody>
          <a:bodyPr>
            <a:normAutofit/>
          </a:bodyPr>
          <a:lstStyle/>
          <a:p>
            <a:r>
              <a:rPr lang="en-US" sz="4000">
                <a:solidFill>
                  <a:srgbClr val="FFFFFF"/>
                </a:solidFill>
              </a:rPr>
              <a:t>Instructions to run the project</a:t>
            </a:r>
          </a:p>
        </p:txBody>
      </p:sp>
      <p:sp>
        <p:nvSpPr>
          <p:cNvPr id="45"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9C68172F-585E-4EA5-8B62-5FBB96840798}"/>
              </a:ext>
            </a:extLst>
          </p:cNvPr>
          <p:cNvSpPr>
            <a:spLocks noGrp="1"/>
          </p:cNvSpPr>
          <p:nvPr>
            <p:ph idx="1"/>
          </p:nvPr>
        </p:nvSpPr>
        <p:spPr>
          <a:xfrm>
            <a:off x="5221862" y="1719618"/>
            <a:ext cx="5948831" cy="4752302"/>
          </a:xfrm>
        </p:spPr>
        <p:txBody>
          <a:bodyPr anchor="ctr">
            <a:normAutofit/>
          </a:bodyPr>
          <a:lstStyle/>
          <a:p>
            <a:pPr marL="342900" marR="0" lvl="0" indent="-342900">
              <a:spcBef>
                <a:spcPts val="0"/>
              </a:spcBef>
              <a:spcAft>
                <a:spcPts val="0"/>
              </a:spcAft>
              <a:buFont typeface="+mj-lt"/>
              <a:buAutoNum type="alphaLcPeriod"/>
            </a:pPr>
            <a:r>
              <a:rPr lang="en-US" sz="1400" dirty="0">
                <a:solidFill>
                  <a:srgbClr val="FEFFFF"/>
                </a:solidFill>
                <a:effectLst/>
                <a:latin typeface="Calibri" panose="020F0502020204030204" pitchFamily="34" charset="0"/>
                <a:ea typeface="Times New Roman" panose="02020603050405020304" pitchFamily="18" charset="0"/>
                <a:cs typeface="Times New Roman" panose="02020603050405020304" pitchFamily="18" charset="0"/>
              </a:rPr>
              <a:t>The list of instructions to run the project in their local/computer, the minimum requirements should be:</a:t>
            </a:r>
          </a:p>
          <a:p>
            <a:pPr marL="617220" lvl="1" indent="-342900">
              <a:spcBef>
                <a:spcPts val="0"/>
              </a:spcBef>
              <a:buFont typeface="+mj-lt"/>
              <a:buAutoNum type="arabicPeriod"/>
            </a:pPr>
            <a:r>
              <a:rPr lang="en-US" sz="1400" dirty="0">
                <a:solidFill>
                  <a:srgbClr val="FEFFFF"/>
                </a:solidFill>
                <a:effectLst/>
                <a:latin typeface="Calibri" panose="020F0502020204030204" pitchFamily="34" charset="0"/>
                <a:ea typeface="Times New Roman" panose="02020603050405020304" pitchFamily="18" charset="0"/>
                <a:cs typeface="Times New Roman" panose="02020603050405020304" pitchFamily="18" charset="0"/>
              </a:rPr>
              <a:t>System specifications</a:t>
            </a:r>
          </a:p>
          <a:p>
            <a:pPr marL="891540" lvl="3" indent="-342900">
              <a:spcBef>
                <a:spcPts val="0"/>
              </a:spcBef>
              <a:buFont typeface="Symbol" panose="05050102010706020507" pitchFamily="18" charset="2"/>
              <a:buChar char=""/>
            </a:pPr>
            <a:r>
              <a:rPr lang="en-US" sz="1400" dirty="0">
                <a:solidFill>
                  <a:srgbClr val="FEFFFF"/>
                </a:solidFill>
                <a:effectLst/>
                <a:latin typeface="Calibri" panose="020F0502020204030204" pitchFamily="34" charset="0"/>
                <a:ea typeface="Times New Roman" panose="02020603050405020304" pitchFamily="18" charset="0"/>
                <a:cs typeface="Times New Roman" panose="02020603050405020304" pitchFamily="18" charset="0"/>
              </a:rPr>
              <a:t>Minimum of intel 5</a:t>
            </a:r>
            <a:r>
              <a:rPr lang="en-US" sz="1400" baseline="30000" dirty="0">
                <a:solidFill>
                  <a:srgbClr val="FEFFFF"/>
                </a:solidFill>
                <a:effectLst/>
                <a:latin typeface="Calibri" panose="020F0502020204030204" pitchFamily="34" charset="0"/>
                <a:ea typeface="Times New Roman" panose="02020603050405020304" pitchFamily="18" charset="0"/>
                <a:cs typeface="Times New Roman" panose="02020603050405020304" pitchFamily="18" charset="0"/>
              </a:rPr>
              <a:t>th</a:t>
            </a:r>
            <a:r>
              <a:rPr lang="en-US" sz="1400" dirty="0">
                <a:solidFill>
                  <a:srgbClr val="FEFFFF"/>
                </a:solidFill>
                <a:effectLst/>
                <a:latin typeface="Calibri" panose="020F0502020204030204" pitchFamily="34" charset="0"/>
                <a:ea typeface="Times New Roman" panose="02020603050405020304" pitchFamily="18" charset="0"/>
                <a:cs typeface="Times New Roman" panose="02020603050405020304" pitchFamily="18" charset="0"/>
              </a:rPr>
              <a:t> generation or higher.</a:t>
            </a:r>
          </a:p>
          <a:p>
            <a:pPr marL="891540" lvl="3" indent="-342900">
              <a:spcBef>
                <a:spcPts val="0"/>
              </a:spcBef>
              <a:buFont typeface="Symbol" panose="05050102010706020507" pitchFamily="18" charset="2"/>
              <a:buChar char=""/>
            </a:pPr>
            <a:r>
              <a:rPr lang="en-US" sz="1400" dirty="0">
                <a:solidFill>
                  <a:srgbClr val="FEFFFF"/>
                </a:solidFill>
                <a:effectLst/>
                <a:latin typeface="Calibri" panose="020F0502020204030204" pitchFamily="34" charset="0"/>
                <a:ea typeface="Times New Roman" panose="02020603050405020304" pitchFamily="18" charset="0"/>
                <a:cs typeface="Times New Roman" panose="02020603050405020304" pitchFamily="18" charset="0"/>
              </a:rPr>
              <a:t>RAM: minimum of 4 GB.</a:t>
            </a:r>
          </a:p>
          <a:p>
            <a:pPr marL="891540" lvl="3" indent="-342900">
              <a:spcBef>
                <a:spcPts val="0"/>
              </a:spcBef>
              <a:buFont typeface="Symbol" panose="05050102010706020507" pitchFamily="18" charset="2"/>
              <a:buChar char=""/>
            </a:pPr>
            <a:r>
              <a:rPr lang="en-US" sz="1400" dirty="0">
                <a:solidFill>
                  <a:srgbClr val="FEFFFF"/>
                </a:solidFill>
                <a:effectLst/>
                <a:latin typeface="Calibri" panose="020F0502020204030204" pitchFamily="34" charset="0"/>
                <a:ea typeface="Times New Roman" panose="02020603050405020304" pitchFamily="18" charset="0"/>
                <a:cs typeface="Times New Roman" panose="02020603050405020304" pitchFamily="18" charset="0"/>
              </a:rPr>
              <a:t>Around 5GB of hard disk storage.</a:t>
            </a:r>
          </a:p>
          <a:p>
            <a:pPr marL="617220" lvl="1" indent="-342900">
              <a:spcBef>
                <a:spcPts val="0"/>
              </a:spcBef>
              <a:buFont typeface="+mj-lt"/>
              <a:buAutoNum type="arabicPeriod"/>
            </a:pPr>
            <a:r>
              <a:rPr lang="en-US" sz="1400" dirty="0">
                <a:solidFill>
                  <a:srgbClr val="FEFFFF"/>
                </a:solidFill>
                <a:effectLst/>
                <a:latin typeface="Calibri" panose="020F0502020204030204" pitchFamily="34" charset="0"/>
                <a:ea typeface="Times New Roman" panose="02020603050405020304" pitchFamily="18" charset="0"/>
                <a:cs typeface="Times New Roman" panose="02020603050405020304" pitchFamily="18" charset="0"/>
              </a:rPr>
              <a:t>To construct the application, the user must first install an IDE (Integrated Development Environment). We prefer Eclipse or NetBeans.</a:t>
            </a:r>
          </a:p>
          <a:p>
            <a:pPr marL="617220" lvl="1" indent="-342900">
              <a:spcBef>
                <a:spcPts val="0"/>
              </a:spcBef>
              <a:buFont typeface="+mj-lt"/>
              <a:buAutoNum type="arabicPeriod"/>
            </a:pPr>
            <a:r>
              <a:rPr lang="en-US" sz="1400" dirty="0">
                <a:solidFill>
                  <a:srgbClr val="FEFFFF"/>
                </a:solidFill>
                <a:effectLst/>
                <a:latin typeface="Calibri" panose="020F0502020204030204" pitchFamily="34" charset="0"/>
                <a:ea typeface="Times New Roman" panose="02020603050405020304" pitchFamily="18" charset="0"/>
                <a:cs typeface="Times New Roman" panose="02020603050405020304" pitchFamily="18" charset="0"/>
              </a:rPr>
              <a:t>Import the project repository into the IDE and configure the PHP connection.</a:t>
            </a:r>
          </a:p>
          <a:p>
            <a:pPr marL="617220" lvl="1" indent="-342900">
              <a:spcBef>
                <a:spcPts val="0"/>
              </a:spcBef>
              <a:buFont typeface="+mj-lt"/>
              <a:buAutoNum type="arabicPeriod"/>
            </a:pPr>
            <a:r>
              <a:rPr lang="en-US" sz="1400" dirty="0">
                <a:solidFill>
                  <a:srgbClr val="FEFFFF"/>
                </a:solidFill>
                <a:effectLst/>
                <a:latin typeface="Calibri" panose="020F0502020204030204" pitchFamily="34" charset="0"/>
                <a:ea typeface="Times New Roman" panose="02020603050405020304" pitchFamily="18" charset="0"/>
                <a:cs typeface="Times New Roman" panose="02020603050405020304" pitchFamily="18" charset="0"/>
              </a:rPr>
              <a:t>On the local PC, install the PHP libraries.</a:t>
            </a:r>
          </a:p>
          <a:p>
            <a:pPr marL="617220" lvl="1" indent="-342900">
              <a:spcBef>
                <a:spcPts val="0"/>
              </a:spcBef>
              <a:buFont typeface="+mj-lt"/>
              <a:buAutoNum type="arabicPeriod"/>
            </a:pPr>
            <a:r>
              <a:rPr lang="en-US" sz="1400" dirty="0">
                <a:solidFill>
                  <a:srgbClr val="FEFFFF"/>
                </a:solidFill>
                <a:effectLst/>
                <a:latin typeface="Calibri" panose="020F0502020204030204" pitchFamily="34" charset="0"/>
                <a:ea typeface="Times New Roman" panose="02020603050405020304" pitchFamily="18" charset="0"/>
                <a:cs typeface="Times New Roman" panose="02020603050405020304" pitchFamily="18" charset="0"/>
              </a:rPr>
              <a:t>Additionally, they must set up a XAMPP server on their PC.</a:t>
            </a:r>
          </a:p>
          <a:p>
            <a:pPr marL="617220" lvl="1" indent="-342900">
              <a:spcBef>
                <a:spcPts val="0"/>
              </a:spcBef>
              <a:buFont typeface="+mj-lt"/>
              <a:buAutoNum type="arabicPeriod"/>
            </a:pPr>
            <a:r>
              <a:rPr lang="en-US" sz="1400" dirty="0">
                <a:solidFill>
                  <a:srgbClr val="FEFFFF"/>
                </a:solidFill>
                <a:effectLst/>
                <a:latin typeface="Calibri" panose="020F0502020204030204" pitchFamily="34" charset="0"/>
                <a:ea typeface="Times New Roman" panose="02020603050405020304" pitchFamily="18" charset="0"/>
                <a:cs typeface="Times New Roman" panose="02020603050405020304" pitchFamily="18" charset="0"/>
              </a:rPr>
              <a:t>After installation, they need to start the Apache server, MySQL database admin control panels using XAMPP.</a:t>
            </a:r>
          </a:p>
          <a:p>
            <a:pPr marL="617220" lvl="1" indent="-342900">
              <a:spcBef>
                <a:spcPts val="0"/>
              </a:spcBef>
              <a:buFont typeface="+mj-lt"/>
              <a:buAutoNum type="arabicPeriod"/>
            </a:pPr>
            <a:r>
              <a:rPr lang="en-US" sz="1400" dirty="0">
                <a:solidFill>
                  <a:srgbClr val="FEFFFF"/>
                </a:solidFill>
                <a:effectLst/>
                <a:latin typeface="Calibri" panose="020F0502020204030204" pitchFamily="34" charset="0"/>
                <a:ea typeface="Times New Roman" panose="02020603050405020304" pitchFamily="18" charset="0"/>
                <a:cs typeface="Times New Roman" panose="02020603050405020304" pitchFamily="18" charset="0"/>
              </a:rPr>
              <a:t>After launching, it will navigate the phpMyAdmin console page, where we need to create a database according to the connection file in the project.</a:t>
            </a:r>
          </a:p>
          <a:p>
            <a:pPr marL="617220" lvl="1" indent="-342900">
              <a:spcBef>
                <a:spcPts val="0"/>
              </a:spcBef>
              <a:buFont typeface="+mj-lt"/>
              <a:buAutoNum type="arabicPeriod"/>
            </a:pPr>
            <a:r>
              <a:rPr lang="en-US" sz="1400" dirty="0">
                <a:solidFill>
                  <a:srgbClr val="FEFFFF"/>
                </a:solidFill>
                <a:effectLst/>
                <a:latin typeface="Calibri" panose="020F0502020204030204" pitchFamily="34" charset="0"/>
                <a:ea typeface="Times New Roman" panose="02020603050405020304" pitchFamily="18" charset="0"/>
                <a:cs typeface="Times New Roman" panose="02020603050405020304" pitchFamily="18" charset="0"/>
              </a:rPr>
              <a:t>After the database has been created, we need to import the SQL file to the database from the appropriate folder location.</a:t>
            </a:r>
          </a:p>
          <a:p>
            <a:pPr marL="617220" lvl="1" indent="-342900">
              <a:spcBef>
                <a:spcPts val="0"/>
              </a:spcBef>
              <a:spcAft>
                <a:spcPts val="600"/>
              </a:spcAft>
              <a:buFont typeface="+mj-lt"/>
              <a:buAutoNum type="arabicPeriod"/>
            </a:pPr>
            <a:r>
              <a:rPr lang="en-US" sz="1400" dirty="0">
                <a:solidFill>
                  <a:srgbClr val="FEFFFF"/>
                </a:solidFill>
                <a:effectLst/>
                <a:latin typeface="Calibri" panose="020F0502020204030204" pitchFamily="34" charset="0"/>
                <a:ea typeface="Times New Roman" panose="02020603050405020304" pitchFamily="18" charset="0"/>
                <a:cs typeface="Times New Roman" panose="02020603050405020304" pitchFamily="18" charset="0"/>
              </a:rPr>
              <a:t>Then the user can access the application using their localhost URL.</a:t>
            </a:r>
          </a:p>
          <a:p>
            <a:endParaRPr lang="en-US" sz="1400" dirty="0">
              <a:solidFill>
                <a:srgbClr val="FEFFFF"/>
              </a:solidFill>
            </a:endParaRPr>
          </a:p>
        </p:txBody>
      </p:sp>
    </p:spTree>
    <p:extLst>
      <p:ext uri="{BB962C8B-B14F-4D97-AF65-F5344CB8AC3E}">
        <p14:creationId xmlns:p14="http://schemas.microsoft.com/office/powerpoint/2010/main" val="314261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8" name="Group 67">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69"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CFBF548-FF4E-4B0A-978F-C78BBAF65287}"/>
              </a:ext>
            </a:extLst>
          </p:cNvPr>
          <p:cNvSpPr>
            <a:spLocks noGrp="1"/>
          </p:cNvSpPr>
          <p:nvPr>
            <p:ph type="title"/>
          </p:nvPr>
        </p:nvSpPr>
        <p:spPr>
          <a:xfrm>
            <a:off x="1098468" y="885651"/>
            <a:ext cx="3229803" cy="4624603"/>
          </a:xfrm>
        </p:spPr>
        <p:txBody>
          <a:bodyPr>
            <a:normAutofit/>
          </a:bodyPr>
          <a:lstStyle/>
          <a:p>
            <a:r>
              <a:rPr lang="en-US" sz="37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Clear instructions on how to compile or run both application and test classes.</a:t>
            </a:r>
            <a:br>
              <a:rPr lang="en-US" sz="37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br>
            <a:endParaRPr lang="en-US" sz="3700">
              <a:solidFill>
                <a:srgbClr val="FFFFFF"/>
              </a:solidFill>
            </a:endParaRPr>
          </a:p>
        </p:txBody>
      </p:sp>
      <p:sp>
        <p:nvSpPr>
          <p:cNvPr id="52" name="Content Placeholder 2">
            <a:extLst>
              <a:ext uri="{FF2B5EF4-FFF2-40B4-BE49-F238E27FC236}">
                <a16:creationId xmlns:a16="http://schemas.microsoft.com/office/drawing/2014/main" id="{3D43C237-1181-4AAF-AEC8-9F22892B842C}"/>
              </a:ext>
            </a:extLst>
          </p:cNvPr>
          <p:cNvSpPr>
            <a:spLocks noGrp="1"/>
          </p:cNvSpPr>
          <p:nvPr>
            <p:ph idx="1"/>
          </p:nvPr>
        </p:nvSpPr>
        <p:spPr>
          <a:xfrm>
            <a:off x="4978708" y="885651"/>
            <a:ext cx="6525220" cy="4616849"/>
          </a:xfrm>
        </p:spPr>
        <p:txBody>
          <a:bodyPr anchor="ctr">
            <a:normAutofit/>
          </a:bodyPr>
          <a:lstStyle/>
          <a:p>
            <a:pPr marL="342900" marR="0" lvl="0" indent="-342900">
              <a:spcBef>
                <a:spcPts val="0"/>
              </a:spcBef>
              <a:spcAft>
                <a:spcPts val="600"/>
              </a:spcAft>
              <a:buFont typeface="+mj-lt"/>
              <a:buAutoNum type="arabicPeriod"/>
            </a:pPr>
            <a:r>
              <a:rPr lang="en-US" sz="1500">
                <a:effectLst/>
                <a:latin typeface="Calibri" panose="020F0502020204030204" pitchFamily="34" charset="0"/>
                <a:ea typeface="Times New Roman" panose="02020603050405020304" pitchFamily="18" charset="0"/>
                <a:cs typeface="Times New Roman" panose="02020603050405020304" pitchFamily="18" charset="0"/>
              </a:rPr>
              <a:t>Download the project zip file.</a:t>
            </a:r>
          </a:p>
          <a:p>
            <a:pPr marL="685800" marR="0">
              <a:spcBef>
                <a:spcPts val="0"/>
              </a:spcBef>
              <a:spcAft>
                <a:spcPts val="0"/>
              </a:spcAft>
            </a:pPr>
            <a:r>
              <a:rPr lang="en-US" sz="1500">
                <a:effectLst/>
                <a:latin typeface="Calibri" panose="020F0502020204030204" pitchFamily="34" charset="0"/>
                <a:ea typeface="Times New Roman" panose="02020603050405020304" pitchFamily="18" charset="0"/>
                <a:cs typeface="Times New Roman" panose="02020603050405020304" pitchFamily="18" charset="0"/>
              </a:rPr>
              <a:t>Can use GitHub to clone the repository using the below URL.</a:t>
            </a:r>
          </a:p>
          <a:p>
            <a:pPr marL="685800" marR="0">
              <a:spcBef>
                <a:spcPts val="0"/>
              </a:spcBef>
              <a:spcAft>
                <a:spcPts val="0"/>
              </a:spcAft>
            </a:pPr>
            <a:r>
              <a:rPr lang="en-US" sz="1500" u="sng">
                <a:effectLst/>
                <a:latin typeface="Calibri" panose="020F0502020204030204" pitchFamily="34" charset="0"/>
                <a:ea typeface="Times New Roman" panose="02020603050405020304" pitchFamily="18" charset="0"/>
                <a:cs typeface="Times New Roman" panose="02020603050405020304" pitchFamily="18" charset="0"/>
                <a:hlinkClick r:id="rId2"/>
              </a:rPr>
              <a:t>https://github.com/amarendhar-reddy/project-pseudo-mavericks.git</a:t>
            </a:r>
            <a:endParaRPr lang="en-US" sz="150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mj-lt"/>
              <a:buAutoNum type="arabicPeriod"/>
            </a:pPr>
            <a:r>
              <a:rPr lang="en-US" sz="1500">
                <a:effectLst/>
                <a:latin typeface="Calibri" panose="020F0502020204030204" pitchFamily="34" charset="0"/>
                <a:ea typeface="Times New Roman" panose="02020603050405020304" pitchFamily="18" charset="0"/>
                <a:cs typeface="Times New Roman" panose="02020603050405020304" pitchFamily="18" charset="0"/>
              </a:rPr>
              <a:t>Extract the zip file.</a:t>
            </a:r>
          </a:p>
          <a:p>
            <a:pPr marL="342900" marR="0" lvl="0" indent="-342900">
              <a:spcBef>
                <a:spcPts val="0"/>
              </a:spcBef>
              <a:spcAft>
                <a:spcPts val="0"/>
              </a:spcAft>
              <a:buFont typeface="+mj-lt"/>
              <a:buAutoNum type="arabicPeriod"/>
            </a:pPr>
            <a:r>
              <a:rPr lang="en-US" sz="1500">
                <a:effectLst/>
                <a:latin typeface="Calibri" panose="020F0502020204030204" pitchFamily="34" charset="0"/>
                <a:ea typeface="Times New Roman" panose="02020603050405020304" pitchFamily="18" charset="0"/>
                <a:cs typeface="Times New Roman" panose="02020603050405020304" pitchFamily="18" charset="0"/>
              </a:rPr>
              <a:t>Place the extracted files in XAMPP's htdocs folder.</a:t>
            </a:r>
          </a:p>
          <a:p>
            <a:pPr marL="342900" marR="0" lvl="0" indent="-342900">
              <a:spcBef>
                <a:spcPts val="0"/>
              </a:spcBef>
              <a:spcAft>
                <a:spcPts val="0"/>
              </a:spcAft>
              <a:buFont typeface="+mj-lt"/>
              <a:buAutoNum type="arabicPeriod"/>
            </a:pPr>
            <a:r>
              <a:rPr lang="en-US" sz="1500">
                <a:effectLst/>
                <a:latin typeface="Calibri" panose="020F0502020204030204" pitchFamily="34" charset="0"/>
                <a:ea typeface="Times New Roman" panose="02020603050405020304" pitchFamily="18" charset="0"/>
                <a:cs typeface="Times New Roman" panose="02020603050405020304" pitchFamily="18" charset="0"/>
              </a:rPr>
              <a:t>In the IDE, create a workspace and import the project folder into it.</a:t>
            </a:r>
          </a:p>
          <a:p>
            <a:pPr marL="342900" marR="0" lvl="0" indent="-342900">
              <a:spcBef>
                <a:spcPts val="0"/>
              </a:spcBef>
              <a:spcAft>
                <a:spcPts val="0"/>
              </a:spcAft>
              <a:buFont typeface="+mj-lt"/>
              <a:buAutoNum type="arabicPeriod"/>
            </a:pPr>
            <a:r>
              <a:rPr lang="en-US" sz="1500">
                <a:effectLst/>
                <a:latin typeface="Calibri" panose="020F0502020204030204" pitchFamily="34" charset="0"/>
                <a:ea typeface="Times New Roman" panose="02020603050405020304" pitchFamily="18" charset="0"/>
                <a:cs typeface="Times New Roman" panose="02020603050405020304" pitchFamily="18" charset="0"/>
              </a:rPr>
              <a:t>Configure the PHP to the workspace using the instructions below.</a:t>
            </a:r>
          </a:p>
          <a:p>
            <a:pPr marL="742950" marR="0" lvl="1" indent="-285750">
              <a:spcBef>
                <a:spcPts val="0"/>
              </a:spcBef>
              <a:spcAft>
                <a:spcPts val="0"/>
              </a:spcAft>
              <a:buFont typeface="+mj-lt"/>
              <a:buAutoNum type="alphaLcPeriod"/>
            </a:pPr>
            <a:r>
              <a:rPr lang="en-US" sz="1500">
                <a:effectLst/>
                <a:latin typeface="Calibri" panose="020F0502020204030204" pitchFamily="34" charset="0"/>
                <a:ea typeface="Times New Roman" panose="02020603050405020304" pitchFamily="18" charset="0"/>
                <a:cs typeface="Times New Roman" panose="02020603050405020304" pitchFamily="18" charset="0"/>
              </a:rPr>
              <a:t>On the toolbar, go to the preferences area beneath the window section.</a:t>
            </a:r>
          </a:p>
          <a:p>
            <a:pPr marL="742950" marR="0" lvl="1" indent="-285750">
              <a:spcBef>
                <a:spcPts val="0"/>
              </a:spcBef>
              <a:spcAft>
                <a:spcPts val="0"/>
              </a:spcAft>
              <a:buFont typeface="+mj-lt"/>
              <a:buAutoNum type="alphaLcPeriod"/>
            </a:pPr>
            <a:r>
              <a:rPr lang="en-US" sz="1500">
                <a:effectLst/>
                <a:latin typeface="Calibri" panose="020F0502020204030204" pitchFamily="34" charset="0"/>
                <a:ea typeface="Times New Roman" panose="02020603050405020304" pitchFamily="18" charset="0"/>
                <a:cs typeface="Times New Roman" panose="02020603050405020304" pitchFamily="18" charset="0"/>
              </a:rPr>
              <a:t>Select the Installed PHPs under the PHP section.</a:t>
            </a:r>
          </a:p>
          <a:p>
            <a:pPr marL="742950" marR="0" lvl="1" indent="-285750">
              <a:spcBef>
                <a:spcPts val="0"/>
              </a:spcBef>
              <a:spcAft>
                <a:spcPts val="0"/>
              </a:spcAft>
              <a:buFont typeface="+mj-lt"/>
              <a:buAutoNum type="alphaLcPeriod"/>
            </a:pPr>
            <a:r>
              <a:rPr lang="en-US" sz="1500">
                <a:effectLst/>
                <a:latin typeface="Calibri" panose="020F0502020204030204" pitchFamily="34" charset="0"/>
                <a:ea typeface="Times New Roman" panose="02020603050405020304" pitchFamily="18" charset="0"/>
                <a:cs typeface="Times New Roman" panose="02020603050405020304" pitchFamily="18" charset="0"/>
              </a:rPr>
              <a:t>Add the name and PHP executable file.</a:t>
            </a:r>
          </a:p>
          <a:p>
            <a:pPr marL="342900" marR="0" lvl="0" indent="-342900">
              <a:spcBef>
                <a:spcPts val="0"/>
              </a:spcBef>
              <a:spcAft>
                <a:spcPts val="0"/>
              </a:spcAft>
              <a:buFont typeface="+mj-lt"/>
              <a:buAutoNum type="arabicPeriod"/>
            </a:pPr>
            <a:r>
              <a:rPr lang="en-US" sz="1500">
                <a:effectLst/>
                <a:latin typeface="Calibri" panose="020F0502020204030204" pitchFamily="34" charset="0"/>
                <a:ea typeface="Times New Roman" panose="02020603050405020304" pitchFamily="18" charset="0"/>
                <a:cs typeface="Times New Roman" panose="02020603050405020304" pitchFamily="18" charset="0"/>
              </a:rPr>
              <a:t>Create a database in phpMyAdmin with the name “employee_ms”.</a:t>
            </a:r>
          </a:p>
          <a:p>
            <a:pPr marL="342900" marR="0" lvl="0" indent="-342900">
              <a:spcBef>
                <a:spcPts val="0"/>
              </a:spcBef>
              <a:spcAft>
                <a:spcPts val="0"/>
              </a:spcAft>
              <a:buFont typeface="+mj-lt"/>
              <a:buAutoNum type="arabicPeriod"/>
            </a:pPr>
            <a:r>
              <a:rPr lang="en-US" sz="1500">
                <a:effectLst/>
                <a:latin typeface="Calibri" panose="020F0502020204030204" pitchFamily="34" charset="0"/>
                <a:ea typeface="Times New Roman" panose="02020603050405020304" pitchFamily="18" charset="0"/>
                <a:cs typeface="Times New Roman" panose="02020603050405020304" pitchFamily="18" charset="0"/>
              </a:rPr>
              <a:t>In the database, import the "employee_ms.sql" file.</a:t>
            </a:r>
          </a:p>
          <a:p>
            <a:pPr marL="342900" marR="0" lvl="0" indent="-342900">
              <a:spcBef>
                <a:spcPts val="0"/>
              </a:spcBef>
              <a:spcAft>
                <a:spcPts val="0"/>
              </a:spcAft>
              <a:buFont typeface="+mj-lt"/>
              <a:buAutoNum type="arabicPeriod"/>
            </a:pPr>
            <a:r>
              <a:rPr lang="en-US" sz="1500">
                <a:effectLst/>
                <a:latin typeface="Calibri" panose="020F0502020204030204" pitchFamily="34" charset="0"/>
                <a:ea typeface="Times New Roman" panose="02020603050405020304" pitchFamily="18" charset="0"/>
                <a:cs typeface="Times New Roman" panose="02020603050405020304" pitchFamily="18" charset="0"/>
              </a:rPr>
              <a:t>To start as admin, set up the start page in the IDE's run configurations.</a:t>
            </a:r>
          </a:p>
          <a:p>
            <a:pPr marL="742950" marR="0" lvl="1" indent="-285750">
              <a:spcBef>
                <a:spcPts val="0"/>
              </a:spcBef>
              <a:spcAft>
                <a:spcPts val="600"/>
              </a:spcAft>
              <a:buFont typeface="+mj-lt"/>
              <a:buAutoNum type="alphaLcPeriod"/>
            </a:pPr>
            <a:r>
              <a:rPr lang="en-US" sz="1500">
                <a:effectLst/>
                <a:latin typeface="Calibri" panose="020F0502020204030204" pitchFamily="34" charset="0"/>
                <a:ea typeface="Times New Roman" panose="02020603050405020304" pitchFamily="18" charset="0"/>
                <a:cs typeface="Times New Roman" panose="02020603050405020304" pitchFamily="18" charset="0"/>
              </a:rPr>
              <a:t>/employee_ms/login.php</a:t>
            </a:r>
          </a:p>
          <a:p>
            <a:pPr marL="342900" marR="0" lvl="0" indent="-342900">
              <a:spcBef>
                <a:spcPts val="0"/>
              </a:spcBef>
              <a:spcAft>
                <a:spcPts val="0"/>
              </a:spcAft>
              <a:buFont typeface="+mj-lt"/>
              <a:buAutoNum type="arabicPeriod"/>
            </a:pPr>
            <a:r>
              <a:rPr lang="en-US" sz="1500">
                <a:effectLst/>
                <a:latin typeface="Calibri" panose="020F0502020204030204" pitchFamily="34" charset="0"/>
                <a:ea typeface="Times New Roman" panose="02020603050405020304" pitchFamily="18" charset="0"/>
                <a:cs typeface="Times New Roman" panose="02020603050405020304" pitchFamily="18" charset="0"/>
              </a:rPr>
              <a:t>Run the application and access the application using the localhost URL.</a:t>
            </a:r>
          </a:p>
          <a:p>
            <a:pPr marL="742950" marR="0" lvl="1" indent="-285750">
              <a:spcBef>
                <a:spcPts val="0"/>
              </a:spcBef>
              <a:spcAft>
                <a:spcPts val="0"/>
              </a:spcAft>
              <a:buFont typeface="+mj-lt"/>
              <a:buAutoNum type="alphaLcPeriod"/>
            </a:pPr>
            <a:r>
              <a:rPr lang="en-US" sz="1500">
                <a:effectLst/>
                <a:latin typeface="Calibri" panose="020F0502020204030204" pitchFamily="34" charset="0"/>
                <a:ea typeface="Times New Roman" panose="02020603050405020304" pitchFamily="18" charset="0"/>
                <a:cs typeface="Times New Roman" panose="02020603050405020304" pitchFamily="18" charset="0"/>
              </a:rPr>
              <a:t>Ex: </a:t>
            </a:r>
            <a:r>
              <a:rPr lang="en-US" sz="1500" u="sng">
                <a:effectLst/>
                <a:latin typeface="Calibri" panose="020F0502020204030204" pitchFamily="34" charset="0"/>
                <a:ea typeface="Times New Roman" panose="02020603050405020304" pitchFamily="18" charset="0"/>
                <a:cs typeface="Times New Roman" panose="02020603050405020304" pitchFamily="18" charset="0"/>
                <a:hlinkClick r:id="rId3"/>
              </a:rPr>
              <a:t>http://localhost/employee_ms/login.php#</a:t>
            </a:r>
            <a:r>
              <a:rPr lang="en-US" sz="1500">
                <a:effectLst/>
                <a:latin typeface="Calibri" panose="020F0502020204030204" pitchFamily="34" charset="0"/>
                <a:ea typeface="Times New Roman" panose="02020603050405020304" pitchFamily="18" charset="0"/>
                <a:cs typeface="Times New Roman" panose="02020603050405020304" pitchFamily="18" charset="0"/>
              </a:rPr>
              <a:t>!</a:t>
            </a:r>
          </a:p>
          <a:p>
            <a:pPr marL="342900" marR="0" lvl="0" indent="-342900">
              <a:spcBef>
                <a:spcPts val="0"/>
              </a:spcBef>
              <a:spcAft>
                <a:spcPts val="0"/>
              </a:spcAft>
              <a:buFont typeface="+mj-lt"/>
              <a:buAutoNum type="arabicPeriod"/>
            </a:pPr>
            <a:r>
              <a:rPr lang="en-US" sz="1500">
                <a:effectLst/>
                <a:latin typeface="Calibri" panose="020F0502020204030204" pitchFamily="34" charset="0"/>
                <a:ea typeface="Times New Roman" panose="02020603050405020304" pitchFamily="18" charset="0"/>
                <a:cs typeface="Times New Roman" panose="02020603050405020304" pitchFamily="18" charset="0"/>
              </a:rPr>
              <a:t>To run the test cases, we need to configure the PHPUnit in the IDE.</a:t>
            </a:r>
          </a:p>
          <a:p>
            <a:pPr marL="742950" marR="0" lvl="1" indent="-285750">
              <a:spcBef>
                <a:spcPts val="0"/>
              </a:spcBef>
              <a:spcAft>
                <a:spcPts val="0"/>
              </a:spcAft>
              <a:buFont typeface="+mj-lt"/>
              <a:buAutoNum type="alphaLcPeriod"/>
            </a:pPr>
            <a:r>
              <a:rPr lang="en-US" sz="1500">
                <a:effectLst/>
                <a:latin typeface="Calibri" panose="020F0502020204030204" pitchFamily="34" charset="0"/>
                <a:ea typeface="Times New Roman" panose="02020603050405020304" pitchFamily="18" charset="0"/>
                <a:cs typeface="Times New Roman" panose="02020603050405020304" pitchFamily="18" charset="0"/>
              </a:rPr>
              <a:t>Navigate to the run configurations, Add the PHPUnit properties.</a:t>
            </a:r>
          </a:p>
          <a:p>
            <a:pPr marL="742950" marR="0" lvl="1" indent="-285750">
              <a:spcBef>
                <a:spcPts val="0"/>
              </a:spcBef>
              <a:spcAft>
                <a:spcPts val="600"/>
              </a:spcAft>
              <a:buFont typeface="+mj-lt"/>
              <a:buAutoNum type="alphaLcPeriod"/>
            </a:pPr>
            <a:r>
              <a:rPr lang="en-US" sz="1500">
                <a:effectLst/>
                <a:latin typeface="Calibri" panose="020F0502020204030204" pitchFamily="34" charset="0"/>
                <a:ea typeface="Times New Roman" panose="02020603050405020304" pitchFamily="18" charset="0"/>
                <a:cs typeface="Times New Roman" panose="02020603050405020304" pitchFamily="18" charset="0"/>
              </a:rPr>
              <a:t>After adding it, run the application as a PHP unit test.</a:t>
            </a:r>
          </a:p>
          <a:p>
            <a:endParaRPr lang="en-US" sz="1500"/>
          </a:p>
        </p:txBody>
      </p:sp>
    </p:spTree>
    <p:extLst>
      <p:ext uri="{BB962C8B-B14F-4D97-AF65-F5344CB8AC3E}">
        <p14:creationId xmlns:p14="http://schemas.microsoft.com/office/powerpoint/2010/main" val="2126112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CFA4FCF7FD4D4CB3E04CA6F1F45B96" ma:contentTypeVersion="4" ma:contentTypeDescription="Create a new document." ma:contentTypeScope="" ma:versionID="8de81c32b986ff24dc63eab43429af25">
  <xsd:schema xmlns:xsd="http://www.w3.org/2001/XMLSchema" xmlns:xs="http://www.w3.org/2001/XMLSchema" xmlns:p="http://schemas.microsoft.com/office/2006/metadata/properties" xmlns:ns2="d69363c6-51a2-47a1-80c6-05d4d0de570a" targetNamespace="http://schemas.microsoft.com/office/2006/metadata/properties" ma:root="true" ma:fieldsID="8923c02d36f71632664328a4edb517cd" ns2:_="">
    <xsd:import namespace="d69363c6-51a2-47a1-80c6-05d4d0de570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9363c6-51a2-47a1-80c6-05d4d0de57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FAE3CB-5323-462C-8BCE-7A501D835B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9363c6-51a2-47a1-80c6-05d4d0de57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0405F1-1D07-4296-8BAF-04AB4729FC2F}">
  <ds:schemaRefs>
    <ds:schemaRef ds:uri="http://schemas.microsoft.com/sharepoint/v3/contenttype/forms"/>
  </ds:schemaRefs>
</ds:datastoreItem>
</file>

<file path=customXml/itemProps3.xml><?xml version="1.0" encoding="utf-8"?>
<ds:datastoreItem xmlns:ds="http://schemas.openxmlformats.org/officeDocument/2006/customXml" ds:itemID="{1D409C96-A54A-4FF8-B076-2A472C0E659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187</TotalTime>
  <Words>847</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Meiryo</vt:lpstr>
      <vt:lpstr>Arial</vt:lpstr>
      <vt:lpstr>Calibri</vt:lpstr>
      <vt:lpstr>Calibri Light</vt:lpstr>
      <vt:lpstr>Symbol</vt:lpstr>
      <vt:lpstr>Times New Roman</vt:lpstr>
      <vt:lpstr>Office Theme</vt:lpstr>
      <vt:lpstr>Employee management system</vt:lpstr>
      <vt:lpstr>Project Description</vt:lpstr>
      <vt:lpstr>Development plan for phases</vt:lpstr>
      <vt:lpstr>Deliverables featured as part of Phase 1</vt:lpstr>
      <vt:lpstr>PowerPoint Presentation</vt:lpstr>
      <vt:lpstr>PowerPoint Presentation</vt:lpstr>
      <vt:lpstr>PowerPoint Presentation</vt:lpstr>
      <vt:lpstr>Instructions to run the project</vt:lpstr>
      <vt:lpstr>Clear instructions on how to compile or run both application and test classes. </vt:lpstr>
      <vt:lpstr>Class Diagram</vt:lpstr>
      <vt:lpstr>Sequence diagram</vt:lpstr>
      <vt:lpstr>Use case diagram</vt:lpstr>
      <vt:lpstr>Use case diagram – Error Scenario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system</dc:title>
  <dc:creator>Subbarao Sanka</dc:creator>
  <cp:lastModifiedBy>Subbarao Sanka</cp:lastModifiedBy>
  <cp:revision>81</cp:revision>
  <dcterms:created xsi:type="dcterms:W3CDTF">2022-03-24T18:03:33Z</dcterms:created>
  <dcterms:modified xsi:type="dcterms:W3CDTF">2022-03-25T16:54:18Z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0x010100BECFA4FCF7FD4D4CB3E04CA6F1F45B96</vt:lpwstr>
  </property>
</Properties>
</file>