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56" r:id="rId6"/>
    <p:sldId id="269" r:id="rId7"/>
    <p:sldId id="270" r:id="rId8"/>
    <p:sldId id="258" r:id="rId9"/>
    <p:sldId id="266" r:id="rId10"/>
    <p:sldId id="259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60" r:id="rId19"/>
    <p:sldId id="261" r:id="rId20"/>
    <p:sldId id="262" r:id="rId21"/>
    <p:sldId id="268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8F9309-3606-4156-BED5-4B055CDB918B}" v="35" dt="2022-04-07T15:50:02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vula, Amarendhar Reddy" userId="S::amarendharreddychevula@my.unt.edu::d50610cd-e4d7-4b4d-81b7-f0c1fef93f9e" providerId="AD" clId="Web-{6ECBDB59-3CCB-A4EA-15FC-09FE65B5DDBC}"/>
    <pc:docChg chg="addSld modSld">
      <pc:chgData name="Chevula, Amarendhar Reddy" userId="S::amarendharreddychevula@my.unt.edu::d50610cd-e4d7-4b4d-81b7-f0c1fef93f9e" providerId="AD" clId="Web-{6ECBDB59-3CCB-A4EA-15FC-09FE65B5DDBC}" dt="2022-03-25T08:50:21.125" v="352" actId="1076"/>
      <pc:docMkLst>
        <pc:docMk/>
      </pc:docMkLst>
      <pc:sldChg chg="modSp new">
        <pc:chgData name="Chevula, Amarendhar Reddy" userId="S::amarendharreddychevula@my.unt.edu::d50610cd-e4d7-4b4d-81b7-f0c1fef93f9e" providerId="AD" clId="Web-{6ECBDB59-3CCB-A4EA-15FC-09FE65B5DDBC}" dt="2022-03-25T08:43:18.024" v="130" actId="20577"/>
        <pc:sldMkLst>
          <pc:docMk/>
          <pc:sldMk cId="3705167756" sldId="269"/>
        </pc:sldMkLst>
        <pc:spChg chg="mod">
          <ac:chgData name="Chevula, Amarendhar Reddy" userId="S::amarendharreddychevula@my.unt.edu::d50610cd-e4d7-4b4d-81b7-f0c1fef93f9e" providerId="AD" clId="Web-{6ECBDB59-3CCB-A4EA-15FC-09FE65B5DDBC}" dt="2022-03-25T08:35:59.603" v="6" actId="20577"/>
          <ac:spMkLst>
            <pc:docMk/>
            <pc:sldMk cId="3705167756" sldId="269"/>
            <ac:spMk id="2" creationId="{646A3A22-AC68-C2CF-4CC0-346D2EF8368F}"/>
          </ac:spMkLst>
        </pc:spChg>
        <pc:spChg chg="mod">
          <ac:chgData name="Chevula, Amarendhar Reddy" userId="S::amarendharreddychevula@my.unt.edu::d50610cd-e4d7-4b4d-81b7-f0c1fef93f9e" providerId="AD" clId="Web-{6ECBDB59-3CCB-A4EA-15FC-09FE65B5DDBC}" dt="2022-03-25T08:43:18.024" v="130" actId="20577"/>
          <ac:spMkLst>
            <pc:docMk/>
            <pc:sldMk cId="3705167756" sldId="269"/>
            <ac:spMk id="3" creationId="{B9AD3AAB-6A09-D116-3A1D-F17D18D6883A}"/>
          </ac:spMkLst>
        </pc:spChg>
      </pc:sldChg>
      <pc:sldChg chg="modSp new">
        <pc:chgData name="Chevula, Amarendhar Reddy" userId="S::amarendharreddychevula@my.unt.edu::d50610cd-e4d7-4b4d-81b7-f0c1fef93f9e" providerId="AD" clId="Web-{6ECBDB59-3CCB-A4EA-15FC-09FE65B5DDBC}" dt="2022-03-25T08:50:21.125" v="352" actId="1076"/>
        <pc:sldMkLst>
          <pc:docMk/>
          <pc:sldMk cId="2626148821" sldId="270"/>
        </pc:sldMkLst>
        <pc:spChg chg="mod">
          <ac:chgData name="Chevula, Amarendhar Reddy" userId="S::amarendharreddychevula@my.unt.edu::d50610cd-e4d7-4b4d-81b7-f0c1fef93f9e" providerId="AD" clId="Web-{6ECBDB59-3CCB-A4EA-15FC-09FE65B5DDBC}" dt="2022-03-25T08:43:33.962" v="143" actId="20577"/>
          <ac:spMkLst>
            <pc:docMk/>
            <pc:sldMk cId="2626148821" sldId="270"/>
            <ac:spMk id="2" creationId="{B5CBF061-9651-897B-49C1-4BD13D1A90FA}"/>
          </ac:spMkLst>
        </pc:spChg>
        <pc:spChg chg="mod">
          <ac:chgData name="Chevula, Amarendhar Reddy" userId="S::amarendharreddychevula@my.unt.edu::d50610cd-e4d7-4b4d-81b7-f0c1fef93f9e" providerId="AD" clId="Web-{6ECBDB59-3CCB-A4EA-15FC-09FE65B5DDBC}" dt="2022-03-25T08:50:21.125" v="352" actId="1076"/>
          <ac:spMkLst>
            <pc:docMk/>
            <pc:sldMk cId="2626148821" sldId="270"/>
            <ac:spMk id="3" creationId="{809834FA-F517-112B-4515-A01AACB940DF}"/>
          </ac:spMkLst>
        </pc:spChg>
      </pc:sldChg>
    </pc:docChg>
  </pc:docChgLst>
  <pc:docChgLst>
    <pc:chgData name="Subbarao Sanka" userId="ee20b6b1d484dbc6" providerId="LiveId" clId="{7846AB5E-D9ED-49A1-8F20-557674F03123}"/>
    <pc:docChg chg="undo custSel addSld delSld modSld sldOrd">
      <pc:chgData name="Subbarao Sanka" userId="ee20b6b1d484dbc6" providerId="LiveId" clId="{7846AB5E-D9ED-49A1-8F20-557674F03123}" dt="2022-03-24T21:17:42.481" v="107" actId="26606"/>
      <pc:docMkLst>
        <pc:docMk/>
      </pc:docMkLst>
      <pc:sldChg chg="addSp delSp modSp mod">
        <pc:chgData name="Subbarao Sanka" userId="ee20b6b1d484dbc6" providerId="LiveId" clId="{7846AB5E-D9ED-49A1-8F20-557674F03123}" dt="2022-03-24T21:12:11.434" v="45" actId="26606"/>
        <pc:sldMkLst>
          <pc:docMk/>
          <pc:sldMk cId="2424626761" sldId="256"/>
        </pc:sldMkLst>
        <pc:spChg chg="mod">
          <ac:chgData name="Subbarao Sanka" userId="ee20b6b1d484dbc6" providerId="LiveId" clId="{7846AB5E-D9ED-49A1-8F20-557674F03123}" dt="2022-03-24T21:12:11.434" v="45" actId="26606"/>
          <ac:spMkLst>
            <pc:docMk/>
            <pc:sldMk cId="2424626761" sldId="256"/>
            <ac:spMk id="2" creationId="{BD6E1F8D-0FEC-4F97-9FE0-673C7922220A}"/>
          </ac:spMkLst>
        </pc:spChg>
        <pc:spChg chg="mod">
          <ac:chgData name="Subbarao Sanka" userId="ee20b6b1d484dbc6" providerId="LiveId" clId="{7846AB5E-D9ED-49A1-8F20-557674F03123}" dt="2022-03-24T21:12:11.434" v="45" actId="26606"/>
          <ac:spMkLst>
            <pc:docMk/>
            <pc:sldMk cId="2424626761" sldId="256"/>
            <ac:spMk id="3" creationId="{EE48E243-E2F3-4A8D-ACDD-C98C95A91540}"/>
          </ac:spMkLst>
        </pc:spChg>
        <pc:spChg chg="add del">
          <ac:chgData name="Subbarao Sanka" userId="ee20b6b1d484dbc6" providerId="LiveId" clId="{7846AB5E-D9ED-49A1-8F20-557674F03123}" dt="2022-03-24T21:12:11.434" v="45" actId="26606"/>
          <ac:spMkLst>
            <pc:docMk/>
            <pc:sldMk cId="2424626761" sldId="256"/>
            <ac:spMk id="8" creationId="{489B7BFD-8F45-4093-AD9C-91B15B0503D9}"/>
          </ac:spMkLst>
        </pc:spChg>
        <pc:spChg chg="add del">
          <ac:chgData name="Subbarao Sanka" userId="ee20b6b1d484dbc6" providerId="LiveId" clId="{7846AB5E-D9ED-49A1-8F20-557674F03123}" dt="2022-03-24T21:12:11.434" v="45" actId="26606"/>
          <ac:spMkLst>
            <pc:docMk/>
            <pc:sldMk cId="2424626761" sldId="256"/>
            <ac:spMk id="14" creationId="{498F8FF6-43B4-494A-AF8F-123A4983EDF7}"/>
          </ac:spMkLst>
        </pc:spChg>
        <pc:spChg chg="add del">
          <ac:chgData name="Subbarao Sanka" userId="ee20b6b1d484dbc6" providerId="LiveId" clId="{7846AB5E-D9ED-49A1-8F20-557674F03123}" dt="2022-03-24T21:12:11.434" v="45" actId="26606"/>
          <ac:spMkLst>
            <pc:docMk/>
            <pc:sldMk cId="2424626761" sldId="256"/>
            <ac:spMk id="16" creationId="{2B06059C-C357-4011-82B9-9C0106301384}"/>
          </ac:spMkLst>
        </pc:spChg>
        <pc:spChg chg="add del">
          <ac:chgData name="Subbarao Sanka" userId="ee20b6b1d484dbc6" providerId="LiveId" clId="{7846AB5E-D9ED-49A1-8F20-557674F03123}" dt="2022-03-24T21:12:11.434" v="45" actId="26606"/>
          <ac:spMkLst>
            <pc:docMk/>
            <pc:sldMk cId="2424626761" sldId="256"/>
            <ac:spMk id="18" creationId="{5AFEC601-A132-47EE-B0C2-B38ACD9FCE6F}"/>
          </ac:spMkLst>
        </pc:spChg>
        <pc:spChg chg="add del">
          <ac:chgData name="Subbarao Sanka" userId="ee20b6b1d484dbc6" providerId="LiveId" clId="{7846AB5E-D9ED-49A1-8F20-557674F03123}" dt="2022-03-24T21:12:11.434" v="45" actId="26606"/>
          <ac:spMkLst>
            <pc:docMk/>
            <pc:sldMk cId="2424626761" sldId="256"/>
            <ac:spMk id="20" creationId="{279CAF82-0ECF-42BE-8F37-F71941E5D410}"/>
          </ac:spMkLst>
        </pc:spChg>
        <pc:spChg chg="add del">
          <ac:chgData name="Subbarao Sanka" userId="ee20b6b1d484dbc6" providerId="LiveId" clId="{7846AB5E-D9ED-49A1-8F20-557674F03123}" dt="2022-03-24T21:12:11.434" v="45" actId="26606"/>
          <ac:spMkLst>
            <pc:docMk/>
            <pc:sldMk cId="2424626761" sldId="256"/>
            <ac:spMk id="22" creationId="{218E095B-4870-4AD5-9C41-C16D59523501}"/>
          </ac:spMkLst>
        </pc:spChg>
        <pc:spChg chg="add del">
          <ac:chgData name="Subbarao Sanka" userId="ee20b6b1d484dbc6" providerId="LiveId" clId="{7846AB5E-D9ED-49A1-8F20-557674F03123}" dt="2022-03-24T21:12:11.434" v="45" actId="26606"/>
          <ac:spMkLst>
            <pc:docMk/>
            <pc:sldMk cId="2424626761" sldId="256"/>
            <ac:spMk id="31" creationId="{033BC44A-0661-43B4-9C14-FD5963C226AE}"/>
          </ac:spMkLst>
        </pc:spChg>
        <pc:spChg chg="add del">
          <ac:chgData name="Subbarao Sanka" userId="ee20b6b1d484dbc6" providerId="LiveId" clId="{7846AB5E-D9ED-49A1-8F20-557674F03123}" dt="2022-03-24T21:12:11.434" v="45" actId="26606"/>
          <ac:spMkLst>
            <pc:docMk/>
            <pc:sldMk cId="2424626761" sldId="256"/>
            <ac:spMk id="33" creationId="{BE8CB2F0-2F5A-4EBD-B214-E0309C31F578}"/>
          </ac:spMkLst>
        </pc:spChg>
        <pc:spChg chg="add del">
          <ac:chgData name="Subbarao Sanka" userId="ee20b6b1d484dbc6" providerId="LiveId" clId="{7846AB5E-D9ED-49A1-8F20-557674F03123}" dt="2022-03-24T21:12:11.434" v="45" actId="26606"/>
          <ac:spMkLst>
            <pc:docMk/>
            <pc:sldMk cId="2424626761" sldId="256"/>
            <ac:spMk id="35" creationId="{FFD3887D-244B-4EC4-9208-E304984C5D0F}"/>
          </ac:spMkLst>
        </pc:spChg>
        <pc:spChg chg="add del">
          <ac:chgData name="Subbarao Sanka" userId="ee20b6b1d484dbc6" providerId="LiveId" clId="{7846AB5E-D9ED-49A1-8F20-557674F03123}" dt="2022-03-24T21:12:11.434" v="45" actId="26606"/>
          <ac:spMkLst>
            <pc:docMk/>
            <pc:sldMk cId="2424626761" sldId="256"/>
            <ac:spMk id="37" creationId="{97224C31-855E-4593-8A58-5B2B0CC4F537}"/>
          </ac:spMkLst>
        </pc:spChg>
        <pc:spChg chg="add del">
          <ac:chgData name="Subbarao Sanka" userId="ee20b6b1d484dbc6" providerId="LiveId" clId="{7846AB5E-D9ED-49A1-8F20-557674F03123}" dt="2022-03-24T21:12:11.411" v="44" actId="26606"/>
          <ac:spMkLst>
            <pc:docMk/>
            <pc:sldMk cId="2424626761" sldId="256"/>
            <ac:spMk id="42" creationId="{943CAA20-3569-4189-9E48-239A229A86CA}"/>
          </ac:spMkLst>
        </pc:spChg>
        <pc:spChg chg="add del">
          <ac:chgData name="Subbarao Sanka" userId="ee20b6b1d484dbc6" providerId="LiveId" clId="{7846AB5E-D9ED-49A1-8F20-557674F03123}" dt="2022-03-24T21:12:11.411" v="44" actId="26606"/>
          <ac:spMkLst>
            <pc:docMk/>
            <pc:sldMk cId="2424626761" sldId="256"/>
            <ac:spMk id="44" creationId="{DA542B6D-E775-4832-91DC-2D20F857813A}"/>
          </ac:spMkLst>
        </pc:spChg>
        <pc:spChg chg="add">
          <ac:chgData name="Subbarao Sanka" userId="ee20b6b1d484dbc6" providerId="LiveId" clId="{7846AB5E-D9ED-49A1-8F20-557674F03123}" dt="2022-03-24T21:12:11.434" v="45" actId="26606"/>
          <ac:spMkLst>
            <pc:docMk/>
            <pc:sldMk cId="2424626761" sldId="256"/>
            <ac:spMk id="46" creationId="{BAEEE533-7CA5-4134-A14A-8575F66C6140}"/>
          </ac:spMkLst>
        </pc:spChg>
        <pc:spChg chg="add">
          <ac:chgData name="Subbarao Sanka" userId="ee20b6b1d484dbc6" providerId="LiveId" clId="{7846AB5E-D9ED-49A1-8F20-557674F03123}" dt="2022-03-24T21:12:11.434" v="45" actId="26606"/>
          <ac:spMkLst>
            <pc:docMk/>
            <pc:sldMk cId="2424626761" sldId="256"/>
            <ac:spMk id="47" creationId="{8D58E966-456A-48F4-81B4-C4D0C00206F1}"/>
          </ac:spMkLst>
        </pc:spChg>
        <pc:spChg chg="add">
          <ac:chgData name="Subbarao Sanka" userId="ee20b6b1d484dbc6" providerId="LiveId" clId="{7846AB5E-D9ED-49A1-8F20-557674F03123}" dt="2022-03-24T21:12:11.434" v="45" actId="26606"/>
          <ac:spMkLst>
            <pc:docMk/>
            <pc:sldMk cId="2424626761" sldId="256"/>
            <ac:spMk id="48" creationId="{E64B7817-E956-406B-A85B-5AEF36B1F50B}"/>
          </ac:spMkLst>
        </pc:spChg>
        <pc:spChg chg="add">
          <ac:chgData name="Subbarao Sanka" userId="ee20b6b1d484dbc6" providerId="LiveId" clId="{7846AB5E-D9ED-49A1-8F20-557674F03123}" dt="2022-03-24T21:12:11.434" v="45" actId="26606"/>
          <ac:spMkLst>
            <pc:docMk/>
            <pc:sldMk cId="2424626761" sldId="256"/>
            <ac:spMk id="49" creationId="{5523C670-74D7-4ED8-BA51-B6FB6557024C}"/>
          </ac:spMkLst>
        </pc:spChg>
        <pc:spChg chg="add">
          <ac:chgData name="Subbarao Sanka" userId="ee20b6b1d484dbc6" providerId="LiveId" clId="{7846AB5E-D9ED-49A1-8F20-557674F03123}" dt="2022-03-24T21:12:11.434" v="45" actId="26606"/>
          <ac:spMkLst>
            <pc:docMk/>
            <pc:sldMk cId="2424626761" sldId="256"/>
            <ac:spMk id="50" creationId="{92FC9C1F-8CBA-4083-8724-3735C556D844}"/>
          </ac:spMkLst>
        </pc:spChg>
        <pc:grpChg chg="add del">
          <ac:chgData name="Subbarao Sanka" userId="ee20b6b1d484dbc6" providerId="LiveId" clId="{7846AB5E-D9ED-49A1-8F20-557674F03123}" dt="2022-03-24T21:12:11.434" v="45" actId="26606"/>
          <ac:grpSpMkLst>
            <pc:docMk/>
            <pc:sldMk cId="2424626761" sldId="256"/>
            <ac:grpSpMk id="10" creationId="{042BC7E5-76DB-4826-8C07-4A49B6353F76}"/>
          </ac:grpSpMkLst>
        </pc:grpChg>
        <pc:grpChg chg="add del">
          <ac:chgData name="Subbarao Sanka" userId="ee20b6b1d484dbc6" providerId="LiveId" clId="{7846AB5E-D9ED-49A1-8F20-557674F03123}" dt="2022-03-24T21:12:11.434" v="45" actId="26606"/>
          <ac:grpSpMkLst>
            <pc:docMk/>
            <pc:sldMk cId="2424626761" sldId="256"/>
            <ac:grpSpMk id="24" creationId="{FB9739EB-7F66-433D-841F-AB3CD18700B7}"/>
          </ac:grpSpMkLst>
        </pc:grpChg>
      </pc:sldChg>
      <pc:sldChg chg="addSp delSp modSp mod">
        <pc:chgData name="Subbarao Sanka" userId="ee20b6b1d484dbc6" providerId="LiveId" clId="{7846AB5E-D9ED-49A1-8F20-557674F03123}" dt="2022-03-24T21:11:47.570" v="42" actId="26606"/>
        <pc:sldMkLst>
          <pc:docMk/>
          <pc:sldMk cId="120601897" sldId="258"/>
        </pc:sldMkLst>
        <pc:spChg chg="mod">
          <ac:chgData name="Subbarao Sanka" userId="ee20b6b1d484dbc6" providerId="LiveId" clId="{7846AB5E-D9ED-49A1-8F20-557674F03123}" dt="2022-03-24T21:11:47.570" v="42" actId="26606"/>
          <ac:spMkLst>
            <pc:docMk/>
            <pc:sldMk cId="120601897" sldId="258"/>
            <ac:spMk id="2" creationId="{6D22C869-5826-4EFB-8E23-CB3B57D5A3A3}"/>
          </ac:spMkLst>
        </pc:spChg>
        <pc:spChg chg="add">
          <ac:chgData name="Subbarao Sanka" userId="ee20b6b1d484dbc6" providerId="LiveId" clId="{7846AB5E-D9ED-49A1-8F20-557674F03123}" dt="2022-03-24T21:11:47.570" v="42" actId="26606"/>
          <ac:spMkLst>
            <pc:docMk/>
            <pc:sldMk cId="120601897" sldId="258"/>
            <ac:spMk id="124" creationId="{827B839B-9ADE-406B-8590-F1CAEDED45A1}"/>
          </ac:spMkLst>
        </pc:spChg>
        <pc:spChg chg="add">
          <ac:chgData name="Subbarao Sanka" userId="ee20b6b1d484dbc6" providerId="LiveId" clId="{7846AB5E-D9ED-49A1-8F20-557674F03123}" dt="2022-03-24T21:11:47.570" v="42" actId="26606"/>
          <ac:spMkLst>
            <pc:docMk/>
            <pc:sldMk cId="120601897" sldId="258"/>
            <ac:spMk id="126" creationId="{CFE45BF0-46DB-408C-B5F7-7B11716805D4}"/>
          </ac:spMkLst>
        </pc:spChg>
        <pc:spChg chg="add">
          <ac:chgData name="Subbarao Sanka" userId="ee20b6b1d484dbc6" providerId="LiveId" clId="{7846AB5E-D9ED-49A1-8F20-557674F03123}" dt="2022-03-24T21:11:47.570" v="42" actId="26606"/>
          <ac:spMkLst>
            <pc:docMk/>
            <pc:sldMk cId="120601897" sldId="258"/>
            <ac:spMk id="128" creationId="{2AEBC8F2-97B1-41B4-93F1-2D289E197FBA}"/>
          </ac:spMkLst>
        </pc:spChg>
        <pc:spChg chg="add">
          <ac:chgData name="Subbarao Sanka" userId="ee20b6b1d484dbc6" providerId="LiveId" clId="{7846AB5E-D9ED-49A1-8F20-557674F03123}" dt="2022-03-24T21:11:47.570" v="42" actId="26606"/>
          <ac:spMkLst>
            <pc:docMk/>
            <pc:sldMk cId="120601897" sldId="258"/>
            <ac:spMk id="130" creationId="{472E3A19-F5D5-48FC-BB9C-48C2F68F598B}"/>
          </ac:spMkLst>
        </pc:spChg>
        <pc:spChg chg="add">
          <ac:chgData name="Subbarao Sanka" userId="ee20b6b1d484dbc6" providerId="LiveId" clId="{7846AB5E-D9ED-49A1-8F20-557674F03123}" dt="2022-03-24T21:11:47.570" v="42" actId="26606"/>
          <ac:spMkLst>
            <pc:docMk/>
            <pc:sldMk cId="120601897" sldId="258"/>
            <ac:spMk id="132" creationId="{7A62E32F-BB65-43A8-8EB5-92346890E549}"/>
          </ac:spMkLst>
        </pc:spChg>
        <pc:spChg chg="add">
          <ac:chgData name="Subbarao Sanka" userId="ee20b6b1d484dbc6" providerId="LiveId" clId="{7846AB5E-D9ED-49A1-8F20-557674F03123}" dt="2022-03-24T21:11:47.570" v="42" actId="26606"/>
          <ac:spMkLst>
            <pc:docMk/>
            <pc:sldMk cId="120601897" sldId="258"/>
            <ac:spMk id="134" creationId="{14E91B64-9FCC-451E-AFB4-A827D6329367}"/>
          </ac:spMkLst>
        </pc:spChg>
        <pc:spChg chg="del">
          <ac:chgData name="Subbarao Sanka" userId="ee20b6b1d484dbc6" providerId="LiveId" clId="{7846AB5E-D9ED-49A1-8F20-557674F03123}" dt="2022-03-24T21:11:47.570" v="42" actId="26606"/>
          <ac:spMkLst>
            <pc:docMk/>
            <pc:sldMk cId="120601897" sldId="258"/>
            <ac:spMk id="147" creationId="{1056F38F-7C4E-461D-8709-7D0024AE1F79}"/>
          </ac:spMkLst>
        </pc:spChg>
        <pc:spChg chg="del">
          <ac:chgData name="Subbarao Sanka" userId="ee20b6b1d484dbc6" providerId="LiveId" clId="{7846AB5E-D9ED-49A1-8F20-557674F03123}" dt="2022-03-24T21:11:47.570" v="42" actId="26606"/>
          <ac:spMkLst>
            <pc:docMk/>
            <pc:sldMk cId="120601897" sldId="258"/>
            <ac:spMk id="149" creationId="{C7278469-3C3C-49CE-AEEE-E176A4900B78}"/>
          </ac:spMkLst>
        </pc:spChg>
        <pc:spChg chg="del">
          <ac:chgData name="Subbarao Sanka" userId="ee20b6b1d484dbc6" providerId="LiveId" clId="{7846AB5E-D9ED-49A1-8F20-557674F03123}" dt="2022-03-24T21:11:47.570" v="42" actId="26606"/>
          <ac:spMkLst>
            <pc:docMk/>
            <pc:sldMk cId="120601897" sldId="258"/>
            <ac:spMk id="155" creationId="{4C6598AB-1C17-4D54-951C-A082D94ACB7A}"/>
          </ac:spMkLst>
        </pc:spChg>
        <pc:spChg chg="del">
          <ac:chgData name="Subbarao Sanka" userId="ee20b6b1d484dbc6" providerId="LiveId" clId="{7846AB5E-D9ED-49A1-8F20-557674F03123}" dt="2022-03-24T21:11:47.570" v="42" actId="26606"/>
          <ac:spMkLst>
            <pc:docMk/>
            <pc:sldMk cId="120601897" sldId="258"/>
            <ac:spMk id="157" creationId="{C83B66D7-137D-4AC1-B172-53D60F08BEB5}"/>
          </ac:spMkLst>
        </pc:spChg>
        <pc:spChg chg="del">
          <ac:chgData name="Subbarao Sanka" userId="ee20b6b1d484dbc6" providerId="LiveId" clId="{7846AB5E-D9ED-49A1-8F20-557674F03123}" dt="2022-03-24T21:11:47.570" v="42" actId="26606"/>
          <ac:spMkLst>
            <pc:docMk/>
            <pc:sldMk cId="120601897" sldId="258"/>
            <ac:spMk id="159" creationId="{F6B92503-6984-4D15-8B98-8718709B785D}"/>
          </ac:spMkLst>
        </pc:spChg>
        <pc:spChg chg="del">
          <ac:chgData name="Subbarao Sanka" userId="ee20b6b1d484dbc6" providerId="LiveId" clId="{7846AB5E-D9ED-49A1-8F20-557674F03123}" dt="2022-03-24T21:11:47.570" v="42" actId="26606"/>
          <ac:spMkLst>
            <pc:docMk/>
            <pc:sldMk cId="120601897" sldId="258"/>
            <ac:spMk id="161" creationId="{08DDF938-524E-4C18-A47D-C00627832366}"/>
          </ac:spMkLst>
        </pc:spChg>
        <pc:spChg chg="del">
          <ac:chgData name="Subbarao Sanka" userId="ee20b6b1d484dbc6" providerId="LiveId" clId="{7846AB5E-D9ED-49A1-8F20-557674F03123}" dt="2022-03-24T21:11:47.570" v="42" actId="26606"/>
          <ac:spMkLst>
            <pc:docMk/>
            <pc:sldMk cId="120601897" sldId="258"/>
            <ac:spMk id="614" creationId="{5A0118C5-4F8D-4CF4-BADD-53FEACC6C42A}"/>
          </ac:spMkLst>
        </pc:spChg>
        <pc:spChg chg="del">
          <ac:chgData name="Subbarao Sanka" userId="ee20b6b1d484dbc6" providerId="LiveId" clId="{7846AB5E-D9ED-49A1-8F20-557674F03123}" dt="2022-03-24T21:11:47.570" v="42" actId="26606"/>
          <ac:spMkLst>
            <pc:docMk/>
            <pc:sldMk cId="120601897" sldId="258"/>
            <ac:spMk id="615" creationId="{4E0A5C5C-2A95-428E-9F6A-0D29EBD57C9F}"/>
          </ac:spMkLst>
        </pc:spChg>
        <pc:spChg chg="mod">
          <ac:chgData name="Subbarao Sanka" userId="ee20b6b1d484dbc6" providerId="LiveId" clId="{7846AB5E-D9ED-49A1-8F20-557674F03123}" dt="2022-03-24T21:11:47.570" v="42" actId="26606"/>
          <ac:spMkLst>
            <pc:docMk/>
            <pc:sldMk cId="120601897" sldId="258"/>
            <ac:spMk id="616" creationId="{6B59E333-4D59-4265-981F-668B35A6D895}"/>
          </ac:spMkLst>
        </pc:spChg>
        <pc:grpChg chg="del">
          <ac:chgData name="Subbarao Sanka" userId="ee20b6b1d484dbc6" providerId="LiveId" clId="{7846AB5E-D9ED-49A1-8F20-557674F03123}" dt="2022-03-24T21:11:47.570" v="42" actId="26606"/>
          <ac:grpSpMkLst>
            <pc:docMk/>
            <pc:sldMk cId="120601897" sldId="258"/>
            <ac:grpSpMk id="151" creationId="{93DC754C-7E09-422D-A8BB-AF632E90DFA2}"/>
          </ac:grpSpMkLst>
        </pc:grpChg>
        <pc:grpChg chg="del">
          <ac:chgData name="Subbarao Sanka" userId="ee20b6b1d484dbc6" providerId="LiveId" clId="{7846AB5E-D9ED-49A1-8F20-557674F03123}" dt="2022-03-24T21:11:47.570" v="42" actId="26606"/>
          <ac:grpSpMkLst>
            <pc:docMk/>
            <pc:sldMk cId="120601897" sldId="258"/>
            <ac:grpSpMk id="163" creationId="{3773FAF5-C452-4455-9411-D6AF5EBD4CA9}"/>
          </ac:grpSpMkLst>
        </pc:grpChg>
      </pc:sldChg>
      <pc:sldChg chg="addSp delSp modSp mod">
        <pc:chgData name="Subbarao Sanka" userId="ee20b6b1d484dbc6" providerId="LiveId" clId="{7846AB5E-D9ED-49A1-8F20-557674F03123}" dt="2022-03-24T21:09:03.844" v="25" actId="26606"/>
        <pc:sldMkLst>
          <pc:docMk/>
          <pc:sldMk cId="2126112732" sldId="259"/>
        </pc:sldMkLst>
        <pc:spChg chg="mod">
          <ac:chgData name="Subbarao Sanka" userId="ee20b6b1d484dbc6" providerId="LiveId" clId="{7846AB5E-D9ED-49A1-8F20-557674F03123}" dt="2022-03-24T21:09:03.844" v="25" actId="26606"/>
          <ac:spMkLst>
            <pc:docMk/>
            <pc:sldMk cId="2126112732" sldId="259"/>
            <ac:spMk id="2" creationId="{7CFBF548-FF4E-4B0A-978F-C78BBAF65287}"/>
          </ac:spMkLst>
        </pc:spChg>
        <pc:spChg chg="mod">
          <ac:chgData name="Subbarao Sanka" userId="ee20b6b1d484dbc6" providerId="LiveId" clId="{7846AB5E-D9ED-49A1-8F20-557674F03123}" dt="2022-03-24T21:09:03.844" v="25" actId="26606"/>
          <ac:spMkLst>
            <pc:docMk/>
            <pc:sldMk cId="2126112732" sldId="259"/>
            <ac:spMk id="52" creationId="{3D43C237-1181-4AAF-AEC8-9F22892B842C}"/>
          </ac:spMkLst>
        </pc:spChg>
        <pc:spChg chg="del">
          <ac:chgData name="Subbarao Sanka" userId="ee20b6b1d484dbc6" providerId="LiveId" clId="{7846AB5E-D9ED-49A1-8F20-557674F03123}" dt="2022-03-24T21:09:03.844" v="25" actId="26606"/>
          <ac:spMkLst>
            <pc:docMk/>
            <pc:sldMk cId="2126112732" sldId="259"/>
            <ac:spMk id="57" creationId="{B34F5AD2-EDBD-4BBD-A55C-EAFFD0C7097A}"/>
          </ac:spMkLst>
        </pc:spChg>
        <pc:spChg chg="del">
          <ac:chgData name="Subbarao Sanka" userId="ee20b6b1d484dbc6" providerId="LiveId" clId="{7846AB5E-D9ED-49A1-8F20-557674F03123}" dt="2022-03-24T21:09:03.844" v="25" actId="26606"/>
          <ac:spMkLst>
            <pc:docMk/>
            <pc:sldMk cId="2126112732" sldId="259"/>
            <ac:spMk id="59" creationId="{C3896A03-3945-419A-B66B-4EE266EDD152}"/>
          </ac:spMkLst>
        </pc:spChg>
        <pc:spChg chg="del">
          <ac:chgData name="Subbarao Sanka" userId="ee20b6b1d484dbc6" providerId="LiveId" clId="{7846AB5E-D9ED-49A1-8F20-557674F03123}" dt="2022-03-24T21:09:03.844" v="25" actId="26606"/>
          <ac:spMkLst>
            <pc:docMk/>
            <pc:sldMk cId="2126112732" sldId="259"/>
            <ac:spMk id="61" creationId="{B8EAE243-3A9F-4A46-B0D9-04C723A8A1BD}"/>
          </ac:spMkLst>
        </pc:spChg>
        <pc:spChg chg="add">
          <ac:chgData name="Subbarao Sanka" userId="ee20b6b1d484dbc6" providerId="LiveId" clId="{7846AB5E-D9ED-49A1-8F20-557674F03123}" dt="2022-03-24T21:09:03.844" v="25" actId="26606"/>
          <ac:spMkLst>
            <pc:docMk/>
            <pc:sldMk cId="2126112732" sldId="259"/>
            <ac:spMk id="66" creationId="{6A1473A6-3F22-483E-8A30-80B9D2B14592}"/>
          </ac:spMkLst>
        </pc:spChg>
        <pc:grpChg chg="add">
          <ac:chgData name="Subbarao Sanka" userId="ee20b6b1d484dbc6" providerId="LiveId" clId="{7846AB5E-D9ED-49A1-8F20-557674F03123}" dt="2022-03-24T21:09:03.844" v="25" actId="26606"/>
          <ac:grpSpMkLst>
            <pc:docMk/>
            <pc:sldMk cId="2126112732" sldId="259"/>
            <ac:grpSpMk id="68" creationId="{AA1375E3-3E53-4D75-BAB7-E5929BFCB25F}"/>
          </ac:grpSpMkLst>
        </pc:grpChg>
      </pc:sldChg>
      <pc:sldChg chg="addSp delSp modSp mod">
        <pc:chgData name="Subbarao Sanka" userId="ee20b6b1d484dbc6" providerId="LiveId" clId="{7846AB5E-D9ED-49A1-8F20-557674F03123}" dt="2022-03-24T21:08:26.117" v="22" actId="26606"/>
        <pc:sldMkLst>
          <pc:docMk/>
          <pc:sldMk cId="567122831" sldId="260"/>
        </pc:sldMkLst>
        <pc:spChg chg="mod">
          <ac:chgData name="Subbarao Sanka" userId="ee20b6b1d484dbc6" providerId="LiveId" clId="{7846AB5E-D9ED-49A1-8F20-557674F03123}" dt="2022-03-24T21:08:26.117" v="22" actId="26606"/>
          <ac:spMkLst>
            <pc:docMk/>
            <pc:sldMk cId="567122831" sldId="260"/>
            <ac:spMk id="2" creationId="{29DDBEA0-536C-4FD2-BA59-9A8837A1FA3B}"/>
          </ac:spMkLst>
        </pc:spChg>
        <pc:spChg chg="add del mod">
          <ac:chgData name="Subbarao Sanka" userId="ee20b6b1d484dbc6" providerId="LiveId" clId="{7846AB5E-D9ED-49A1-8F20-557674F03123}" dt="2022-03-24T21:07:49.528" v="13" actId="931"/>
          <ac:spMkLst>
            <pc:docMk/>
            <pc:sldMk cId="567122831" sldId="260"/>
            <ac:spMk id="4" creationId="{929DAA79-F3F7-49FA-8934-62ABAE748EFF}"/>
          </ac:spMkLst>
        </pc:spChg>
        <pc:spChg chg="del">
          <ac:chgData name="Subbarao Sanka" userId="ee20b6b1d484dbc6" providerId="LiveId" clId="{7846AB5E-D9ED-49A1-8F20-557674F03123}" dt="2022-03-24T21:08:26.117" v="22" actId="26606"/>
          <ac:spMkLst>
            <pc:docMk/>
            <pc:sldMk cId="567122831" sldId="260"/>
            <ac:spMk id="84" creationId="{6753252F-4873-4F63-801D-CC719279A7D5}"/>
          </ac:spMkLst>
        </pc:spChg>
        <pc:spChg chg="del">
          <ac:chgData name="Subbarao Sanka" userId="ee20b6b1d484dbc6" providerId="LiveId" clId="{7846AB5E-D9ED-49A1-8F20-557674F03123}" dt="2022-03-24T21:08:26.117" v="22" actId="26606"/>
          <ac:spMkLst>
            <pc:docMk/>
            <pc:sldMk cId="567122831" sldId="260"/>
            <ac:spMk id="86" creationId="{047C8CCB-F95D-4249-92DD-651249D3535A}"/>
          </ac:spMkLst>
        </pc:spChg>
        <pc:spChg chg="add">
          <ac:chgData name="Subbarao Sanka" userId="ee20b6b1d484dbc6" providerId="LiveId" clId="{7846AB5E-D9ED-49A1-8F20-557674F03123}" dt="2022-03-24T21:08:26.117" v="22" actId="26606"/>
          <ac:spMkLst>
            <pc:docMk/>
            <pc:sldMk cId="567122831" sldId="260"/>
            <ac:spMk id="91" creationId="{D12DDE76-C203-4047-9998-63900085B5E8}"/>
          </ac:spMkLst>
        </pc:spChg>
        <pc:picChg chg="del">
          <ac:chgData name="Subbarao Sanka" userId="ee20b6b1d484dbc6" providerId="LiveId" clId="{7846AB5E-D9ED-49A1-8F20-557674F03123}" dt="2022-03-24T21:07:38.530" v="12" actId="478"/>
          <ac:picMkLst>
            <pc:docMk/>
            <pc:sldMk cId="567122831" sldId="260"/>
            <ac:picMk id="5" creationId="{82E003B7-4F48-4D5D-A4AE-19F453C2B94B}"/>
          </ac:picMkLst>
        </pc:picChg>
        <pc:picChg chg="add mod">
          <ac:chgData name="Subbarao Sanka" userId="ee20b6b1d484dbc6" providerId="LiveId" clId="{7846AB5E-D9ED-49A1-8F20-557674F03123}" dt="2022-03-24T21:08:26.117" v="22" actId="26606"/>
          <ac:picMkLst>
            <pc:docMk/>
            <pc:sldMk cId="567122831" sldId="260"/>
            <ac:picMk id="7" creationId="{BBFB8A54-6BD0-4C07-9811-012CEBD8C7DA}"/>
          </ac:picMkLst>
        </pc:picChg>
      </pc:sldChg>
      <pc:sldChg chg="addSp delSp modSp mod">
        <pc:chgData name="Subbarao Sanka" userId="ee20b6b1d484dbc6" providerId="LiveId" clId="{7846AB5E-D9ED-49A1-8F20-557674F03123}" dt="2022-03-24T21:08:34.603" v="23" actId="26606"/>
        <pc:sldMkLst>
          <pc:docMk/>
          <pc:sldMk cId="3328836338" sldId="261"/>
        </pc:sldMkLst>
        <pc:spChg chg="mod">
          <ac:chgData name="Subbarao Sanka" userId="ee20b6b1d484dbc6" providerId="LiveId" clId="{7846AB5E-D9ED-49A1-8F20-557674F03123}" dt="2022-03-24T21:08:34.603" v="23" actId="26606"/>
          <ac:spMkLst>
            <pc:docMk/>
            <pc:sldMk cId="3328836338" sldId="261"/>
            <ac:spMk id="2" creationId="{12730799-1888-49B1-B86B-A2BBE3036AE9}"/>
          </ac:spMkLst>
        </pc:spChg>
        <pc:spChg chg="del">
          <ac:chgData name="Subbarao Sanka" userId="ee20b6b1d484dbc6" providerId="LiveId" clId="{7846AB5E-D9ED-49A1-8F20-557674F03123}" dt="2022-03-24T21:08:34.603" v="23" actId="26606"/>
          <ac:spMkLst>
            <pc:docMk/>
            <pc:sldMk cId="3328836338" sldId="261"/>
            <ac:spMk id="42" creationId="{6753252F-4873-4F63-801D-CC719279A7D5}"/>
          </ac:spMkLst>
        </pc:spChg>
        <pc:spChg chg="del">
          <ac:chgData name="Subbarao Sanka" userId="ee20b6b1d484dbc6" providerId="LiveId" clId="{7846AB5E-D9ED-49A1-8F20-557674F03123}" dt="2022-03-24T21:08:34.603" v="23" actId="26606"/>
          <ac:spMkLst>
            <pc:docMk/>
            <pc:sldMk cId="3328836338" sldId="261"/>
            <ac:spMk id="44" creationId="{047C8CCB-F95D-4249-92DD-651249D3535A}"/>
          </ac:spMkLst>
        </pc:spChg>
        <pc:spChg chg="add">
          <ac:chgData name="Subbarao Sanka" userId="ee20b6b1d484dbc6" providerId="LiveId" clId="{7846AB5E-D9ED-49A1-8F20-557674F03123}" dt="2022-03-24T21:08:34.603" v="23" actId="26606"/>
          <ac:spMkLst>
            <pc:docMk/>
            <pc:sldMk cId="3328836338" sldId="261"/>
            <ac:spMk id="49" creationId="{D12DDE76-C203-4047-9998-63900085B5E8}"/>
          </ac:spMkLst>
        </pc:spChg>
        <pc:picChg chg="mod">
          <ac:chgData name="Subbarao Sanka" userId="ee20b6b1d484dbc6" providerId="LiveId" clId="{7846AB5E-D9ED-49A1-8F20-557674F03123}" dt="2022-03-24T21:08:34.603" v="23" actId="26606"/>
          <ac:picMkLst>
            <pc:docMk/>
            <pc:sldMk cId="3328836338" sldId="261"/>
            <ac:picMk id="5" creationId="{9FCDBDB1-0267-4A35-8D19-C0026FA71D54}"/>
          </ac:picMkLst>
        </pc:picChg>
      </pc:sldChg>
      <pc:sldChg chg="addSp delSp modSp mod">
        <pc:chgData name="Subbarao Sanka" userId="ee20b6b1d484dbc6" providerId="LiveId" clId="{7846AB5E-D9ED-49A1-8F20-557674F03123}" dt="2022-03-24T21:17:42.481" v="107" actId="26606"/>
        <pc:sldMkLst>
          <pc:docMk/>
          <pc:sldMk cId="278205334" sldId="262"/>
        </pc:sldMkLst>
        <pc:spChg chg="mod">
          <ac:chgData name="Subbarao Sanka" userId="ee20b6b1d484dbc6" providerId="LiveId" clId="{7846AB5E-D9ED-49A1-8F20-557674F03123}" dt="2022-03-24T21:08:39.199" v="24" actId="26606"/>
          <ac:spMkLst>
            <pc:docMk/>
            <pc:sldMk cId="278205334" sldId="262"/>
            <ac:spMk id="2" creationId="{A585A92F-A0F1-4776-8BFB-63FC6249E443}"/>
          </ac:spMkLst>
        </pc:spChg>
        <pc:spChg chg="add del mod">
          <ac:chgData name="Subbarao Sanka" userId="ee20b6b1d484dbc6" providerId="LiveId" clId="{7846AB5E-D9ED-49A1-8F20-557674F03123}" dt="2022-03-24T21:05:05.644" v="1" actId="931"/>
          <ac:spMkLst>
            <pc:docMk/>
            <pc:sldMk cId="278205334" sldId="262"/>
            <ac:spMk id="4" creationId="{853A5C3E-2807-4838-A37B-33E499FDB73A}"/>
          </ac:spMkLst>
        </pc:spChg>
        <pc:spChg chg="add del mod">
          <ac:chgData name="Subbarao Sanka" userId="ee20b6b1d484dbc6" providerId="LiveId" clId="{7846AB5E-D9ED-49A1-8F20-557674F03123}" dt="2022-03-24T21:17:40.514" v="104" actId="931"/>
          <ac:spMkLst>
            <pc:docMk/>
            <pc:sldMk cId="278205334" sldId="262"/>
            <ac:spMk id="9" creationId="{9D76095E-94CB-4F83-8779-37DCC5EF76D5}"/>
          </ac:spMkLst>
        </pc:spChg>
        <pc:spChg chg="del">
          <ac:chgData name="Subbarao Sanka" userId="ee20b6b1d484dbc6" providerId="LiveId" clId="{7846AB5E-D9ED-49A1-8F20-557674F03123}" dt="2022-03-24T21:08:39.199" v="24" actId="26606"/>
          <ac:spMkLst>
            <pc:docMk/>
            <pc:sldMk cId="278205334" sldId="262"/>
            <ac:spMk id="32" creationId="{6753252F-4873-4F63-801D-CC719279A7D5}"/>
          </ac:spMkLst>
        </pc:spChg>
        <pc:spChg chg="del">
          <ac:chgData name="Subbarao Sanka" userId="ee20b6b1d484dbc6" providerId="LiveId" clId="{7846AB5E-D9ED-49A1-8F20-557674F03123}" dt="2022-03-24T21:08:39.199" v="24" actId="26606"/>
          <ac:spMkLst>
            <pc:docMk/>
            <pc:sldMk cId="278205334" sldId="262"/>
            <ac:spMk id="34" creationId="{047C8CCB-F95D-4249-92DD-651249D3535A}"/>
          </ac:spMkLst>
        </pc:spChg>
        <pc:spChg chg="add del">
          <ac:chgData name="Subbarao Sanka" userId="ee20b6b1d484dbc6" providerId="LiveId" clId="{7846AB5E-D9ED-49A1-8F20-557674F03123}" dt="2022-03-24T21:17:42.481" v="107" actId="26606"/>
          <ac:spMkLst>
            <pc:docMk/>
            <pc:sldMk cId="278205334" sldId="262"/>
            <ac:spMk id="39" creationId="{D12DDE76-C203-4047-9998-63900085B5E8}"/>
          </ac:spMkLst>
        </pc:spChg>
        <pc:spChg chg="add">
          <ac:chgData name="Subbarao Sanka" userId="ee20b6b1d484dbc6" providerId="LiveId" clId="{7846AB5E-D9ED-49A1-8F20-557674F03123}" dt="2022-03-24T21:17:42.481" v="107" actId="26606"/>
          <ac:spMkLst>
            <pc:docMk/>
            <pc:sldMk cId="278205334" sldId="262"/>
            <ac:spMk id="44" creationId="{D12DDE76-C203-4047-9998-63900085B5E8}"/>
          </ac:spMkLst>
        </pc:spChg>
        <pc:picChg chg="del">
          <ac:chgData name="Subbarao Sanka" userId="ee20b6b1d484dbc6" providerId="LiveId" clId="{7846AB5E-D9ED-49A1-8F20-557674F03123}" dt="2022-03-24T21:04:58.008" v="0" actId="478"/>
          <ac:picMkLst>
            <pc:docMk/>
            <pc:sldMk cId="278205334" sldId="262"/>
            <ac:picMk id="5" creationId="{9B8A5DBF-12C3-487E-9E57-53EFFD0A5BBF}"/>
          </ac:picMkLst>
        </pc:picChg>
        <pc:picChg chg="add del mod">
          <ac:chgData name="Subbarao Sanka" userId="ee20b6b1d484dbc6" providerId="LiveId" clId="{7846AB5E-D9ED-49A1-8F20-557674F03123}" dt="2022-03-24T21:17:34.581" v="103" actId="478"/>
          <ac:picMkLst>
            <pc:docMk/>
            <pc:sldMk cId="278205334" sldId="262"/>
            <ac:picMk id="7" creationId="{265F491B-0DBB-4E8F-B6CA-DA5C6BE86778}"/>
          </ac:picMkLst>
        </pc:picChg>
        <pc:picChg chg="add mod">
          <ac:chgData name="Subbarao Sanka" userId="ee20b6b1d484dbc6" providerId="LiveId" clId="{7846AB5E-D9ED-49A1-8F20-557674F03123}" dt="2022-03-24T21:17:42.481" v="107" actId="26606"/>
          <ac:picMkLst>
            <pc:docMk/>
            <pc:sldMk cId="278205334" sldId="262"/>
            <ac:picMk id="11" creationId="{707CC45F-F6EC-4B7B-AA83-132E49EEE9CE}"/>
          </ac:picMkLst>
        </pc:picChg>
      </pc:sldChg>
      <pc:sldChg chg="addSp delSp modSp mod setBg setClrOvrMap">
        <pc:chgData name="Subbarao Sanka" userId="ee20b6b1d484dbc6" providerId="LiveId" clId="{7846AB5E-D9ED-49A1-8F20-557674F03123}" dt="2022-03-24T21:11:00.561" v="36" actId="26606"/>
        <pc:sldMkLst>
          <pc:docMk/>
          <pc:sldMk cId="897948586" sldId="263"/>
        </pc:sldMkLst>
        <pc:spChg chg="mod ord">
          <ac:chgData name="Subbarao Sanka" userId="ee20b6b1d484dbc6" providerId="LiveId" clId="{7846AB5E-D9ED-49A1-8F20-557674F03123}" dt="2022-03-24T21:11:00.561" v="36" actId="26606"/>
          <ac:spMkLst>
            <pc:docMk/>
            <pc:sldMk cId="897948586" sldId="263"/>
            <ac:spMk id="3" creationId="{5A0B0ED6-8485-40CA-9BBB-83194401270A}"/>
          </ac:spMkLst>
        </pc:spChg>
        <pc:spChg chg="add del">
          <ac:chgData name="Subbarao Sanka" userId="ee20b6b1d484dbc6" providerId="LiveId" clId="{7846AB5E-D9ED-49A1-8F20-557674F03123}" dt="2022-03-24T21:11:00.561" v="36" actId="26606"/>
          <ac:spMkLst>
            <pc:docMk/>
            <pc:sldMk cId="897948586" sldId="263"/>
            <ac:spMk id="80" creationId="{E862BE82-D00D-42C1-BF16-93AA37870C32}"/>
          </ac:spMkLst>
        </pc:spChg>
        <pc:spChg chg="add del">
          <ac:chgData name="Subbarao Sanka" userId="ee20b6b1d484dbc6" providerId="LiveId" clId="{7846AB5E-D9ED-49A1-8F20-557674F03123}" dt="2022-03-24T21:11:00.561" v="36" actId="26606"/>
          <ac:spMkLst>
            <pc:docMk/>
            <pc:sldMk cId="897948586" sldId="263"/>
            <ac:spMk id="82" creationId="{F6D92C2D-1D3D-4974-918C-06579FB354A9}"/>
          </ac:spMkLst>
        </pc:spChg>
        <pc:spChg chg="add">
          <ac:chgData name="Subbarao Sanka" userId="ee20b6b1d484dbc6" providerId="LiveId" clId="{7846AB5E-D9ED-49A1-8F20-557674F03123}" dt="2022-03-24T21:11:00.561" v="36" actId="26606"/>
          <ac:spMkLst>
            <pc:docMk/>
            <pc:sldMk cId="897948586" sldId="263"/>
            <ac:spMk id="89" creationId="{E2D2362D-7010-4036-B9CA-03DFC8EB3B01}"/>
          </ac:spMkLst>
        </pc:spChg>
        <pc:spChg chg="add">
          <ac:chgData name="Subbarao Sanka" userId="ee20b6b1d484dbc6" providerId="LiveId" clId="{7846AB5E-D9ED-49A1-8F20-557674F03123}" dt="2022-03-24T21:11:00.561" v="36" actId="26606"/>
          <ac:spMkLst>
            <pc:docMk/>
            <pc:sldMk cId="897948586" sldId="263"/>
            <ac:spMk id="90" creationId="{35F0E358-1E49-4920-80D8-C3D138708838}"/>
          </ac:spMkLst>
        </pc:spChg>
        <pc:spChg chg="add">
          <ac:chgData name="Subbarao Sanka" userId="ee20b6b1d484dbc6" providerId="LiveId" clId="{7846AB5E-D9ED-49A1-8F20-557674F03123}" dt="2022-03-24T21:11:00.561" v="36" actId="26606"/>
          <ac:spMkLst>
            <pc:docMk/>
            <pc:sldMk cId="897948586" sldId="263"/>
            <ac:spMk id="91" creationId="{DC85BF5E-2BD6-4E5B-8EA3-420B45BB03FA}"/>
          </ac:spMkLst>
        </pc:spChg>
        <pc:spChg chg="add">
          <ac:chgData name="Subbarao Sanka" userId="ee20b6b1d484dbc6" providerId="LiveId" clId="{7846AB5E-D9ED-49A1-8F20-557674F03123}" dt="2022-03-24T21:11:00.561" v="36" actId="26606"/>
          <ac:spMkLst>
            <pc:docMk/>
            <pc:sldMk cId="897948586" sldId="263"/>
            <ac:spMk id="93" creationId="{740D8E28-91B5-42B0-9D6C-B777D8AD90C2}"/>
          </ac:spMkLst>
        </pc:spChg>
        <pc:picChg chg="mod">
          <ac:chgData name="Subbarao Sanka" userId="ee20b6b1d484dbc6" providerId="LiveId" clId="{7846AB5E-D9ED-49A1-8F20-557674F03123}" dt="2022-03-24T21:11:00.561" v="36" actId="26606"/>
          <ac:picMkLst>
            <pc:docMk/>
            <pc:sldMk cId="897948586" sldId="263"/>
            <ac:picMk id="4" creationId="{E20148C7-FBBC-4E0D-B27A-16A4774DBA61}"/>
          </ac:picMkLst>
        </pc:picChg>
        <pc:cxnChg chg="add del">
          <ac:chgData name="Subbarao Sanka" userId="ee20b6b1d484dbc6" providerId="LiveId" clId="{7846AB5E-D9ED-49A1-8F20-557674F03123}" dt="2022-03-24T21:11:00.544" v="35" actId="26606"/>
          <ac:cxnSpMkLst>
            <pc:docMk/>
            <pc:sldMk cId="897948586" sldId="263"/>
            <ac:cxnSpMk id="87" creationId="{39B7FDC9-F0CE-43A7-9F2A-83DD09DC3453}"/>
          </ac:cxnSpMkLst>
        </pc:cxnChg>
      </pc:sldChg>
      <pc:sldChg chg="addSp delSp modSp mod">
        <pc:chgData name="Subbarao Sanka" userId="ee20b6b1d484dbc6" providerId="LiveId" clId="{7846AB5E-D9ED-49A1-8F20-557674F03123}" dt="2022-03-24T21:11:37.123" v="41" actId="255"/>
        <pc:sldMkLst>
          <pc:docMk/>
          <pc:sldMk cId="2735728669" sldId="264"/>
        </pc:sldMkLst>
        <pc:spChg chg="mod">
          <ac:chgData name="Subbarao Sanka" userId="ee20b6b1d484dbc6" providerId="LiveId" clId="{7846AB5E-D9ED-49A1-8F20-557674F03123}" dt="2022-03-24T21:11:37.123" v="41" actId="255"/>
          <ac:spMkLst>
            <pc:docMk/>
            <pc:sldMk cId="2735728669" sldId="264"/>
            <ac:spMk id="3" creationId="{3B527C1B-5AA6-4632-99A3-B71653615AD6}"/>
          </ac:spMkLst>
        </pc:spChg>
        <pc:spChg chg="add del">
          <ac:chgData name="Subbarao Sanka" userId="ee20b6b1d484dbc6" providerId="LiveId" clId="{7846AB5E-D9ED-49A1-8F20-557674F03123}" dt="2022-03-24T21:10:10.733" v="33" actId="26606"/>
          <ac:spMkLst>
            <pc:docMk/>
            <pc:sldMk cId="2735728669" sldId="264"/>
            <ac:spMk id="12" creationId="{8181FC64-B306-4821-98E2-780662EFC486}"/>
          </ac:spMkLst>
        </pc:spChg>
        <pc:spChg chg="add del">
          <ac:chgData name="Subbarao Sanka" userId="ee20b6b1d484dbc6" providerId="LiveId" clId="{7846AB5E-D9ED-49A1-8F20-557674F03123}" dt="2022-03-24T21:10:10.733" v="33" actId="26606"/>
          <ac:spMkLst>
            <pc:docMk/>
            <pc:sldMk cId="2735728669" sldId="264"/>
            <ac:spMk id="14" creationId="{5871FC61-DD4E-47D4-81FD-8A7E7D12B371}"/>
          </ac:spMkLst>
        </pc:spChg>
        <pc:spChg chg="add del">
          <ac:chgData name="Subbarao Sanka" userId="ee20b6b1d484dbc6" providerId="LiveId" clId="{7846AB5E-D9ED-49A1-8F20-557674F03123}" dt="2022-03-24T21:10:10.733" v="33" actId="26606"/>
          <ac:spMkLst>
            <pc:docMk/>
            <pc:sldMk cId="2735728669" sldId="264"/>
            <ac:spMk id="16" creationId="{F9EC3F91-A75C-4F74-867E-E4C28C13546B}"/>
          </ac:spMkLst>
        </pc:spChg>
        <pc:spChg chg="add del">
          <ac:chgData name="Subbarao Sanka" userId="ee20b6b1d484dbc6" providerId="LiveId" clId="{7846AB5E-D9ED-49A1-8F20-557674F03123}" dt="2022-03-24T21:10:10.733" v="33" actId="26606"/>
          <ac:spMkLst>
            <pc:docMk/>
            <pc:sldMk cId="2735728669" sldId="264"/>
            <ac:spMk id="18" creationId="{829A1E2C-5AC8-40FC-99E9-832069D39792}"/>
          </ac:spMkLst>
        </pc:spChg>
        <pc:picChg chg="mod ord">
          <ac:chgData name="Subbarao Sanka" userId="ee20b6b1d484dbc6" providerId="LiveId" clId="{7846AB5E-D9ED-49A1-8F20-557674F03123}" dt="2022-03-24T21:10:10.733" v="33" actId="26606"/>
          <ac:picMkLst>
            <pc:docMk/>
            <pc:sldMk cId="2735728669" sldId="264"/>
            <ac:picMk id="7" creationId="{EB6A9C79-E5B7-489D-8A37-4C1398976135}"/>
          </ac:picMkLst>
        </pc:picChg>
        <pc:cxnChg chg="add del">
          <ac:chgData name="Subbarao Sanka" userId="ee20b6b1d484dbc6" providerId="LiveId" clId="{7846AB5E-D9ED-49A1-8F20-557674F03123}" dt="2022-03-24T21:10:10.733" v="33" actId="26606"/>
          <ac:cxnSpMkLst>
            <pc:docMk/>
            <pc:sldMk cId="2735728669" sldId="264"/>
            <ac:cxnSpMk id="23" creationId="{A7F400EE-A8A5-48AF-B4D6-291B52C6F0B0}"/>
          </ac:cxnSpMkLst>
        </pc:cxnChg>
      </pc:sldChg>
      <pc:sldChg chg="addSp delSp modSp mod">
        <pc:chgData name="Subbarao Sanka" userId="ee20b6b1d484dbc6" providerId="LiveId" clId="{7846AB5E-D9ED-49A1-8F20-557674F03123}" dt="2022-03-24T21:11:16.185" v="37" actId="26606"/>
        <pc:sldMkLst>
          <pc:docMk/>
          <pc:sldMk cId="2586395533" sldId="265"/>
        </pc:sldMkLst>
        <pc:spChg chg="mod ord">
          <ac:chgData name="Subbarao Sanka" userId="ee20b6b1d484dbc6" providerId="LiveId" clId="{7846AB5E-D9ED-49A1-8F20-557674F03123}" dt="2022-03-24T21:11:16.185" v="37" actId="26606"/>
          <ac:spMkLst>
            <pc:docMk/>
            <pc:sldMk cId="2586395533" sldId="265"/>
            <ac:spMk id="3" creationId="{D87089A9-EA68-402D-844E-62D3C644E0AD}"/>
          </ac:spMkLst>
        </pc:spChg>
        <pc:spChg chg="del">
          <ac:chgData name="Subbarao Sanka" userId="ee20b6b1d484dbc6" providerId="LiveId" clId="{7846AB5E-D9ED-49A1-8F20-557674F03123}" dt="2022-03-24T21:09:55.946" v="31" actId="26606"/>
          <ac:spMkLst>
            <pc:docMk/>
            <pc:sldMk cId="2586395533" sldId="265"/>
            <ac:spMk id="17" creationId="{E8A8EAB8-D2FF-444D-B34B-7D32F106AD0E}"/>
          </ac:spMkLst>
        </pc:spChg>
        <pc:spChg chg="add">
          <ac:chgData name="Subbarao Sanka" userId="ee20b6b1d484dbc6" providerId="LiveId" clId="{7846AB5E-D9ED-49A1-8F20-557674F03123}" dt="2022-03-24T21:11:16.185" v="37" actId="26606"/>
          <ac:spMkLst>
            <pc:docMk/>
            <pc:sldMk cId="2586395533" sldId="265"/>
            <ac:spMk id="29" creationId="{23E547B5-89CF-4EC0-96DE-25771AED0799}"/>
          </ac:spMkLst>
        </pc:spChg>
        <pc:spChg chg="add">
          <ac:chgData name="Subbarao Sanka" userId="ee20b6b1d484dbc6" providerId="LiveId" clId="{7846AB5E-D9ED-49A1-8F20-557674F03123}" dt="2022-03-24T21:11:16.185" v="37" actId="26606"/>
          <ac:spMkLst>
            <pc:docMk/>
            <pc:sldMk cId="2586395533" sldId="265"/>
            <ac:spMk id="31" creationId="{3F0B8CEB-8279-4E5E-A0CE-1FC9F71736F2}"/>
          </ac:spMkLst>
        </pc:spChg>
        <pc:picChg chg="mod">
          <ac:chgData name="Subbarao Sanka" userId="ee20b6b1d484dbc6" providerId="LiveId" clId="{7846AB5E-D9ED-49A1-8F20-557674F03123}" dt="2022-03-24T21:11:16.185" v="37" actId="26606"/>
          <ac:picMkLst>
            <pc:docMk/>
            <pc:sldMk cId="2586395533" sldId="265"/>
            <ac:picMk id="4" creationId="{EE98C348-DC3D-4A5A-9DC3-23EFB0ABAED5}"/>
          </ac:picMkLst>
        </pc:picChg>
        <pc:cxnChg chg="del">
          <ac:chgData name="Subbarao Sanka" userId="ee20b6b1d484dbc6" providerId="LiveId" clId="{7846AB5E-D9ED-49A1-8F20-557674F03123}" dt="2022-03-24T21:09:55.946" v="31" actId="26606"/>
          <ac:cxnSpMkLst>
            <pc:docMk/>
            <pc:sldMk cId="2586395533" sldId="265"/>
            <ac:cxnSpMk id="18" creationId="{EEA38897-7BA3-4408-8083-3235339C4A60}"/>
          </ac:cxnSpMkLst>
        </pc:cxnChg>
        <pc:cxnChg chg="del">
          <ac:chgData name="Subbarao Sanka" userId="ee20b6b1d484dbc6" providerId="LiveId" clId="{7846AB5E-D9ED-49A1-8F20-557674F03123}" dt="2022-03-24T21:09:55.946" v="31" actId="26606"/>
          <ac:cxnSpMkLst>
            <pc:docMk/>
            <pc:sldMk cId="2586395533" sldId="265"/>
            <ac:cxnSpMk id="19" creationId="{F11AD06B-AB20-4097-8606-5DA00DBACE88}"/>
          </ac:cxnSpMkLst>
        </pc:cxnChg>
        <pc:cxnChg chg="add del">
          <ac:chgData name="Subbarao Sanka" userId="ee20b6b1d484dbc6" providerId="LiveId" clId="{7846AB5E-D9ED-49A1-8F20-557674F03123}" dt="2022-03-24T21:11:16.185" v="37" actId="26606"/>
          <ac:cxnSpMkLst>
            <pc:docMk/>
            <pc:sldMk cId="2586395533" sldId="265"/>
            <ac:cxnSpMk id="24" creationId="{A7F400EE-A8A5-48AF-B4D6-291B52C6F0B0}"/>
          </ac:cxnSpMkLst>
        </pc:cxnChg>
      </pc:sldChg>
      <pc:sldChg chg="addSp delSp modSp mod">
        <pc:chgData name="Subbarao Sanka" userId="ee20b6b1d484dbc6" providerId="LiveId" clId="{7846AB5E-D9ED-49A1-8F20-557674F03123}" dt="2022-03-24T21:09:36.558" v="30" actId="14100"/>
        <pc:sldMkLst>
          <pc:docMk/>
          <pc:sldMk cId="314261378" sldId="266"/>
        </pc:sldMkLst>
        <pc:spChg chg="mod">
          <ac:chgData name="Subbarao Sanka" userId="ee20b6b1d484dbc6" providerId="LiveId" clId="{7846AB5E-D9ED-49A1-8F20-557674F03123}" dt="2022-03-24T21:09:13.569" v="26" actId="26606"/>
          <ac:spMkLst>
            <pc:docMk/>
            <pc:sldMk cId="314261378" sldId="266"/>
            <ac:spMk id="2" creationId="{36BCE0A8-D91C-41CA-AA40-B2C54E3BC161}"/>
          </ac:spMkLst>
        </pc:spChg>
        <pc:spChg chg="mod">
          <ac:chgData name="Subbarao Sanka" userId="ee20b6b1d484dbc6" providerId="LiveId" clId="{7846AB5E-D9ED-49A1-8F20-557674F03123}" dt="2022-03-24T21:09:36.558" v="30" actId="14100"/>
          <ac:spMkLst>
            <pc:docMk/>
            <pc:sldMk cId="314261378" sldId="266"/>
            <ac:spMk id="3" creationId="{9C68172F-585E-4EA5-8B62-5FBB96840798}"/>
          </ac:spMkLst>
        </pc:spChg>
        <pc:spChg chg="del">
          <ac:chgData name="Subbarao Sanka" userId="ee20b6b1d484dbc6" providerId="LiveId" clId="{7846AB5E-D9ED-49A1-8F20-557674F03123}" dt="2022-03-24T21:09:13.569" v="26" actId="26606"/>
          <ac:spMkLst>
            <pc:docMk/>
            <pc:sldMk cId="314261378" sldId="266"/>
            <ac:spMk id="28" creationId="{5A0118C5-4F8D-4CF4-BADD-53FEACC6C42A}"/>
          </ac:spMkLst>
        </pc:spChg>
        <pc:spChg chg="del">
          <ac:chgData name="Subbarao Sanka" userId="ee20b6b1d484dbc6" providerId="LiveId" clId="{7846AB5E-D9ED-49A1-8F20-557674F03123}" dt="2022-03-24T21:09:13.569" v="26" actId="26606"/>
          <ac:spMkLst>
            <pc:docMk/>
            <pc:sldMk cId="314261378" sldId="266"/>
            <ac:spMk id="29" creationId="{EC11F68A-CC71-4196-BBF3-20CDCD75D4E6}"/>
          </ac:spMkLst>
        </pc:spChg>
        <pc:spChg chg="del">
          <ac:chgData name="Subbarao Sanka" userId="ee20b6b1d484dbc6" providerId="LiveId" clId="{7846AB5E-D9ED-49A1-8F20-557674F03123}" dt="2022-03-24T21:09:13.569" v="26" actId="26606"/>
          <ac:spMkLst>
            <pc:docMk/>
            <pc:sldMk cId="314261378" sldId="266"/>
            <ac:spMk id="31" creationId="{085F9950-F10E-4E64-962B-F70345789875}"/>
          </ac:spMkLst>
        </pc:spChg>
        <pc:spChg chg="add">
          <ac:chgData name="Subbarao Sanka" userId="ee20b6b1d484dbc6" providerId="LiveId" clId="{7846AB5E-D9ED-49A1-8F20-557674F03123}" dt="2022-03-24T21:09:13.569" v="26" actId="26606"/>
          <ac:spMkLst>
            <pc:docMk/>
            <pc:sldMk cId="314261378" sldId="266"/>
            <ac:spMk id="37" creationId="{76EFD3D9-44F0-4267-BCC1-1613E79D8274}"/>
          </ac:spMkLst>
        </pc:spChg>
        <pc:spChg chg="add">
          <ac:chgData name="Subbarao Sanka" userId="ee20b6b1d484dbc6" providerId="LiveId" clId="{7846AB5E-D9ED-49A1-8F20-557674F03123}" dt="2022-03-24T21:09:13.569" v="26" actId="26606"/>
          <ac:spMkLst>
            <pc:docMk/>
            <pc:sldMk cId="314261378" sldId="266"/>
            <ac:spMk id="39" creationId="{A779A851-95D6-41AF-937A-B0E4B7F6FA8D}"/>
          </ac:spMkLst>
        </pc:spChg>
        <pc:spChg chg="add">
          <ac:chgData name="Subbarao Sanka" userId="ee20b6b1d484dbc6" providerId="LiveId" clId="{7846AB5E-D9ED-49A1-8F20-557674F03123}" dt="2022-03-24T21:09:13.569" v="26" actId="26606"/>
          <ac:spMkLst>
            <pc:docMk/>
            <pc:sldMk cId="314261378" sldId="266"/>
            <ac:spMk id="41" creationId="{953FB2E7-B6CB-429C-81EB-D9516D6D5C8D}"/>
          </ac:spMkLst>
        </pc:spChg>
        <pc:spChg chg="add">
          <ac:chgData name="Subbarao Sanka" userId="ee20b6b1d484dbc6" providerId="LiveId" clId="{7846AB5E-D9ED-49A1-8F20-557674F03123}" dt="2022-03-24T21:09:13.569" v="26" actId="26606"/>
          <ac:spMkLst>
            <pc:docMk/>
            <pc:sldMk cId="314261378" sldId="266"/>
            <ac:spMk id="43" creationId="{2EC40DB1-B719-4A13-9A4D-0966B4B27866}"/>
          </ac:spMkLst>
        </pc:spChg>
        <pc:spChg chg="add">
          <ac:chgData name="Subbarao Sanka" userId="ee20b6b1d484dbc6" providerId="LiveId" clId="{7846AB5E-D9ED-49A1-8F20-557674F03123}" dt="2022-03-24T21:09:13.569" v="26" actId="26606"/>
          <ac:spMkLst>
            <pc:docMk/>
            <pc:sldMk cId="314261378" sldId="266"/>
            <ac:spMk id="45" creationId="{82211336-CFF3-412D-868A-6679C1004C45}"/>
          </ac:spMkLst>
        </pc:spChg>
        <pc:grpChg chg="del">
          <ac:chgData name="Subbarao Sanka" userId="ee20b6b1d484dbc6" providerId="LiveId" clId="{7846AB5E-D9ED-49A1-8F20-557674F03123}" dt="2022-03-24T21:09:13.569" v="26" actId="26606"/>
          <ac:grpSpMkLst>
            <pc:docMk/>
            <pc:sldMk cId="314261378" sldId="266"/>
            <ac:grpSpMk id="14" creationId="{C6F74901-2A71-43C3-837C-27CCD6B6D636}"/>
          </ac:grpSpMkLst>
        </pc:grpChg>
        <pc:grpChg chg="del">
          <ac:chgData name="Subbarao Sanka" userId="ee20b6b1d484dbc6" providerId="LiveId" clId="{7846AB5E-D9ED-49A1-8F20-557674F03123}" dt="2022-03-24T21:09:13.569" v="26" actId="26606"/>
          <ac:grpSpMkLst>
            <pc:docMk/>
            <pc:sldMk cId="314261378" sldId="266"/>
            <ac:grpSpMk id="30" creationId="{1E8369D0-2C3B-4E27-AC6C-A246AC28CDA1}"/>
          </ac:grpSpMkLst>
        </pc:grpChg>
      </pc:sldChg>
      <pc:sldChg chg="addSp delSp modSp new mod setBg">
        <pc:chgData name="Subbarao Sanka" userId="ee20b6b1d484dbc6" providerId="LiveId" clId="{7846AB5E-D9ED-49A1-8F20-557674F03123}" dt="2022-03-24T21:13:03.929" v="59" actId="26606"/>
        <pc:sldMkLst>
          <pc:docMk/>
          <pc:sldMk cId="3004199198" sldId="267"/>
        </pc:sldMkLst>
        <pc:spChg chg="mod">
          <ac:chgData name="Subbarao Sanka" userId="ee20b6b1d484dbc6" providerId="LiveId" clId="{7846AB5E-D9ED-49A1-8F20-557674F03123}" dt="2022-03-24T21:13:03.929" v="59" actId="26606"/>
          <ac:spMkLst>
            <pc:docMk/>
            <pc:sldMk cId="3004199198" sldId="267"/>
            <ac:spMk id="2" creationId="{A17F17D2-1372-4F80-911D-217ECE1C44AC}"/>
          </ac:spMkLst>
        </pc:spChg>
        <pc:spChg chg="del">
          <ac:chgData name="Subbarao Sanka" userId="ee20b6b1d484dbc6" providerId="LiveId" clId="{7846AB5E-D9ED-49A1-8F20-557674F03123}" dt="2022-03-24T21:12:47.971" v="58" actId="478"/>
          <ac:spMkLst>
            <pc:docMk/>
            <pc:sldMk cId="3004199198" sldId="267"/>
            <ac:spMk id="3" creationId="{A98E8335-3707-4069-A394-9F3DC1898746}"/>
          </ac:spMkLst>
        </pc:spChg>
        <pc:spChg chg="add">
          <ac:chgData name="Subbarao Sanka" userId="ee20b6b1d484dbc6" providerId="LiveId" clId="{7846AB5E-D9ED-49A1-8F20-557674F03123}" dt="2022-03-24T21:13:03.929" v="59" actId="26606"/>
          <ac:spMkLst>
            <pc:docMk/>
            <pc:sldMk cId="3004199198" sldId="267"/>
            <ac:spMk id="7" creationId="{6F5A5072-7B47-4D32-B52A-4EBBF590B8A5}"/>
          </ac:spMkLst>
        </pc:spChg>
        <pc:spChg chg="add">
          <ac:chgData name="Subbarao Sanka" userId="ee20b6b1d484dbc6" providerId="LiveId" clId="{7846AB5E-D9ED-49A1-8F20-557674F03123}" dt="2022-03-24T21:13:03.929" v="59" actId="26606"/>
          <ac:spMkLst>
            <pc:docMk/>
            <pc:sldMk cId="3004199198" sldId="267"/>
            <ac:spMk id="9" creationId="{9715DAF0-AE1B-46C9-8A6B-DB2AA05AB91D}"/>
          </ac:spMkLst>
        </pc:spChg>
        <pc:spChg chg="add">
          <ac:chgData name="Subbarao Sanka" userId="ee20b6b1d484dbc6" providerId="LiveId" clId="{7846AB5E-D9ED-49A1-8F20-557674F03123}" dt="2022-03-24T21:13:03.929" v="59" actId="26606"/>
          <ac:spMkLst>
            <pc:docMk/>
            <pc:sldMk cId="3004199198" sldId="267"/>
            <ac:spMk id="11" creationId="{6016219D-510E-4184-9090-6D5578A87BD1}"/>
          </ac:spMkLst>
        </pc:spChg>
        <pc:spChg chg="add">
          <ac:chgData name="Subbarao Sanka" userId="ee20b6b1d484dbc6" providerId="LiveId" clId="{7846AB5E-D9ED-49A1-8F20-557674F03123}" dt="2022-03-24T21:13:03.929" v="59" actId="26606"/>
          <ac:spMkLst>
            <pc:docMk/>
            <pc:sldMk cId="3004199198" sldId="267"/>
            <ac:spMk id="13" creationId="{AFF4A713-7B75-4B21-90D7-5AB19547C728}"/>
          </ac:spMkLst>
        </pc:spChg>
        <pc:spChg chg="add">
          <ac:chgData name="Subbarao Sanka" userId="ee20b6b1d484dbc6" providerId="LiveId" clId="{7846AB5E-D9ED-49A1-8F20-557674F03123}" dt="2022-03-24T21:13:03.929" v="59" actId="26606"/>
          <ac:spMkLst>
            <pc:docMk/>
            <pc:sldMk cId="3004199198" sldId="267"/>
            <ac:spMk id="15" creationId="{DC631C0B-6DA6-4E57-8231-CE32B3434A7E}"/>
          </ac:spMkLst>
        </pc:spChg>
        <pc:spChg chg="add">
          <ac:chgData name="Subbarao Sanka" userId="ee20b6b1d484dbc6" providerId="LiveId" clId="{7846AB5E-D9ED-49A1-8F20-557674F03123}" dt="2022-03-24T21:13:03.929" v="59" actId="26606"/>
          <ac:spMkLst>
            <pc:docMk/>
            <pc:sldMk cId="3004199198" sldId="267"/>
            <ac:spMk id="17" creationId="{C29501E6-A978-4A61-9689-9085AF97A53A}"/>
          </ac:spMkLst>
        </pc:spChg>
      </pc:sldChg>
      <pc:sldChg chg="addSp delSp add del setBg delDesignElem">
        <pc:chgData name="Subbarao Sanka" userId="ee20b6b1d484dbc6" providerId="LiveId" clId="{7846AB5E-D9ED-49A1-8F20-557674F03123}" dt="2022-03-24T21:16:24.892" v="62"/>
        <pc:sldMkLst>
          <pc:docMk/>
          <pc:sldMk cId="2853871115" sldId="268"/>
        </pc:sldMkLst>
        <pc:spChg chg="add del">
          <ac:chgData name="Subbarao Sanka" userId="ee20b6b1d484dbc6" providerId="LiveId" clId="{7846AB5E-D9ED-49A1-8F20-557674F03123}" dt="2022-03-24T21:16:24.892" v="62"/>
          <ac:spMkLst>
            <pc:docMk/>
            <pc:sldMk cId="2853871115" sldId="268"/>
            <ac:spMk id="39" creationId="{D12DDE76-C203-4047-9998-63900085B5E8}"/>
          </ac:spMkLst>
        </pc:spChg>
      </pc:sldChg>
      <pc:sldChg chg="addSp delSp modSp add mod ord setBg delDesignElem">
        <pc:chgData name="Subbarao Sanka" userId="ee20b6b1d484dbc6" providerId="LiveId" clId="{7846AB5E-D9ED-49A1-8F20-557674F03123}" dt="2022-03-24T21:17:11.940" v="102" actId="26606"/>
        <pc:sldMkLst>
          <pc:docMk/>
          <pc:sldMk cId="4036878123" sldId="268"/>
        </pc:sldMkLst>
        <pc:spChg chg="mod">
          <ac:chgData name="Subbarao Sanka" userId="ee20b6b1d484dbc6" providerId="LiveId" clId="{7846AB5E-D9ED-49A1-8F20-557674F03123}" dt="2022-03-24T21:17:11.940" v="102" actId="26606"/>
          <ac:spMkLst>
            <pc:docMk/>
            <pc:sldMk cId="4036878123" sldId="268"/>
            <ac:spMk id="2" creationId="{A585A92F-A0F1-4776-8BFB-63FC6249E443}"/>
          </ac:spMkLst>
        </pc:spChg>
        <pc:spChg chg="add del mod">
          <ac:chgData name="Subbarao Sanka" userId="ee20b6b1d484dbc6" providerId="LiveId" clId="{7846AB5E-D9ED-49A1-8F20-557674F03123}" dt="2022-03-24T21:17:07.333" v="98" actId="931"/>
          <ac:spMkLst>
            <pc:docMk/>
            <pc:sldMk cId="4036878123" sldId="268"/>
            <ac:spMk id="4" creationId="{B04AB9DF-7311-4AA4-B88C-B0B33ED0C5BB}"/>
          </ac:spMkLst>
        </pc:spChg>
        <pc:spChg chg="add del">
          <ac:chgData name="Subbarao Sanka" userId="ee20b6b1d484dbc6" providerId="LiveId" clId="{7846AB5E-D9ED-49A1-8F20-557674F03123}" dt="2022-03-24T21:17:11.940" v="102" actId="26606"/>
          <ac:spMkLst>
            <pc:docMk/>
            <pc:sldMk cId="4036878123" sldId="268"/>
            <ac:spMk id="12" creationId="{D12DDE76-C203-4047-9998-63900085B5E8}"/>
          </ac:spMkLst>
        </pc:spChg>
        <pc:spChg chg="add">
          <ac:chgData name="Subbarao Sanka" userId="ee20b6b1d484dbc6" providerId="LiveId" clId="{7846AB5E-D9ED-49A1-8F20-557674F03123}" dt="2022-03-24T21:17:11.940" v="102" actId="26606"/>
          <ac:spMkLst>
            <pc:docMk/>
            <pc:sldMk cId="4036878123" sldId="268"/>
            <ac:spMk id="17" creationId="{D12DDE76-C203-4047-9998-63900085B5E8}"/>
          </ac:spMkLst>
        </pc:spChg>
        <pc:spChg chg="del">
          <ac:chgData name="Subbarao Sanka" userId="ee20b6b1d484dbc6" providerId="LiveId" clId="{7846AB5E-D9ED-49A1-8F20-557674F03123}" dt="2022-03-24T21:16:33.050" v="64"/>
          <ac:spMkLst>
            <pc:docMk/>
            <pc:sldMk cId="4036878123" sldId="268"/>
            <ac:spMk id="39" creationId="{D12DDE76-C203-4047-9998-63900085B5E8}"/>
          </ac:spMkLst>
        </pc:spChg>
        <pc:picChg chg="add mod">
          <ac:chgData name="Subbarao Sanka" userId="ee20b6b1d484dbc6" providerId="LiveId" clId="{7846AB5E-D9ED-49A1-8F20-557674F03123}" dt="2022-03-24T21:17:11.940" v="102" actId="26606"/>
          <ac:picMkLst>
            <pc:docMk/>
            <pc:sldMk cId="4036878123" sldId="268"/>
            <ac:picMk id="6" creationId="{D0B59793-6DEE-4971-AE96-C2202BDAF8BE}"/>
          </ac:picMkLst>
        </pc:picChg>
        <pc:picChg chg="del">
          <ac:chgData name="Subbarao Sanka" userId="ee20b6b1d484dbc6" providerId="LiveId" clId="{7846AB5E-D9ED-49A1-8F20-557674F03123}" dt="2022-03-24T21:17:01.159" v="97" actId="478"/>
          <ac:picMkLst>
            <pc:docMk/>
            <pc:sldMk cId="4036878123" sldId="268"/>
            <ac:picMk id="7" creationId="{265F491B-0DBB-4E8F-B6CA-DA5C6BE86778}"/>
          </ac:picMkLst>
        </pc:picChg>
      </pc:sldChg>
    </pc:docChg>
  </pc:docChgLst>
  <pc:docChgLst>
    <pc:chgData name="Subbarao Sanka" userId="ee20b6b1d484dbc6" providerId="LiveId" clId="{838F9309-3606-4156-BED5-4B055CDB918B}"/>
    <pc:docChg chg="undo custSel addSld delSld modSld sldOrd addMainMaster modMainMaster">
      <pc:chgData name="Subbarao Sanka" userId="ee20b6b1d484dbc6" providerId="LiveId" clId="{838F9309-3606-4156-BED5-4B055CDB918B}" dt="2022-04-07T15:50:04.977" v="2021" actId="26606"/>
      <pc:docMkLst>
        <pc:docMk/>
      </pc:docMkLst>
      <pc:sldChg chg="addSp delSp modSp mod addAnim">
        <pc:chgData name="Subbarao Sanka" userId="ee20b6b1d484dbc6" providerId="LiveId" clId="{838F9309-3606-4156-BED5-4B055CDB918B}" dt="2022-04-07T01:48:43.449" v="16"/>
        <pc:sldMkLst>
          <pc:docMk/>
          <pc:sldMk cId="2424626761" sldId="256"/>
        </pc:sldMkLst>
        <pc:spChg chg="mod">
          <ac:chgData name="Subbarao Sanka" userId="ee20b6b1d484dbc6" providerId="LiveId" clId="{838F9309-3606-4156-BED5-4B055CDB918B}" dt="2022-04-07T01:48:43.446" v="14" actId="26606"/>
          <ac:spMkLst>
            <pc:docMk/>
            <pc:sldMk cId="2424626761" sldId="256"/>
            <ac:spMk id="2" creationId="{BD6E1F8D-0FEC-4F97-9FE0-673C7922220A}"/>
          </ac:spMkLst>
        </pc:spChg>
        <pc:spChg chg="mod">
          <ac:chgData name="Subbarao Sanka" userId="ee20b6b1d484dbc6" providerId="LiveId" clId="{838F9309-3606-4156-BED5-4B055CDB918B}" dt="2022-04-07T01:48:43.446" v="14" actId="26606"/>
          <ac:spMkLst>
            <pc:docMk/>
            <pc:sldMk cId="2424626761" sldId="256"/>
            <ac:spMk id="3" creationId="{EE48E243-E2F3-4A8D-ACDD-C98C95A91540}"/>
          </ac:spMkLst>
        </pc:spChg>
        <pc:spChg chg="add del">
          <ac:chgData name="Subbarao Sanka" userId="ee20b6b1d484dbc6" providerId="LiveId" clId="{838F9309-3606-4156-BED5-4B055CDB918B}" dt="2022-04-07T01:44:50.116" v="10" actId="26606"/>
          <ac:spMkLst>
            <pc:docMk/>
            <pc:sldMk cId="2424626761" sldId="256"/>
            <ac:spMk id="46" creationId="{BAEEE533-7CA5-4134-A14A-8575F66C6140}"/>
          </ac:spMkLst>
        </pc:spChg>
        <pc:spChg chg="add del">
          <ac:chgData name="Subbarao Sanka" userId="ee20b6b1d484dbc6" providerId="LiveId" clId="{838F9309-3606-4156-BED5-4B055CDB918B}" dt="2022-04-07T01:44:50.116" v="10" actId="26606"/>
          <ac:spMkLst>
            <pc:docMk/>
            <pc:sldMk cId="2424626761" sldId="256"/>
            <ac:spMk id="47" creationId="{8D58E966-456A-48F4-81B4-C4D0C00206F1}"/>
          </ac:spMkLst>
        </pc:spChg>
        <pc:spChg chg="add del">
          <ac:chgData name="Subbarao Sanka" userId="ee20b6b1d484dbc6" providerId="LiveId" clId="{838F9309-3606-4156-BED5-4B055CDB918B}" dt="2022-04-07T01:44:50.116" v="10" actId="26606"/>
          <ac:spMkLst>
            <pc:docMk/>
            <pc:sldMk cId="2424626761" sldId="256"/>
            <ac:spMk id="48" creationId="{E64B7817-E956-406B-A85B-5AEF36B1F50B}"/>
          </ac:spMkLst>
        </pc:spChg>
        <pc:spChg chg="add del">
          <ac:chgData name="Subbarao Sanka" userId="ee20b6b1d484dbc6" providerId="LiveId" clId="{838F9309-3606-4156-BED5-4B055CDB918B}" dt="2022-04-07T01:44:50.116" v="10" actId="26606"/>
          <ac:spMkLst>
            <pc:docMk/>
            <pc:sldMk cId="2424626761" sldId="256"/>
            <ac:spMk id="49" creationId="{5523C670-74D7-4ED8-BA51-B6FB6557024C}"/>
          </ac:spMkLst>
        </pc:spChg>
        <pc:spChg chg="add del">
          <ac:chgData name="Subbarao Sanka" userId="ee20b6b1d484dbc6" providerId="LiveId" clId="{838F9309-3606-4156-BED5-4B055CDB918B}" dt="2022-04-07T01:44:50.116" v="10" actId="26606"/>
          <ac:spMkLst>
            <pc:docMk/>
            <pc:sldMk cId="2424626761" sldId="256"/>
            <ac:spMk id="50" creationId="{92FC9C1F-8CBA-4083-8724-3735C556D844}"/>
          </ac:spMkLst>
        </pc:spChg>
        <pc:spChg chg="add del">
          <ac:chgData name="Subbarao Sanka" userId="ee20b6b1d484dbc6" providerId="LiveId" clId="{838F9309-3606-4156-BED5-4B055CDB918B}" dt="2022-04-07T01:44:15.364" v="1" actId="26606"/>
          <ac:spMkLst>
            <pc:docMk/>
            <pc:sldMk cId="2424626761" sldId="256"/>
            <ac:spMk id="55" creationId="{4522B21E-B2B9-4C72-9A71-C87EFD137480}"/>
          </ac:spMkLst>
        </pc:spChg>
        <pc:spChg chg="add del">
          <ac:chgData name="Subbarao Sanka" userId="ee20b6b1d484dbc6" providerId="LiveId" clId="{838F9309-3606-4156-BED5-4B055CDB918B}" dt="2022-04-07T01:44:15.364" v="1" actId="26606"/>
          <ac:spMkLst>
            <pc:docMk/>
            <pc:sldMk cId="2424626761" sldId="256"/>
            <ac:spMk id="57" creationId="{5EB7D2A2-F448-44D4-938C-DC84CBCB3B1E}"/>
          </ac:spMkLst>
        </pc:spChg>
        <pc:spChg chg="add del">
          <ac:chgData name="Subbarao Sanka" userId="ee20b6b1d484dbc6" providerId="LiveId" clId="{838F9309-3606-4156-BED5-4B055CDB918B}" dt="2022-04-07T01:44:15.364" v="1" actId="26606"/>
          <ac:spMkLst>
            <pc:docMk/>
            <pc:sldMk cId="2424626761" sldId="256"/>
            <ac:spMk id="59" creationId="{871AEA07-1E14-44B4-8E55-64EF049CD66F}"/>
          </ac:spMkLst>
        </pc:spChg>
        <pc:spChg chg="add del">
          <ac:chgData name="Subbarao Sanka" userId="ee20b6b1d484dbc6" providerId="LiveId" clId="{838F9309-3606-4156-BED5-4B055CDB918B}" dt="2022-04-07T01:44:23.475" v="3" actId="26606"/>
          <ac:spMkLst>
            <pc:docMk/>
            <pc:sldMk cId="2424626761" sldId="256"/>
            <ac:spMk id="63" creationId="{934F1179-B481-4F9E-BCA3-AFB972070F83}"/>
          </ac:spMkLst>
        </pc:spChg>
        <pc:spChg chg="add del">
          <ac:chgData name="Subbarao Sanka" userId="ee20b6b1d484dbc6" providerId="LiveId" clId="{838F9309-3606-4156-BED5-4B055CDB918B}" dt="2022-04-07T01:44:23.475" v="3" actId="26606"/>
          <ac:spMkLst>
            <pc:docMk/>
            <pc:sldMk cId="2424626761" sldId="256"/>
            <ac:spMk id="64" creationId="{827DC2C4-B485-428A-BF4A-472D2967F47F}"/>
          </ac:spMkLst>
        </pc:spChg>
        <pc:spChg chg="add del">
          <ac:chgData name="Subbarao Sanka" userId="ee20b6b1d484dbc6" providerId="LiveId" clId="{838F9309-3606-4156-BED5-4B055CDB918B}" dt="2022-04-07T01:44:23.475" v="3" actId="26606"/>
          <ac:spMkLst>
            <pc:docMk/>
            <pc:sldMk cId="2424626761" sldId="256"/>
            <ac:spMk id="65" creationId="{EE04B5EB-F158-4507-90DD-BD23620C7CC9}"/>
          </ac:spMkLst>
        </pc:spChg>
        <pc:spChg chg="add del">
          <ac:chgData name="Subbarao Sanka" userId="ee20b6b1d484dbc6" providerId="LiveId" clId="{838F9309-3606-4156-BED5-4B055CDB918B}" dt="2022-04-07T01:44:45.907" v="5" actId="26606"/>
          <ac:spMkLst>
            <pc:docMk/>
            <pc:sldMk cId="2424626761" sldId="256"/>
            <ac:spMk id="67" creationId="{4522B21E-B2B9-4C72-9A71-C87EFD137480}"/>
          </ac:spMkLst>
        </pc:spChg>
        <pc:spChg chg="add del">
          <ac:chgData name="Subbarao Sanka" userId="ee20b6b1d484dbc6" providerId="LiveId" clId="{838F9309-3606-4156-BED5-4B055CDB918B}" dt="2022-04-07T01:44:45.907" v="5" actId="26606"/>
          <ac:spMkLst>
            <pc:docMk/>
            <pc:sldMk cId="2424626761" sldId="256"/>
            <ac:spMk id="68" creationId="{5EB7D2A2-F448-44D4-938C-DC84CBCB3B1E}"/>
          </ac:spMkLst>
        </pc:spChg>
        <pc:spChg chg="add del">
          <ac:chgData name="Subbarao Sanka" userId="ee20b6b1d484dbc6" providerId="LiveId" clId="{838F9309-3606-4156-BED5-4B055CDB918B}" dt="2022-04-07T01:44:45.907" v="5" actId="26606"/>
          <ac:spMkLst>
            <pc:docMk/>
            <pc:sldMk cId="2424626761" sldId="256"/>
            <ac:spMk id="69" creationId="{871AEA07-1E14-44B4-8E55-64EF049CD66F}"/>
          </ac:spMkLst>
        </pc:spChg>
        <pc:spChg chg="add del">
          <ac:chgData name="Subbarao Sanka" userId="ee20b6b1d484dbc6" providerId="LiveId" clId="{838F9309-3606-4156-BED5-4B055CDB918B}" dt="2022-04-07T01:44:48.226" v="7" actId="26606"/>
          <ac:spMkLst>
            <pc:docMk/>
            <pc:sldMk cId="2424626761" sldId="256"/>
            <ac:spMk id="72" creationId="{7905BA41-EE6E-4F80-8636-447F22DD729A}"/>
          </ac:spMkLst>
        </pc:spChg>
        <pc:spChg chg="add del">
          <ac:chgData name="Subbarao Sanka" userId="ee20b6b1d484dbc6" providerId="LiveId" clId="{838F9309-3606-4156-BED5-4B055CDB918B}" dt="2022-04-07T01:44:48.226" v="7" actId="26606"/>
          <ac:spMkLst>
            <pc:docMk/>
            <pc:sldMk cId="2424626761" sldId="256"/>
            <ac:spMk id="73" creationId="{CD7549B2-EE05-4558-8C64-AC46755F2B25}"/>
          </ac:spMkLst>
        </pc:spChg>
        <pc:spChg chg="add del">
          <ac:chgData name="Subbarao Sanka" userId="ee20b6b1d484dbc6" providerId="LiveId" clId="{838F9309-3606-4156-BED5-4B055CDB918B}" dt="2022-04-07T01:44:50.097" v="9" actId="26606"/>
          <ac:spMkLst>
            <pc:docMk/>
            <pc:sldMk cId="2424626761" sldId="256"/>
            <ac:spMk id="75" creationId="{7905BA41-EE6E-4F80-8636-447F22DD729A}"/>
          </ac:spMkLst>
        </pc:spChg>
        <pc:spChg chg="add del">
          <ac:chgData name="Subbarao Sanka" userId="ee20b6b1d484dbc6" providerId="LiveId" clId="{838F9309-3606-4156-BED5-4B055CDB918B}" dt="2022-04-07T01:44:50.097" v="9" actId="26606"/>
          <ac:spMkLst>
            <pc:docMk/>
            <pc:sldMk cId="2424626761" sldId="256"/>
            <ac:spMk id="76" creationId="{CD7549B2-EE05-4558-8C64-AC46755F2B25}"/>
          </ac:spMkLst>
        </pc:spChg>
        <pc:spChg chg="add del">
          <ac:chgData name="Subbarao Sanka" userId="ee20b6b1d484dbc6" providerId="LiveId" clId="{838F9309-3606-4156-BED5-4B055CDB918B}" dt="2022-04-07T01:48:43.446" v="14" actId="26606"/>
          <ac:spMkLst>
            <pc:docMk/>
            <pc:sldMk cId="2424626761" sldId="256"/>
            <ac:spMk id="79" creationId="{4522B21E-B2B9-4C72-9A71-C87EFD137480}"/>
          </ac:spMkLst>
        </pc:spChg>
        <pc:spChg chg="add del">
          <ac:chgData name="Subbarao Sanka" userId="ee20b6b1d484dbc6" providerId="LiveId" clId="{838F9309-3606-4156-BED5-4B055CDB918B}" dt="2022-04-07T01:48:43.446" v="14" actId="26606"/>
          <ac:spMkLst>
            <pc:docMk/>
            <pc:sldMk cId="2424626761" sldId="256"/>
            <ac:spMk id="80" creationId="{5EB7D2A2-F448-44D4-938C-DC84CBCB3B1E}"/>
          </ac:spMkLst>
        </pc:spChg>
        <pc:spChg chg="add del">
          <ac:chgData name="Subbarao Sanka" userId="ee20b6b1d484dbc6" providerId="LiveId" clId="{838F9309-3606-4156-BED5-4B055CDB918B}" dt="2022-04-07T01:48:43.446" v="14" actId="26606"/>
          <ac:spMkLst>
            <pc:docMk/>
            <pc:sldMk cId="2424626761" sldId="256"/>
            <ac:spMk id="81" creationId="{871AEA07-1E14-44B4-8E55-64EF049CD66F}"/>
          </ac:spMkLst>
        </pc:spChg>
        <pc:spChg chg="add">
          <ac:chgData name="Subbarao Sanka" userId="ee20b6b1d484dbc6" providerId="LiveId" clId="{838F9309-3606-4156-BED5-4B055CDB918B}" dt="2022-04-07T01:48:43.446" v="14" actId="26606"/>
          <ac:spMkLst>
            <pc:docMk/>
            <pc:sldMk cId="2424626761" sldId="256"/>
            <ac:spMk id="87" creationId="{51D98CAC-3EFF-4342-BD5A-6C0E8CAB4C1A}"/>
          </ac:spMkLst>
        </pc:spChg>
        <pc:picChg chg="add del">
          <ac:chgData name="Subbarao Sanka" userId="ee20b6b1d484dbc6" providerId="LiveId" clId="{838F9309-3606-4156-BED5-4B055CDB918B}" dt="2022-04-07T01:44:48.226" v="7" actId="26606"/>
          <ac:picMkLst>
            <pc:docMk/>
            <pc:sldMk cId="2424626761" sldId="256"/>
            <ac:picMk id="54" creationId="{EC32D663-CC86-4EF2-12A9-E07C86C59241}"/>
          </ac:picMkLst>
        </pc:picChg>
        <pc:picChg chg="add del">
          <ac:chgData name="Subbarao Sanka" userId="ee20b6b1d484dbc6" providerId="LiveId" clId="{838F9309-3606-4156-BED5-4B055CDB918B}" dt="2022-04-07T01:44:50.097" v="9" actId="26606"/>
          <ac:picMkLst>
            <pc:docMk/>
            <pc:sldMk cId="2424626761" sldId="256"/>
            <ac:picMk id="77" creationId="{3C3169DB-C723-E511-22C3-F39AEA074576}"/>
          </ac:picMkLst>
        </pc:picChg>
        <pc:cxnChg chg="add del">
          <ac:chgData name="Subbarao Sanka" userId="ee20b6b1d484dbc6" providerId="LiveId" clId="{838F9309-3606-4156-BED5-4B055CDB918B}" dt="2022-04-07T01:44:15.364" v="1" actId="26606"/>
          <ac:cxnSpMkLst>
            <pc:docMk/>
            <pc:sldMk cId="2424626761" sldId="256"/>
            <ac:cxnSpMk id="61" creationId="{F7C8EA93-3210-4C62-99E9-153C275E3A87}"/>
          </ac:cxnSpMkLst>
        </pc:cxnChg>
        <pc:cxnChg chg="add del">
          <ac:chgData name="Subbarao Sanka" userId="ee20b6b1d484dbc6" providerId="LiveId" clId="{838F9309-3606-4156-BED5-4B055CDB918B}" dt="2022-04-07T01:44:45.907" v="5" actId="26606"/>
          <ac:cxnSpMkLst>
            <pc:docMk/>
            <pc:sldMk cId="2424626761" sldId="256"/>
            <ac:cxnSpMk id="70" creationId="{F7C8EA93-3210-4C62-99E9-153C275E3A87}"/>
          </ac:cxnSpMkLst>
        </pc:cxnChg>
        <pc:cxnChg chg="add del">
          <ac:chgData name="Subbarao Sanka" userId="ee20b6b1d484dbc6" providerId="LiveId" clId="{838F9309-3606-4156-BED5-4B055CDB918B}" dt="2022-04-07T01:48:43.446" v="14" actId="26606"/>
          <ac:cxnSpMkLst>
            <pc:docMk/>
            <pc:sldMk cId="2424626761" sldId="256"/>
            <ac:cxnSpMk id="82" creationId="{F7C8EA93-3210-4C62-99E9-153C275E3A87}"/>
          </ac:cxnSpMkLst>
        </pc:cxnChg>
      </pc:sldChg>
      <pc:sldChg chg="addSp delSp modSp mod setClrOvrMap">
        <pc:chgData name="Subbarao Sanka" userId="ee20b6b1d484dbc6" providerId="LiveId" clId="{838F9309-3606-4156-BED5-4B055CDB918B}" dt="2022-04-07T05:32:09.589" v="1987" actId="120"/>
        <pc:sldMkLst>
          <pc:docMk/>
          <pc:sldMk cId="120601897" sldId="258"/>
        </pc:sldMkLst>
        <pc:spChg chg="mod">
          <ac:chgData name="Subbarao Sanka" userId="ee20b6b1d484dbc6" providerId="LiveId" clId="{838F9309-3606-4156-BED5-4B055CDB918B}" dt="2022-04-07T02:49:28.686" v="108" actId="26606"/>
          <ac:spMkLst>
            <pc:docMk/>
            <pc:sldMk cId="120601897" sldId="258"/>
            <ac:spMk id="2" creationId="{6D22C869-5826-4EFB-8E23-CB3B57D5A3A3}"/>
          </ac:spMkLst>
        </pc:spChg>
        <pc:spChg chg="add del mod">
          <ac:chgData name="Subbarao Sanka" userId="ee20b6b1d484dbc6" providerId="LiveId" clId="{838F9309-3606-4156-BED5-4B055CDB918B}" dt="2022-04-07T02:50:24.870" v="111" actId="11529"/>
          <ac:spMkLst>
            <pc:docMk/>
            <pc:sldMk cId="120601897" sldId="258"/>
            <ac:spMk id="3" creationId="{D4155468-5D0A-4856-9719-5E7530AFB605}"/>
          </ac:spMkLst>
        </pc:spChg>
        <pc:spChg chg="add del">
          <ac:chgData name="Subbarao Sanka" userId="ee20b6b1d484dbc6" providerId="LiveId" clId="{838F9309-3606-4156-BED5-4B055CDB918B}" dt="2022-04-07T01:52:21.272" v="23" actId="26606"/>
          <ac:spMkLst>
            <pc:docMk/>
            <pc:sldMk cId="120601897" sldId="258"/>
            <ac:spMk id="124" creationId="{827B839B-9ADE-406B-8590-F1CAEDED45A1}"/>
          </ac:spMkLst>
        </pc:spChg>
        <pc:spChg chg="add del">
          <ac:chgData name="Subbarao Sanka" userId="ee20b6b1d484dbc6" providerId="LiveId" clId="{838F9309-3606-4156-BED5-4B055CDB918B}" dt="2022-04-07T01:52:21.272" v="23" actId="26606"/>
          <ac:spMkLst>
            <pc:docMk/>
            <pc:sldMk cId="120601897" sldId="258"/>
            <ac:spMk id="126" creationId="{CFE45BF0-46DB-408C-B5F7-7B11716805D4}"/>
          </ac:spMkLst>
        </pc:spChg>
        <pc:spChg chg="add del">
          <ac:chgData name="Subbarao Sanka" userId="ee20b6b1d484dbc6" providerId="LiveId" clId="{838F9309-3606-4156-BED5-4B055CDB918B}" dt="2022-04-07T01:52:21.272" v="23" actId="26606"/>
          <ac:spMkLst>
            <pc:docMk/>
            <pc:sldMk cId="120601897" sldId="258"/>
            <ac:spMk id="128" creationId="{2AEBC8F2-97B1-41B4-93F1-2D289E197FBA}"/>
          </ac:spMkLst>
        </pc:spChg>
        <pc:spChg chg="add del">
          <ac:chgData name="Subbarao Sanka" userId="ee20b6b1d484dbc6" providerId="LiveId" clId="{838F9309-3606-4156-BED5-4B055CDB918B}" dt="2022-04-07T01:52:21.272" v="23" actId="26606"/>
          <ac:spMkLst>
            <pc:docMk/>
            <pc:sldMk cId="120601897" sldId="258"/>
            <ac:spMk id="130" creationId="{472E3A19-F5D5-48FC-BB9C-48C2F68F598B}"/>
          </ac:spMkLst>
        </pc:spChg>
        <pc:spChg chg="add del">
          <ac:chgData name="Subbarao Sanka" userId="ee20b6b1d484dbc6" providerId="LiveId" clId="{838F9309-3606-4156-BED5-4B055CDB918B}" dt="2022-04-07T01:52:21.272" v="23" actId="26606"/>
          <ac:spMkLst>
            <pc:docMk/>
            <pc:sldMk cId="120601897" sldId="258"/>
            <ac:spMk id="132" creationId="{7A62E32F-BB65-43A8-8EB5-92346890E549}"/>
          </ac:spMkLst>
        </pc:spChg>
        <pc:spChg chg="add del">
          <ac:chgData name="Subbarao Sanka" userId="ee20b6b1d484dbc6" providerId="LiveId" clId="{838F9309-3606-4156-BED5-4B055CDB918B}" dt="2022-04-07T01:52:21.272" v="23" actId="26606"/>
          <ac:spMkLst>
            <pc:docMk/>
            <pc:sldMk cId="120601897" sldId="258"/>
            <ac:spMk id="134" creationId="{14E91B64-9FCC-451E-AFB4-A827D6329367}"/>
          </ac:spMkLst>
        </pc:spChg>
        <pc:spChg chg="add del">
          <ac:chgData name="Subbarao Sanka" userId="ee20b6b1d484dbc6" providerId="LiveId" clId="{838F9309-3606-4156-BED5-4B055CDB918B}" dt="2022-04-07T01:54:53.154" v="26" actId="26606"/>
          <ac:spMkLst>
            <pc:docMk/>
            <pc:sldMk cId="120601897" sldId="258"/>
            <ac:spMk id="135" creationId="{D5B0017B-2ECA-49AF-B397-DC140825DF8D}"/>
          </ac:spMkLst>
        </pc:spChg>
        <pc:spChg chg="add del">
          <ac:chgData name="Subbarao Sanka" userId="ee20b6b1d484dbc6" providerId="LiveId" clId="{838F9309-3606-4156-BED5-4B055CDB918B}" dt="2022-04-07T01:54:59.578" v="28" actId="26606"/>
          <ac:spMkLst>
            <pc:docMk/>
            <pc:sldMk cId="120601897" sldId="258"/>
            <ac:spMk id="136" creationId="{9F835A99-04AC-494A-A572-AFE8413CC938}"/>
          </ac:spMkLst>
        </pc:spChg>
        <pc:spChg chg="add del">
          <ac:chgData name="Subbarao Sanka" userId="ee20b6b1d484dbc6" providerId="LiveId" clId="{838F9309-3606-4156-BED5-4B055CDB918B}" dt="2022-04-07T01:54:59.578" v="28" actId="26606"/>
          <ac:spMkLst>
            <pc:docMk/>
            <pc:sldMk cId="120601897" sldId="258"/>
            <ac:spMk id="138" creationId="{7B786209-1B0B-4CA9-9BDD-F7327066A84D}"/>
          </ac:spMkLst>
        </pc:spChg>
        <pc:spChg chg="add del">
          <ac:chgData name="Subbarao Sanka" userId="ee20b6b1d484dbc6" providerId="LiveId" clId="{838F9309-3606-4156-BED5-4B055CDB918B}" dt="2022-04-07T01:54:59.578" v="28" actId="26606"/>
          <ac:spMkLst>
            <pc:docMk/>
            <pc:sldMk cId="120601897" sldId="258"/>
            <ac:spMk id="140" creationId="{2D2964BB-484D-45AE-AD66-D407D0629652}"/>
          </ac:spMkLst>
        </pc:spChg>
        <pc:spChg chg="add del">
          <ac:chgData name="Subbarao Sanka" userId="ee20b6b1d484dbc6" providerId="LiveId" clId="{838F9309-3606-4156-BED5-4B055CDB918B}" dt="2022-04-07T01:54:59.578" v="28" actId="26606"/>
          <ac:spMkLst>
            <pc:docMk/>
            <pc:sldMk cId="120601897" sldId="258"/>
            <ac:spMk id="142" creationId="{6691AC69-A76E-4DAB-B565-468B6B87ACF3}"/>
          </ac:spMkLst>
        </pc:spChg>
        <pc:spChg chg="add del">
          <ac:chgData name="Subbarao Sanka" userId="ee20b6b1d484dbc6" providerId="LiveId" clId="{838F9309-3606-4156-BED5-4B055CDB918B}" dt="2022-04-07T01:55:02.358" v="30" actId="26606"/>
          <ac:spMkLst>
            <pc:docMk/>
            <pc:sldMk cId="120601897" sldId="258"/>
            <ac:spMk id="194" creationId="{81E140AE-0ABF-47C8-BF32-7D2F0CF2BA44}"/>
          </ac:spMkLst>
        </pc:spChg>
        <pc:spChg chg="add del">
          <ac:chgData name="Subbarao Sanka" userId="ee20b6b1d484dbc6" providerId="LiveId" clId="{838F9309-3606-4156-BED5-4B055CDB918B}" dt="2022-04-07T01:55:02.358" v="30" actId="26606"/>
          <ac:spMkLst>
            <pc:docMk/>
            <pc:sldMk cId="120601897" sldId="258"/>
            <ac:spMk id="195" creationId="{CBC4F608-B4B8-48C3-9572-C0F061B1CD99}"/>
          </ac:spMkLst>
        </pc:spChg>
        <pc:spChg chg="add del">
          <ac:chgData name="Subbarao Sanka" userId="ee20b6b1d484dbc6" providerId="LiveId" clId="{838F9309-3606-4156-BED5-4B055CDB918B}" dt="2022-04-07T02:47:02.977" v="87" actId="26606"/>
          <ac:spMkLst>
            <pc:docMk/>
            <pc:sldMk cId="120601897" sldId="258"/>
            <ac:spMk id="215" creationId="{BACC6370-2D7E-4714-9D71-7542949D7D5D}"/>
          </ac:spMkLst>
        </pc:spChg>
        <pc:spChg chg="add del">
          <ac:chgData name="Subbarao Sanka" userId="ee20b6b1d484dbc6" providerId="LiveId" clId="{838F9309-3606-4156-BED5-4B055CDB918B}" dt="2022-04-07T02:47:02.977" v="87" actId="26606"/>
          <ac:spMkLst>
            <pc:docMk/>
            <pc:sldMk cId="120601897" sldId="258"/>
            <ac:spMk id="217" creationId="{F68B3F68-107C-434F-AA38-110D5EA91B85}"/>
          </ac:spMkLst>
        </pc:spChg>
        <pc:spChg chg="add del">
          <ac:chgData name="Subbarao Sanka" userId="ee20b6b1d484dbc6" providerId="LiveId" clId="{838F9309-3606-4156-BED5-4B055CDB918B}" dt="2022-04-07T02:47:02.977" v="87" actId="26606"/>
          <ac:spMkLst>
            <pc:docMk/>
            <pc:sldMk cId="120601897" sldId="258"/>
            <ac:spMk id="219" creationId="{AAD0DBB9-1A4B-4391-81D4-CB19F9AB918A}"/>
          </ac:spMkLst>
        </pc:spChg>
        <pc:spChg chg="add del">
          <ac:chgData name="Subbarao Sanka" userId="ee20b6b1d484dbc6" providerId="LiveId" clId="{838F9309-3606-4156-BED5-4B055CDB918B}" dt="2022-04-07T02:47:02.977" v="87" actId="26606"/>
          <ac:spMkLst>
            <pc:docMk/>
            <pc:sldMk cId="120601897" sldId="258"/>
            <ac:spMk id="221" creationId="{063BBA22-50EA-4C4D-BE05-F1CE4E63AA56}"/>
          </ac:spMkLst>
        </pc:spChg>
        <pc:spChg chg="add del">
          <ac:chgData name="Subbarao Sanka" userId="ee20b6b1d484dbc6" providerId="LiveId" clId="{838F9309-3606-4156-BED5-4B055CDB918B}" dt="2022-04-07T01:55:02.370" v="31" actId="26606"/>
          <ac:spMkLst>
            <pc:docMk/>
            <pc:sldMk cId="120601897" sldId="258"/>
            <ac:spMk id="237" creationId="{09588DA8-065E-4F6F-8EFD-43104AB2E0CF}"/>
          </ac:spMkLst>
        </pc:spChg>
        <pc:spChg chg="add del">
          <ac:chgData name="Subbarao Sanka" userId="ee20b6b1d484dbc6" providerId="LiveId" clId="{838F9309-3606-4156-BED5-4B055CDB918B}" dt="2022-04-07T01:55:02.370" v="31" actId="26606"/>
          <ac:spMkLst>
            <pc:docMk/>
            <pc:sldMk cId="120601897" sldId="258"/>
            <ac:spMk id="239" creationId="{C4285719-470E-454C-AF62-8323075F1F5B}"/>
          </ac:spMkLst>
        </pc:spChg>
        <pc:spChg chg="add del">
          <ac:chgData name="Subbarao Sanka" userId="ee20b6b1d484dbc6" providerId="LiveId" clId="{838F9309-3606-4156-BED5-4B055CDB918B}" dt="2022-04-07T01:52:19.355" v="20" actId="26606"/>
          <ac:spMkLst>
            <pc:docMk/>
            <pc:sldMk cId="120601897" sldId="258"/>
            <ac:spMk id="240" creationId="{E3E51905-F374-4E1A-97CF-B741584B74D5}"/>
          </ac:spMkLst>
        </pc:spChg>
        <pc:spChg chg="add del">
          <ac:chgData name="Subbarao Sanka" userId="ee20b6b1d484dbc6" providerId="LiveId" clId="{838F9309-3606-4156-BED5-4B055CDB918B}" dt="2022-04-07T01:55:02.370" v="31" actId="26606"/>
          <ac:spMkLst>
            <pc:docMk/>
            <pc:sldMk cId="120601897" sldId="258"/>
            <ac:spMk id="241" creationId="{CD9FE4EF-C4D8-49A0-B2FF-81D8DB7D8A24}"/>
          </ac:spMkLst>
        </pc:spChg>
        <pc:spChg chg="add del">
          <ac:chgData name="Subbarao Sanka" userId="ee20b6b1d484dbc6" providerId="LiveId" clId="{838F9309-3606-4156-BED5-4B055CDB918B}" dt="2022-04-07T01:52:19.355" v="20" actId="26606"/>
          <ac:spMkLst>
            <pc:docMk/>
            <pc:sldMk cId="120601897" sldId="258"/>
            <ac:spMk id="242" creationId="{A210685A-6235-45A7-850D-A6F555466EF7}"/>
          </ac:spMkLst>
        </pc:spChg>
        <pc:spChg chg="add del">
          <ac:chgData name="Subbarao Sanka" userId="ee20b6b1d484dbc6" providerId="LiveId" clId="{838F9309-3606-4156-BED5-4B055CDB918B}" dt="2022-04-07T01:55:02.370" v="31" actId="26606"/>
          <ac:spMkLst>
            <pc:docMk/>
            <pc:sldMk cId="120601897" sldId="258"/>
            <ac:spMk id="243" creationId="{4300840D-0A0B-4512-BACA-B439D5B9C57C}"/>
          </ac:spMkLst>
        </pc:spChg>
        <pc:spChg chg="add del">
          <ac:chgData name="Subbarao Sanka" userId="ee20b6b1d484dbc6" providerId="LiveId" clId="{838F9309-3606-4156-BED5-4B055CDB918B}" dt="2022-04-07T01:55:02.370" v="31" actId="26606"/>
          <ac:spMkLst>
            <pc:docMk/>
            <pc:sldMk cId="120601897" sldId="258"/>
            <ac:spMk id="245" creationId="{D2B78728-A580-49A7-84F9-6EF6F583ADE0}"/>
          </ac:spMkLst>
        </pc:spChg>
        <pc:spChg chg="add del">
          <ac:chgData name="Subbarao Sanka" userId="ee20b6b1d484dbc6" providerId="LiveId" clId="{838F9309-3606-4156-BED5-4B055CDB918B}" dt="2022-04-07T01:55:02.370" v="31" actId="26606"/>
          <ac:spMkLst>
            <pc:docMk/>
            <pc:sldMk cId="120601897" sldId="258"/>
            <ac:spMk id="247" creationId="{38FAA1A1-D861-433F-88FA-1E9D6FD31D11}"/>
          </ac:spMkLst>
        </pc:spChg>
        <pc:spChg chg="add del">
          <ac:chgData name="Subbarao Sanka" userId="ee20b6b1d484dbc6" providerId="LiveId" clId="{838F9309-3606-4156-BED5-4B055CDB918B}" dt="2022-04-07T01:55:02.370" v="31" actId="26606"/>
          <ac:spMkLst>
            <pc:docMk/>
            <pc:sldMk cId="120601897" sldId="258"/>
            <ac:spMk id="249" creationId="{8D71EDA1-87BF-4D5D-AB79-F346FD19278A}"/>
          </ac:spMkLst>
        </pc:spChg>
        <pc:spChg chg="add">
          <ac:chgData name="Subbarao Sanka" userId="ee20b6b1d484dbc6" providerId="LiveId" clId="{838F9309-3606-4156-BED5-4B055CDB918B}" dt="2022-04-07T02:49:36.891" v="109" actId="26606"/>
          <ac:spMkLst>
            <pc:docMk/>
            <pc:sldMk cId="120601897" sldId="258"/>
            <ac:spMk id="257" creationId="{063BBA22-50EA-4C4D-BE05-F1CE4E63AA56}"/>
          </ac:spMkLst>
        </pc:spChg>
        <pc:spChg chg="add del mod">
          <ac:chgData name="Subbarao Sanka" userId="ee20b6b1d484dbc6" providerId="LiveId" clId="{838F9309-3606-4156-BED5-4B055CDB918B}" dt="2022-04-07T01:52:21.272" v="23" actId="26606"/>
          <ac:spMkLst>
            <pc:docMk/>
            <pc:sldMk cId="120601897" sldId="258"/>
            <ac:spMk id="616" creationId="{6B59E333-4D59-4265-981F-668B35A6D895}"/>
          </ac:spMkLst>
        </pc:spChg>
        <pc:spChg chg="add del">
          <ac:chgData name="Subbarao Sanka" userId="ee20b6b1d484dbc6" providerId="LiveId" clId="{838F9309-3606-4156-BED5-4B055CDB918B}" dt="2022-04-07T01:52:19.355" v="20" actId="26606"/>
          <ac:spMkLst>
            <pc:docMk/>
            <pc:sldMk cId="120601897" sldId="258"/>
            <ac:spMk id="620" creationId="{8E761768-3858-4B55-A983-E0B7B1409F0F}"/>
          </ac:spMkLst>
        </pc:spChg>
        <pc:spChg chg="add del">
          <ac:chgData name="Subbarao Sanka" userId="ee20b6b1d484dbc6" providerId="LiveId" clId="{838F9309-3606-4156-BED5-4B055CDB918B}" dt="2022-04-07T01:52:21.242" v="22" actId="26606"/>
          <ac:spMkLst>
            <pc:docMk/>
            <pc:sldMk cId="120601897" sldId="258"/>
            <ac:spMk id="623" creationId="{C5E6CFF1-2F42-4E10-9A97-F116F46F53FE}"/>
          </ac:spMkLst>
        </pc:spChg>
        <pc:spChg chg="add del">
          <ac:chgData name="Subbarao Sanka" userId="ee20b6b1d484dbc6" providerId="LiveId" clId="{838F9309-3606-4156-BED5-4B055CDB918B}" dt="2022-04-07T01:52:21.242" v="22" actId="26606"/>
          <ac:spMkLst>
            <pc:docMk/>
            <pc:sldMk cId="120601897" sldId="258"/>
            <ac:spMk id="626" creationId="{6B59E333-4D59-4265-981F-668B35A6D895}"/>
          </ac:spMkLst>
        </pc:spChg>
        <pc:spChg chg="add del mod">
          <ac:chgData name="Subbarao Sanka" userId="ee20b6b1d484dbc6" providerId="LiveId" clId="{838F9309-3606-4156-BED5-4B055CDB918B}" dt="2022-04-07T02:49:28.686" v="108" actId="26606"/>
          <ac:spMkLst>
            <pc:docMk/>
            <pc:sldMk cId="120601897" sldId="258"/>
            <ac:spMk id="628" creationId="{6B59E333-4D59-4265-981F-668B35A6D895}"/>
          </ac:spMkLst>
        </pc:spChg>
        <pc:spChg chg="add del">
          <ac:chgData name="Subbarao Sanka" userId="ee20b6b1d484dbc6" providerId="LiveId" clId="{838F9309-3606-4156-BED5-4B055CDB918B}" dt="2022-04-07T01:54:53.154" v="26" actId="26606"/>
          <ac:spMkLst>
            <pc:docMk/>
            <pc:sldMk cId="120601897" sldId="258"/>
            <ac:spMk id="630" creationId="{B6CDA21F-E7AF-4C75-8395-33F58D5B0E45}"/>
          </ac:spMkLst>
        </pc:spChg>
        <pc:spChg chg="add del">
          <ac:chgData name="Subbarao Sanka" userId="ee20b6b1d484dbc6" providerId="LiveId" clId="{838F9309-3606-4156-BED5-4B055CDB918B}" dt="2022-04-07T01:54:59.578" v="28" actId="26606"/>
          <ac:spMkLst>
            <pc:docMk/>
            <pc:sldMk cId="120601897" sldId="258"/>
            <ac:spMk id="634" creationId="{E92FEB64-6EEA-4759-B4A4-BD2C1E660BA8}"/>
          </ac:spMkLst>
        </pc:spChg>
        <pc:spChg chg="add del">
          <ac:chgData name="Subbarao Sanka" userId="ee20b6b1d484dbc6" providerId="LiveId" clId="{838F9309-3606-4156-BED5-4B055CDB918B}" dt="2022-04-07T01:54:59.578" v="28" actId="26606"/>
          <ac:spMkLst>
            <pc:docMk/>
            <pc:sldMk cId="120601897" sldId="258"/>
            <ac:spMk id="635" creationId="{B10BB131-AC8E-4A8E-A5D1-36260F720C3B}"/>
          </ac:spMkLst>
        </pc:spChg>
        <pc:spChg chg="add del">
          <ac:chgData name="Subbarao Sanka" userId="ee20b6b1d484dbc6" providerId="LiveId" clId="{838F9309-3606-4156-BED5-4B055CDB918B}" dt="2022-04-07T01:54:59.578" v="28" actId="26606"/>
          <ac:spMkLst>
            <pc:docMk/>
            <pc:sldMk cId="120601897" sldId="258"/>
            <ac:spMk id="636" creationId="{14847E93-7DC1-4D4B-8829-B19AA7137C50}"/>
          </ac:spMkLst>
        </pc:spChg>
        <pc:spChg chg="add del">
          <ac:chgData name="Subbarao Sanka" userId="ee20b6b1d484dbc6" providerId="LiveId" clId="{838F9309-3606-4156-BED5-4B055CDB918B}" dt="2022-04-07T01:54:59.578" v="28" actId="26606"/>
          <ac:spMkLst>
            <pc:docMk/>
            <pc:sldMk cId="120601897" sldId="258"/>
            <ac:spMk id="637" creationId="{5566D6E1-03A1-4D73-A4E0-35D74D568A04}"/>
          </ac:spMkLst>
        </pc:spChg>
        <pc:spChg chg="add del">
          <ac:chgData name="Subbarao Sanka" userId="ee20b6b1d484dbc6" providerId="LiveId" clId="{838F9309-3606-4156-BED5-4B055CDB918B}" dt="2022-04-07T01:55:02.358" v="30" actId="26606"/>
          <ac:spMkLst>
            <pc:docMk/>
            <pc:sldMk cId="120601897" sldId="258"/>
            <ac:spMk id="639" creationId="{8B9AA7C6-5E5A-498E-A6DF-A943376E09BC}"/>
          </ac:spMkLst>
        </pc:spChg>
        <pc:spChg chg="add del">
          <ac:chgData name="Subbarao Sanka" userId="ee20b6b1d484dbc6" providerId="LiveId" clId="{838F9309-3606-4156-BED5-4B055CDB918B}" dt="2022-04-07T02:45:05.165" v="80" actId="26606"/>
          <ac:spMkLst>
            <pc:docMk/>
            <pc:sldMk cId="120601897" sldId="258"/>
            <ac:spMk id="641" creationId="{4DA718D0-4865-4629-8134-44F68D41D574}"/>
          </ac:spMkLst>
        </pc:spChg>
        <pc:spChg chg="add del">
          <ac:chgData name="Subbarao Sanka" userId="ee20b6b1d484dbc6" providerId="LiveId" clId="{838F9309-3606-4156-BED5-4B055CDB918B}" dt="2022-04-07T02:45:05.165" v="80" actId="26606"/>
          <ac:spMkLst>
            <pc:docMk/>
            <pc:sldMk cId="120601897" sldId="258"/>
            <ac:spMk id="645" creationId="{CBC4F608-B4B8-48C3-9572-C0F061B1CD99}"/>
          </ac:spMkLst>
        </pc:spChg>
        <pc:spChg chg="add del">
          <ac:chgData name="Subbarao Sanka" userId="ee20b6b1d484dbc6" providerId="LiveId" clId="{838F9309-3606-4156-BED5-4B055CDB918B}" dt="2022-04-07T02:49:28.686" v="108" actId="26606"/>
          <ac:spMkLst>
            <pc:docMk/>
            <pc:sldMk cId="120601897" sldId="258"/>
            <ac:spMk id="647" creationId="{64F519EA-836C-4E21-87EE-CE7AB018636F}"/>
          </ac:spMkLst>
        </pc:spChg>
        <pc:spChg chg="add del">
          <ac:chgData name="Subbarao Sanka" userId="ee20b6b1d484dbc6" providerId="LiveId" clId="{838F9309-3606-4156-BED5-4B055CDB918B}" dt="2022-04-07T02:49:28.686" v="108" actId="26606"/>
          <ac:spMkLst>
            <pc:docMk/>
            <pc:sldMk cId="120601897" sldId="258"/>
            <ac:spMk id="648" creationId="{E3E51905-F374-4E1A-97CF-B741584B74D5}"/>
          </ac:spMkLst>
        </pc:spChg>
        <pc:spChg chg="add del">
          <ac:chgData name="Subbarao Sanka" userId="ee20b6b1d484dbc6" providerId="LiveId" clId="{838F9309-3606-4156-BED5-4B055CDB918B}" dt="2022-04-07T02:49:28.686" v="108" actId="26606"/>
          <ac:spMkLst>
            <pc:docMk/>
            <pc:sldMk cId="120601897" sldId="258"/>
            <ac:spMk id="649" creationId="{A210685A-6235-45A7-850D-A6F555466EF7}"/>
          </ac:spMkLst>
        </pc:spChg>
        <pc:spChg chg="add del">
          <ac:chgData name="Subbarao Sanka" userId="ee20b6b1d484dbc6" providerId="LiveId" clId="{838F9309-3606-4156-BED5-4B055CDB918B}" dt="2022-04-07T02:48:28.347" v="101" actId="26606"/>
          <ac:spMkLst>
            <pc:docMk/>
            <pc:sldMk cId="120601897" sldId="258"/>
            <ac:spMk id="660" creationId="{BACC6370-2D7E-4714-9D71-7542949D7D5D}"/>
          </ac:spMkLst>
        </pc:spChg>
        <pc:spChg chg="add del">
          <ac:chgData name="Subbarao Sanka" userId="ee20b6b1d484dbc6" providerId="LiveId" clId="{838F9309-3606-4156-BED5-4B055CDB918B}" dt="2022-04-07T02:47:08.915" v="89" actId="26606"/>
          <ac:spMkLst>
            <pc:docMk/>
            <pc:sldMk cId="120601897" sldId="258"/>
            <ac:spMk id="661" creationId="{64F519EA-836C-4E21-87EE-CE7AB018636F}"/>
          </ac:spMkLst>
        </pc:spChg>
        <pc:spChg chg="add del">
          <ac:chgData name="Subbarao Sanka" userId="ee20b6b1d484dbc6" providerId="LiveId" clId="{838F9309-3606-4156-BED5-4B055CDB918B}" dt="2022-04-07T02:47:08.915" v="89" actId="26606"/>
          <ac:spMkLst>
            <pc:docMk/>
            <pc:sldMk cId="120601897" sldId="258"/>
            <ac:spMk id="662" creationId="{E3E51905-F374-4E1A-97CF-B741584B74D5}"/>
          </ac:spMkLst>
        </pc:spChg>
        <pc:spChg chg="add del">
          <ac:chgData name="Subbarao Sanka" userId="ee20b6b1d484dbc6" providerId="LiveId" clId="{838F9309-3606-4156-BED5-4B055CDB918B}" dt="2022-04-07T02:47:08.915" v="89" actId="26606"/>
          <ac:spMkLst>
            <pc:docMk/>
            <pc:sldMk cId="120601897" sldId="258"/>
            <ac:spMk id="663" creationId="{A210685A-6235-45A7-850D-A6F555466EF7}"/>
          </ac:spMkLst>
        </pc:spChg>
        <pc:spChg chg="add del">
          <ac:chgData name="Subbarao Sanka" userId="ee20b6b1d484dbc6" providerId="LiveId" clId="{838F9309-3606-4156-BED5-4B055CDB918B}" dt="2022-04-07T02:48:28.347" v="101" actId="26606"/>
          <ac:spMkLst>
            <pc:docMk/>
            <pc:sldMk cId="120601897" sldId="258"/>
            <ac:spMk id="665" creationId="{F68B3F68-107C-434F-AA38-110D5EA91B85}"/>
          </ac:spMkLst>
        </pc:spChg>
        <pc:spChg chg="add del">
          <ac:chgData name="Subbarao Sanka" userId="ee20b6b1d484dbc6" providerId="LiveId" clId="{838F9309-3606-4156-BED5-4B055CDB918B}" dt="2022-04-07T02:48:28.347" v="101" actId="26606"/>
          <ac:spMkLst>
            <pc:docMk/>
            <pc:sldMk cId="120601897" sldId="258"/>
            <ac:spMk id="666" creationId="{AAD0DBB9-1A4B-4391-81D4-CB19F9AB918A}"/>
          </ac:spMkLst>
        </pc:spChg>
        <pc:spChg chg="add del">
          <ac:chgData name="Subbarao Sanka" userId="ee20b6b1d484dbc6" providerId="LiveId" clId="{838F9309-3606-4156-BED5-4B055CDB918B}" dt="2022-04-07T02:48:28.347" v="101" actId="26606"/>
          <ac:spMkLst>
            <pc:docMk/>
            <pc:sldMk cId="120601897" sldId="258"/>
            <ac:spMk id="667" creationId="{063BBA22-50EA-4C4D-BE05-F1CE4E63AA56}"/>
          </ac:spMkLst>
        </pc:spChg>
        <pc:spChg chg="add del">
          <ac:chgData name="Subbarao Sanka" userId="ee20b6b1d484dbc6" providerId="LiveId" clId="{838F9309-3606-4156-BED5-4B055CDB918B}" dt="2022-04-07T02:48:46.901" v="103" actId="26606"/>
          <ac:spMkLst>
            <pc:docMk/>
            <pc:sldMk cId="120601897" sldId="258"/>
            <ac:spMk id="670" creationId="{BACC6370-2D7E-4714-9D71-7542949D7D5D}"/>
          </ac:spMkLst>
        </pc:spChg>
        <pc:spChg chg="add del">
          <ac:chgData name="Subbarao Sanka" userId="ee20b6b1d484dbc6" providerId="LiveId" clId="{838F9309-3606-4156-BED5-4B055CDB918B}" dt="2022-04-07T02:48:46.901" v="103" actId="26606"/>
          <ac:spMkLst>
            <pc:docMk/>
            <pc:sldMk cId="120601897" sldId="258"/>
            <ac:spMk id="671" creationId="{F68B3F68-107C-434F-AA38-110D5EA91B85}"/>
          </ac:spMkLst>
        </pc:spChg>
        <pc:spChg chg="add del">
          <ac:chgData name="Subbarao Sanka" userId="ee20b6b1d484dbc6" providerId="LiveId" clId="{838F9309-3606-4156-BED5-4B055CDB918B}" dt="2022-04-07T02:48:46.901" v="103" actId="26606"/>
          <ac:spMkLst>
            <pc:docMk/>
            <pc:sldMk cId="120601897" sldId="258"/>
            <ac:spMk id="672" creationId="{AAD0DBB9-1A4B-4391-81D4-CB19F9AB918A}"/>
          </ac:spMkLst>
        </pc:spChg>
        <pc:spChg chg="add del">
          <ac:chgData name="Subbarao Sanka" userId="ee20b6b1d484dbc6" providerId="LiveId" clId="{838F9309-3606-4156-BED5-4B055CDB918B}" dt="2022-04-07T02:48:46.901" v="103" actId="26606"/>
          <ac:spMkLst>
            <pc:docMk/>
            <pc:sldMk cId="120601897" sldId="258"/>
            <ac:spMk id="673" creationId="{063BBA22-50EA-4C4D-BE05-F1CE4E63AA56}"/>
          </ac:spMkLst>
        </pc:spChg>
        <pc:spChg chg="add del">
          <ac:chgData name="Subbarao Sanka" userId="ee20b6b1d484dbc6" providerId="LiveId" clId="{838F9309-3606-4156-BED5-4B055CDB918B}" dt="2022-04-07T02:48:49.271" v="105" actId="26606"/>
          <ac:spMkLst>
            <pc:docMk/>
            <pc:sldMk cId="120601897" sldId="258"/>
            <ac:spMk id="676" creationId="{BACC6370-2D7E-4714-9D71-7542949D7D5D}"/>
          </ac:spMkLst>
        </pc:spChg>
        <pc:spChg chg="add del">
          <ac:chgData name="Subbarao Sanka" userId="ee20b6b1d484dbc6" providerId="LiveId" clId="{838F9309-3606-4156-BED5-4B055CDB918B}" dt="2022-04-07T02:48:49.271" v="105" actId="26606"/>
          <ac:spMkLst>
            <pc:docMk/>
            <pc:sldMk cId="120601897" sldId="258"/>
            <ac:spMk id="677" creationId="{F68B3F68-107C-434F-AA38-110D5EA91B85}"/>
          </ac:spMkLst>
        </pc:spChg>
        <pc:spChg chg="add del">
          <ac:chgData name="Subbarao Sanka" userId="ee20b6b1d484dbc6" providerId="LiveId" clId="{838F9309-3606-4156-BED5-4B055CDB918B}" dt="2022-04-07T02:48:49.271" v="105" actId="26606"/>
          <ac:spMkLst>
            <pc:docMk/>
            <pc:sldMk cId="120601897" sldId="258"/>
            <ac:spMk id="678" creationId="{AAD0DBB9-1A4B-4391-81D4-CB19F9AB918A}"/>
          </ac:spMkLst>
        </pc:spChg>
        <pc:spChg chg="add del">
          <ac:chgData name="Subbarao Sanka" userId="ee20b6b1d484dbc6" providerId="LiveId" clId="{838F9309-3606-4156-BED5-4B055CDB918B}" dt="2022-04-07T02:48:49.271" v="105" actId="26606"/>
          <ac:spMkLst>
            <pc:docMk/>
            <pc:sldMk cId="120601897" sldId="258"/>
            <ac:spMk id="679" creationId="{063BBA22-50EA-4C4D-BE05-F1CE4E63AA56}"/>
          </ac:spMkLst>
        </pc:spChg>
        <pc:spChg chg="add del">
          <ac:chgData name="Subbarao Sanka" userId="ee20b6b1d484dbc6" providerId="LiveId" clId="{838F9309-3606-4156-BED5-4B055CDB918B}" dt="2022-04-07T02:49:28.631" v="107" actId="26606"/>
          <ac:spMkLst>
            <pc:docMk/>
            <pc:sldMk cId="120601897" sldId="258"/>
            <ac:spMk id="682" creationId="{BACC6370-2D7E-4714-9D71-7542949D7D5D}"/>
          </ac:spMkLst>
        </pc:spChg>
        <pc:spChg chg="add del">
          <ac:chgData name="Subbarao Sanka" userId="ee20b6b1d484dbc6" providerId="LiveId" clId="{838F9309-3606-4156-BED5-4B055CDB918B}" dt="2022-04-07T02:49:28.631" v="107" actId="26606"/>
          <ac:spMkLst>
            <pc:docMk/>
            <pc:sldMk cId="120601897" sldId="258"/>
            <ac:spMk id="683" creationId="{F68B3F68-107C-434F-AA38-110D5EA91B85}"/>
          </ac:spMkLst>
        </pc:spChg>
        <pc:spChg chg="add del">
          <ac:chgData name="Subbarao Sanka" userId="ee20b6b1d484dbc6" providerId="LiveId" clId="{838F9309-3606-4156-BED5-4B055CDB918B}" dt="2022-04-07T02:49:28.631" v="107" actId="26606"/>
          <ac:spMkLst>
            <pc:docMk/>
            <pc:sldMk cId="120601897" sldId="258"/>
            <ac:spMk id="684" creationId="{AAD0DBB9-1A4B-4391-81D4-CB19F9AB918A}"/>
          </ac:spMkLst>
        </pc:spChg>
        <pc:spChg chg="add del">
          <ac:chgData name="Subbarao Sanka" userId="ee20b6b1d484dbc6" providerId="LiveId" clId="{838F9309-3606-4156-BED5-4B055CDB918B}" dt="2022-04-07T02:49:28.631" v="107" actId="26606"/>
          <ac:spMkLst>
            <pc:docMk/>
            <pc:sldMk cId="120601897" sldId="258"/>
            <ac:spMk id="685" creationId="{063BBA22-50EA-4C4D-BE05-F1CE4E63AA56}"/>
          </ac:spMkLst>
        </pc:spChg>
        <pc:spChg chg="add del">
          <ac:chgData name="Subbarao Sanka" userId="ee20b6b1d484dbc6" providerId="LiveId" clId="{838F9309-3606-4156-BED5-4B055CDB918B}" dt="2022-04-07T02:49:36.891" v="109" actId="26606"/>
          <ac:spMkLst>
            <pc:docMk/>
            <pc:sldMk cId="120601897" sldId="258"/>
            <ac:spMk id="688" creationId="{BACC6370-2D7E-4714-9D71-7542949D7D5D}"/>
          </ac:spMkLst>
        </pc:spChg>
        <pc:spChg chg="add del">
          <ac:chgData name="Subbarao Sanka" userId="ee20b6b1d484dbc6" providerId="LiveId" clId="{838F9309-3606-4156-BED5-4B055CDB918B}" dt="2022-04-07T02:49:36.891" v="109" actId="26606"/>
          <ac:spMkLst>
            <pc:docMk/>
            <pc:sldMk cId="120601897" sldId="258"/>
            <ac:spMk id="689" creationId="{F68B3F68-107C-434F-AA38-110D5EA91B85}"/>
          </ac:spMkLst>
        </pc:spChg>
        <pc:spChg chg="add del">
          <ac:chgData name="Subbarao Sanka" userId="ee20b6b1d484dbc6" providerId="LiveId" clId="{838F9309-3606-4156-BED5-4B055CDB918B}" dt="2022-04-07T02:49:36.891" v="109" actId="26606"/>
          <ac:spMkLst>
            <pc:docMk/>
            <pc:sldMk cId="120601897" sldId="258"/>
            <ac:spMk id="691" creationId="{AAD0DBB9-1A4B-4391-81D4-CB19F9AB918A}"/>
          </ac:spMkLst>
        </pc:spChg>
        <pc:spChg chg="add del">
          <ac:chgData name="Subbarao Sanka" userId="ee20b6b1d484dbc6" providerId="LiveId" clId="{838F9309-3606-4156-BED5-4B055CDB918B}" dt="2022-04-07T02:47:46.448" v="91" actId="26606"/>
          <ac:spMkLst>
            <pc:docMk/>
            <pc:sldMk cId="120601897" sldId="258"/>
            <ac:spMk id="692" creationId="{64F519EA-836C-4E21-87EE-CE7AB018636F}"/>
          </ac:spMkLst>
        </pc:spChg>
        <pc:spChg chg="add del">
          <ac:chgData name="Subbarao Sanka" userId="ee20b6b1d484dbc6" providerId="LiveId" clId="{838F9309-3606-4156-BED5-4B055CDB918B}" dt="2022-04-07T02:47:46.448" v="91" actId="26606"/>
          <ac:spMkLst>
            <pc:docMk/>
            <pc:sldMk cId="120601897" sldId="258"/>
            <ac:spMk id="693" creationId="{E3E51905-F374-4E1A-97CF-B741584B74D5}"/>
          </ac:spMkLst>
        </pc:spChg>
        <pc:spChg chg="add del">
          <ac:chgData name="Subbarao Sanka" userId="ee20b6b1d484dbc6" providerId="LiveId" clId="{838F9309-3606-4156-BED5-4B055CDB918B}" dt="2022-04-07T02:47:46.448" v="91" actId="26606"/>
          <ac:spMkLst>
            <pc:docMk/>
            <pc:sldMk cId="120601897" sldId="258"/>
            <ac:spMk id="694" creationId="{A210685A-6235-45A7-850D-A6F555466EF7}"/>
          </ac:spMkLst>
        </pc:spChg>
        <pc:spChg chg="add del">
          <ac:chgData name="Subbarao Sanka" userId="ee20b6b1d484dbc6" providerId="LiveId" clId="{838F9309-3606-4156-BED5-4B055CDB918B}" dt="2022-04-07T02:49:36.891" v="109" actId="26606"/>
          <ac:spMkLst>
            <pc:docMk/>
            <pc:sldMk cId="120601897" sldId="258"/>
            <ac:spMk id="696" creationId="{063BBA22-50EA-4C4D-BE05-F1CE4E63AA56}"/>
          </ac:spMkLst>
        </pc:spChg>
        <pc:spChg chg="add">
          <ac:chgData name="Subbarao Sanka" userId="ee20b6b1d484dbc6" providerId="LiveId" clId="{838F9309-3606-4156-BED5-4B055CDB918B}" dt="2022-04-07T02:49:36.891" v="109" actId="26606"/>
          <ac:spMkLst>
            <pc:docMk/>
            <pc:sldMk cId="120601897" sldId="258"/>
            <ac:spMk id="699" creationId="{BACC6370-2D7E-4714-9D71-7542949D7D5D}"/>
          </ac:spMkLst>
        </pc:spChg>
        <pc:spChg chg="add">
          <ac:chgData name="Subbarao Sanka" userId="ee20b6b1d484dbc6" providerId="LiveId" clId="{838F9309-3606-4156-BED5-4B055CDB918B}" dt="2022-04-07T02:49:36.891" v="109" actId="26606"/>
          <ac:spMkLst>
            <pc:docMk/>
            <pc:sldMk cId="120601897" sldId="258"/>
            <ac:spMk id="700" creationId="{F68B3F68-107C-434F-AA38-110D5EA91B85}"/>
          </ac:spMkLst>
        </pc:spChg>
        <pc:spChg chg="add">
          <ac:chgData name="Subbarao Sanka" userId="ee20b6b1d484dbc6" providerId="LiveId" clId="{838F9309-3606-4156-BED5-4B055CDB918B}" dt="2022-04-07T02:49:36.891" v="109" actId="26606"/>
          <ac:spMkLst>
            <pc:docMk/>
            <pc:sldMk cId="120601897" sldId="258"/>
            <ac:spMk id="701" creationId="{AAD0DBB9-1A4B-4391-81D4-CB19F9AB918A}"/>
          </ac:spMkLst>
        </pc:spChg>
        <pc:spChg chg="add del">
          <ac:chgData name="Subbarao Sanka" userId="ee20b6b1d484dbc6" providerId="LiveId" clId="{838F9309-3606-4156-BED5-4B055CDB918B}" dt="2022-04-07T02:48:12.171" v="93" actId="26606"/>
          <ac:spMkLst>
            <pc:docMk/>
            <pc:sldMk cId="120601897" sldId="258"/>
            <ac:spMk id="723" creationId="{BACC6370-2D7E-4714-9D71-7542949D7D5D}"/>
          </ac:spMkLst>
        </pc:spChg>
        <pc:spChg chg="add del">
          <ac:chgData name="Subbarao Sanka" userId="ee20b6b1d484dbc6" providerId="LiveId" clId="{838F9309-3606-4156-BED5-4B055CDB918B}" dt="2022-04-07T02:48:12.171" v="93" actId="26606"/>
          <ac:spMkLst>
            <pc:docMk/>
            <pc:sldMk cId="120601897" sldId="258"/>
            <ac:spMk id="724" creationId="{F68B3F68-107C-434F-AA38-110D5EA91B85}"/>
          </ac:spMkLst>
        </pc:spChg>
        <pc:spChg chg="add del">
          <ac:chgData name="Subbarao Sanka" userId="ee20b6b1d484dbc6" providerId="LiveId" clId="{838F9309-3606-4156-BED5-4B055CDB918B}" dt="2022-04-07T02:48:12.171" v="93" actId="26606"/>
          <ac:spMkLst>
            <pc:docMk/>
            <pc:sldMk cId="120601897" sldId="258"/>
            <ac:spMk id="725" creationId="{AAD0DBB9-1A4B-4391-81D4-CB19F9AB918A}"/>
          </ac:spMkLst>
        </pc:spChg>
        <pc:spChg chg="add del">
          <ac:chgData name="Subbarao Sanka" userId="ee20b6b1d484dbc6" providerId="LiveId" clId="{838F9309-3606-4156-BED5-4B055CDB918B}" dt="2022-04-07T02:48:12.171" v="93" actId="26606"/>
          <ac:spMkLst>
            <pc:docMk/>
            <pc:sldMk cId="120601897" sldId="258"/>
            <ac:spMk id="726" creationId="{063BBA22-50EA-4C4D-BE05-F1CE4E63AA56}"/>
          </ac:spMkLst>
        </pc:spChg>
        <pc:grpChg chg="add del">
          <ac:chgData name="Subbarao Sanka" userId="ee20b6b1d484dbc6" providerId="LiveId" clId="{838F9309-3606-4156-BED5-4B055CDB918B}" dt="2022-04-07T02:49:28.686" v="108" actId="26606"/>
          <ac:grpSpMkLst>
            <pc:docMk/>
            <pc:sldMk cId="120601897" sldId="258"/>
            <ac:grpSpMk id="144" creationId="{C833A70A-9722-46F0-A5EB-C72F78747079}"/>
          </ac:grpSpMkLst>
        </pc:grpChg>
        <pc:grpChg chg="add del">
          <ac:chgData name="Subbarao Sanka" userId="ee20b6b1d484dbc6" providerId="LiveId" clId="{838F9309-3606-4156-BED5-4B055CDB918B}" dt="2022-04-07T01:55:02.358" v="30" actId="26606"/>
          <ac:grpSpMkLst>
            <pc:docMk/>
            <pc:sldMk cId="120601897" sldId="258"/>
            <ac:grpSpMk id="192" creationId="{83EAB11A-76F7-48F4-9B4F-5BFDF4BF9670}"/>
          </ac:grpSpMkLst>
        </pc:grpChg>
        <pc:grpChg chg="add del">
          <ac:chgData name="Subbarao Sanka" userId="ee20b6b1d484dbc6" providerId="LiveId" clId="{838F9309-3606-4156-BED5-4B055CDB918B}" dt="2022-04-07T01:52:19.355" v="20" actId="26606"/>
          <ac:grpSpMkLst>
            <pc:docMk/>
            <pc:sldMk cId="120601897" sldId="258"/>
            <ac:grpSpMk id="244" creationId="{AB70F8CE-E82E-416C-9783-C495D90B9EAC}"/>
          </ac:grpSpMkLst>
        </pc:grpChg>
        <pc:grpChg chg="add del">
          <ac:chgData name="Subbarao Sanka" userId="ee20b6b1d484dbc6" providerId="LiveId" clId="{838F9309-3606-4156-BED5-4B055CDB918B}" dt="2022-04-07T01:54:53.154" v="26" actId="26606"/>
          <ac:grpSpMkLst>
            <pc:docMk/>
            <pc:sldMk cId="120601897" sldId="258"/>
            <ac:grpSpMk id="631" creationId="{AE1C45F0-260A-458C-96ED-C1F6D2151219}"/>
          </ac:grpSpMkLst>
        </pc:grpChg>
        <pc:grpChg chg="add del">
          <ac:chgData name="Subbarao Sanka" userId="ee20b6b1d484dbc6" providerId="LiveId" clId="{838F9309-3606-4156-BED5-4B055CDB918B}" dt="2022-04-07T02:45:05.165" v="80" actId="26606"/>
          <ac:grpSpMkLst>
            <pc:docMk/>
            <pc:sldMk cId="120601897" sldId="258"/>
            <ac:grpSpMk id="642" creationId="{65167ED7-6315-43AB-B1B6-C326D5FD8F84}"/>
          </ac:grpSpMkLst>
        </pc:grpChg>
        <pc:grpChg chg="add del">
          <ac:chgData name="Subbarao Sanka" userId="ee20b6b1d484dbc6" providerId="LiveId" clId="{838F9309-3606-4156-BED5-4B055CDB918B}" dt="2022-04-07T02:47:08.915" v="89" actId="26606"/>
          <ac:grpSpMkLst>
            <pc:docMk/>
            <pc:sldMk cId="120601897" sldId="258"/>
            <ac:grpSpMk id="664" creationId="{C833A70A-9722-46F0-A5EB-C72F78747079}"/>
          </ac:grpSpMkLst>
        </pc:grpChg>
        <pc:grpChg chg="add del">
          <ac:chgData name="Subbarao Sanka" userId="ee20b6b1d484dbc6" providerId="LiveId" clId="{838F9309-3606-4156-BED5-4B055CDB918B}" dt="2022-04-07T02:47:46.448" v="91" actId="26606"/>
          <ac:grpSpMkLst>
            <pc:docMk/>
            <pc:sldMk cId="120601897" sldId="258"/>
            <ac:grpSpMk id="695" creationId="{C833A70A-9722-46F0-A5EB-C72F78747079}"/>
          </ac:grpSpMkLst>
        </pc:grpChg>
        <pc:graphicFrameChg chg="add del">
          <ac:chgData name="Subbarao Sanka" userId="ee20b6b1d484dbc6" providerId="LiveId" clId="{838F9309-3606-4156-BED5-4B055CDB918B}" dt="2022-04-07T01:52:19.355" v="20" actId="26606"/>
          <ac:graphicFrameMkLst>
            <pc:docMk/>
            <pc:sldMk cId="120601897" sldId="258"/>
            <ac:graphicFrameMk id="621" creationId="{8F1D8C00-0F64-2EDE-9468-496E020D55F9}"/>
          </ac:graphicFrameMkLst>
        </pc:graphicFrameChg>
        <pc:graphicFrameChg chg="add del">
          <ac:chgData name="Subbarao Sanka" userId="ee20b6b1d484dbc6" providerId="LiveId" clId="{838F9309-3606-4156-BED5-4B055CDB918B}" dt="2022-04-07T02:47:02.977" v="87" actId="26606"/>
          <ac:graphicFrameMkLst>
            <pc:docMk/>
            <pc:sldMk cId="120601897" sldId="258"/>
            <ac:graphicFrameMk id="659" creationId="{D51C1B0E-40EC-7B15-6D80-DF36BF35122C}"/>
          </ac:graphicFrameMkLst>
        </pc:graphicFrameChg>
        <pc:graphicFrameChg chg="add del">
          <ac:chgData name="Subbarao Sanka" userId="ee20b6b1d484dbc6" providerId="LiveId" clId="{838F9309-3606-4156-BED5-4B055CDB918B}" dt="2022-04-07T02:48:28.347" v="101" actId="26606"/>
          <ac:graphicFrameMkLst>
            <pc:docMk/>
            <pc:sldMk cId="120601897" sldId="258"/>
            <ac:graphicFrameMk id="668" creationId="{801945BF-2A77-6B47-7F8B-819CE842DF41}"/>
          </ac:graphicFrameMkLst>
        </pc:graphicFrameChg>
        <pc:graphicFrameChg chg="add del">
          <ac:chgData name="Subbarao Sanka" userId="ee20b6b1d484dbc6" providerId="LiveId" clId="{838F9309-3606-4156-BED5-4B055CDB918B}" dt="2022-04-07T02:48:46.901" v="103" actId="26606"/>
          <ac:graphicFrameMkLst>
            <pc:docMk/>
            <pc:sldMk cId="120601897" sldId="258"/>
            <ac:graphicFrameMk id="674" creationId="{16AA9D07-FD37-C552-B131-AC1E61C2166B}"/>
          </ac:graphicFrameMkLst>
        </pc:graphicFrameChg>
        <pc:graphicFrameChg chg="add del">
          <ac:chgData name="Subbarao Sanka" userId="ee20b6b1d484dbc6" providerId="LiveId" clId="{838F9309-3606-4156-BED5-4B055CDB918B}" dt="2022-04-07T02:48:49.271" v="105" actId="26606"/>
          <ac:graphicFrameMkLst>
            <pc:docMk/>
            <pc:sldMk cId="120601897" sldId="258"/>
            <ac:graphicFrameMk id="680" creationId="{FE08D7BB-A030-CA3B-A798-7AFD5178950A}"/>
          </ac:graphicFrameMkLst>
        </pc:graphicFrameChg>
        <pc:graphicFrameChg chg="add del">
          <ac:chgData name="Subbarao Sanka" userId="ee20b6b1d484dbc6" providerId="LiveId" clId="{838F9309-3606-4156-BED5-4B055CDB918B}" dt="2022-04-07T02:49:28.631" v="107" actId="26606"/>
          <ac:graphicFrameMkLst>
            <pc:docMk/>
            <pc:sldMk cId="120601897" sldId="258"/>
            <ac:graphicFrameMk id="686" creationId="{FD065F2D-2EE7-05D6-989E-B8869F87A17A}"/>
          </ac:graphicFrameMkLst>
        </pc:graphicFrameChg>
        <pc:graphicFrameChg chg="add del">
          <ac:chgData name="Subbarao Sanka" userId="ee20b6b1d484dbc6" providerId="LiveId" clId="{838F9309-3606-4156-BED5-4B055CDB918B}" dt="2022-04-07T02:47:08.915" v="89" actId="26606"/>
          <ac:graphicFrameMkLst>
            <pc:docMk/>
            <pc:sldMk cId="120601897" sldId="258"/>
            <ac:graphicFrameMk id="690" creationId="{2FB5B58F-C4DA-1ED8-25DF-63BD5BC57E99}"/>
          </ac:graphicFrameMkLst>
        </pc:graphicFrameChg>
        <pc:graphicFrameChg chg="add mod modGraphic">
          <ac:chgData name="Subbarao Sanka" userId="ee20b6b1d484dbc6" providerId="LiveId" clId="{838F9309-3606-4156-BED5-4B055CDB918B}" dt="2022-04-07T05:32:09.589" v="1987" actId="120"/>
          <ac:graphicFrameMkLst>
            <pc:docMk/>
            <pc:sldMk cId="120601897" sldId="258"/>
            <ac:graphicFrameMk id="697" creationId="{801945BF-2A77-6B47-7F8B-819CE842DF41}"/>
          </ac:graphicFrameMkLst>
        </pc:graphicFrameChg>
        <pc:graphicFrameChg chg="add del">
          <ac:chgData name="Subbarao Sanka" userId="ee20b6b1d484dbc6" providerId="LiveId" clId="{838F9309-3606-4156-BED5-4B055CDB918B}" dt="2022-04-07T02:47:46.448" v="91" actId="26606"/>
          <ac:graphicFrameMkLst>
            <pc:docMk/>
            <pc:sldMk cId="120601897" sldId="258"/>
            <ac:graphicFrameMk id="721" creationId="{20F6CC20-22D6-30BD-1D81-395F8225E360}"/>
          </ac:graphicFrameMkLst>
        </pc:graphicFrameChg>
        <pc:graphicFrameChg chg="add del">
          <ac:chgData name="Subbarao Sanka" userId="ee20b6b1d484dbc6" providerId="LiveId" clId="{838F9309-3606-4156-BED5-4B055CDB918B}" dt="2022-04-07T02:48:12.171" v="93" actId="26606"/>
          <ac:graphicFrameMkLst>
            <pc:docMk/>
            <pc:sldMk cId="120601897" sldId="258"/>
            <ac:graphicFrameMk id="727" creationId="{D51C1B0E-40EC-7B15-6D80-DF36BF35122C}"/>
          </ac:graphicFrameMkLst>
        </pc:graphicFrameChg>
        <pc:picChg chg="add del">
          <ac:chgData name="Subbarao Sanka" userId="ee20b6b1d484dbc6" providerId="LiveId" clId="{838F9309-3606-4156-BED5-4B055CDB918B}" dt="2022-04-07T01:52:03.451" v="18" actId="26606"/>
          <ac:picMkLst>
            <pc:docMk/>
            <pc:sldMk cId="120601897" sldId="258"/>
            <ac:picMk id="618" creationId="{CCBE21BD-2ABB-8D73-9B07-E0F33950C250}"/>
          </ac:picMkLst>
        </pc:picChg>
        <pc:picChg chg="add del">
          <ac:chgData name="Subbarao Sanka" userId="ee20b6b1d484dbc6" providerId="LiveId" clId="{838F9309-3606-4156-BED5-4B055CDB918B}" dt="2022-04-07T01:52:21.242" v="22" actId="26606"/>
          <ac:picMkLst>
            <pc:docMk/>
            <pc:sldMk cId="120601897" sldId="258"/>
            <ac:picMk id="624" creationId="{24BAAC90-E8AA-5907-3B30-65FD583821C9}"/>
          </ac:picMkLst>
        </pc:picChg>
        <pc:cxnChg chg="add del">
          <ac:chgData name="Subbarao Sanka" userId="ee20b6b1d484dbc6" providerId="LiveId" clId="{838F9309-3606-4156-BED5-4B055CDB918B}" dt="2022-04-07T01:54:53.154" v="26" actId="26606"/>
          <ac:cxnSpMkLst>
            <pc:docMk/>
            <pc:sldMk cId="120601897" sldId="258"/>
            <ac:cxnSpMk id="137" creationId="{6CF1BAF6-AD41-4082-B212-8A1F9A2E8779}"/>
          </ac:cxnSpMkLst>
        </pc:cxnChg>
        <pc:cxnChg chg="add del">
          <ac:chgData name="Subbarao Sanka" userId="ee20b6b1d484dbc6" providerId="LiveId" clId="{838F9309-3606-4156-BED5-4B055CDB918B}" dt="2022-04-07T01:52:03.451" v="18" actId="26606"/>
          <ac:cxnSpMkLst>
            <pc:docMk/>
            <pc:sldMk cId="120601897" sldId="258"/>
            <ac:cxnSpMk id="238" creationId="{A7F400EE-A8A5-48AF-B4D6-291B52C6F0B0}"/>
          </ac:cxnSpMkLst>
        </pc:cxnChg>
        <pc:cxnChg chg="add del">
          <ac:chgData name="Subbarao Sanka" userId="ee20b6b1d484dbc6" providerId="LiveId" clId="{838F9309-3606-4156-BED5-4B055CDB918B}" dt="2022-04-07T01:52:21.242" v="22" actId="26606"/>
          <ac:cxnSpMkLst>
            <pc:docMk/>
            <pc:sldMk cId="120601897" sldId="258"/>
            <ac:cxnSpMk id="625" creationId="{67182200-4859-4C8D-BCBB-55B245C28BA3}"/>
          </ac:cxnSpMkLst>
        </pc:cxnChg>
      </pc:sldChg>
      <pc:sldChg chg="addSp delSp modSp mod">
        <pc:chgData name="Subbarao Sanka" userId="ee20b6b1d484dbc6" providerId="LiveId" clId="{838F9309-3606-4156-BED5-4B055CDB918B}" dt="2022-04-07T03:38:14.056" v="1070" actId="120"/>
        <pc:sldMkLst>
          <pc:docMk/>
          <pc:sldMk cId="2126112732" sldId="259"/>
        </pc:sldMkLst>
        <pc:spChg chg="mod">
          <ac:chgData name="Subbarao Sanka" userId="ee20b6b1d484dbc6" providerId="LiveId" clId="{838F9309-3606-4156-BED5-4B055CDB918B}" dt="2022-04-07T03:38:14.056" v="1070" actId="120"/>
          <ac:spMkLst>
            <pc:docMk/>
            <pc:sldMk cId="2126112732" sldId="259"/>
            <ac:spMk id="2" creationId="{7CFBF548-FF4E-4B0A-978F-C78BBAF65287}"/>
          </ac:spMkLst>
        </pc:spChg>
        <pc:spChg chg="mod">
          <ac:chgData name="Subbarao Sanka" userId="ee20b6b1d484dbc6" providerId="LiveId" clId="{838F9309-3606-4156-BED5-4B055CDB918B}" dt="2022-04-07T03:37:27.017" v="1041" actId="26606"/>
          <ac:spMkLst>
            <pc:docMk/>
            <pc:sldMk cId="2126112732" sldId="259"/>
            <ac:spMk id="52" creationId="{3D43C237-1181-4AAF-AEC8-9F22892B842C}"/>
          </ac:spMkLst>
        </pc:spChg>
        <pc:spChg chg="del">
          <ac:chgData name="Subbarao Sanka" userId="ee20b6b1d484dbc6" providerId="LiveId" clId="{838F9309-3606-4156-BED5-4B055CDB918B}" dt="2022-04-07T02:43:13.108" v="78" actId="26606"/>
          <ac:spMkLst>
            <pc:docMk/>
            <pc:sldMk cId="2126112732" sldId="259"/>
            <ac:spMk id="66" creationId="{6A1473A6-3F22-483E-8A30-80B9D2B14592}"/>
          </ac:spMkLst>
        </pc:spChg>
        <pc:spChg chg="add del">
          <ac:chgData name="Subbarao Sanka" userId="ee20b6b1d484dbc6" providerId="LiveId" clId="{838F9309-3606-4156-BED5-4B055CDB918B}" dt="2022-04-07T03:37:27.017" v="1041" actId="26606"/>
          <ac:spMkLst>
            <pc:docMk/>
            <pc:sldMk cId="2126112732" sldId="259"/>
            <ac:spMk id="76" creationId="{B775CD93-9DF2-48CB-9F57-1BCA9A46C7FA}"/>
          </ac:spMkLst>
        </pc:spChg>
        <pc:spChg chg="add del">
          <ac:chgData name="Subbarao Sanka" userId="ee20b6b1d484dbc6" providerId="LiveId" clId="{838F9309-3606-4156-BED5-4B055CDB918B}" dt="2022-04-07T03:37:27.017" v="1041" actId="26606"/>
          <ac:spMkLst>
            <pc:docMk/>
            <pc:sldMk cId="2126112732" sldId="259"/>
            <ac:spMk id="78" creationId="{6166C6D1-23AC-49C4-BA07-238E4E9F8CEB}"/>
          </ac:spMkLst>
        </pc:spChg>
        <pc:spChg chg="add del">
          <ac:chgData name="Subbarao Sanka" userId="ee20b6b1d484dbc6" providerId="LiveId" clId="{838F9309-3606-4156-BED5-4B055CDB918B}" dt="2022-04-07T03:37:27.017" v="1041" actId="26606"/>
          <ac:spMkLst>
            <pc:docMk/>
            <pc:sldMk cId="2126112732" sldId="259"/>
            <ac:spMk id="80" creationId="{1C091803-41C2-48E0-9228-5148460C7479}"/>
          </ac:spMkLst>
        </pc:spChg>
        <pc:spChg chg="add">
          <ac:chgData name="Subbarao Sanka" userId="ee20b6b1d484dbc6" providerId="LiveId" clId="{838F9309-3606-4156-BED5-4B055CDB918B}" dt="2022-04-07T03:37:27.017" v="1041" actId="26606"/>
          <ac:spMkLst>
            <pc:docMk/>
            <pc:sldMk cId="2126112732" sldId="259"/>
            <ac:spMk id="85" creationId="{64F519EA-836C-4E21-87EE-CE7AB018636F}"/>
          </ac:spMkLst>
        </pc:spChg>
        <pc:spChg chg="add">
          <ac:chgData name="Subbarao Sanka" userId="ee20b6b1d484dbc6" providerId="LiveId" clId="{838F9309-3606-4156-BED5-4B055CDB918B}" dt="2022-04-07T03:37:27.017" v="1041" actId="26606"/>
          <ac:spMkLst>
            <pc:docMk/>
            <pc:sldMk cId="2126112732" sldId="259"/>
            <ac:spMk id="87" creationId="{E3E51905-F374-4E1A-97CF-B741584B74D5}"/>
          </ac:spMkLst>
        </pc:spChg>
        <pc:spChg chg="add">
          <ac:chgData name="Subbarao Sanka" userId="ee20b6b1d484dbc6" providerId="LiveId" clId="{838F9309-3606-4156-BED5-4B055CDB918B}" dt="2022-04-07T03:37:27.017" v="1041" actId="26606"/>
          <ac:spMkLst>
            <pc:docMk/>
            <pc:sldMk cId="2126112732" sldId="259"/>
            <ac:spMk id="89" creationId="{A210685A-6235-45A7-850D-A6F555466EF7}"/>
          </ac:spMkLst>
        </pc:spChg>
        <pc:grpChg chg="del">
          <ac:chgData name="Subbarao Sanka" userId="ee20b6b1d484dbc6" providerId="LiveId" clId="{838F9309-3606-4156-BED5-4B055CDB918B}" dt="2022-04-07T02:43:13.108" v="78" actId="26606"/>
          <ac:grpSpMkLst>
            <pc:docMk/>
            <pc:sldMk cId="2126112732" sldId="259"/>
            <ac:grpSpMk id="68" creationId="{AA1375E3-3E53-4D75-BAB7-E5929BFCB25F}"/>
          </ac:grpSpMkLst>
        </pc:grpChg>
        <pc:grpChg chg="add">
          <ac:chgData name="Subbarao Sanka" userId="ee20b6b1d484dbc6" providerId="LiveId" clId="{838F9309-3606-4156-BED5-4B055CDB918B}" dt="2022-04-07T03:37:27.017" v="1041" actId="26606"/>
          <ac:grpSpMkLst>
            <pc:docMk/>
            <pc:sldMk cId="2126112732" sldId="259"/>
            <ac:grpSpMk id="91" creationId="{C833A70A-9722-46F0-A5EB-C72F78747079}"/>
          </ac:grpSpMkLst>
        </pc:grpChg>
      </pc:sldChg>
      <pc:sldChg chg="addSp delSp modSp mod">
        <pc:chgData name="Subbarao Sanka" userId="ee20b6b1d484dbc6" providerId="LiveId" clId="{838F9309-3606-4156-BED5-4B055CDB918B}" dt="2022-04-07T15:49:03.197" v="2002" actId="26606"/>
        <pc:sldMkLst>
          <pc:docMk/>
          <pc:sldMk cId="567122831" sldId="260"/>
        </pc:sldMkLst>
        <pc:spChg chg="mod">
          <ac:chgData name="Subbarao Sanka" userId="ee20b6b1d484dbc6" providerId="LiveId" clId="{838F9309-3606-4156-BED5-4B055CDB918B}" dt="2022-04-07T15:49:03.194" v="2001" actId="26606"/>
          <ac:spMkLst>
            <pc:docMk/>
            <pc:sldMk cId="567122831" sldId="260"/>
            <ac:spMk id="2" creationId="{29DDBEA0-536C-4FD2-BA59-9A8837A1FA3B}"/>
          </ac:spMkLst>
        </pc:spChg>
        <pc:spChg chg="add del mod">
          <ac:chgData name="Subbarao Sanka" userId="ee20b6b1d484dbc6" providerId="LiveId" clId="{838F9309-3606-4156-BED5-4B055CDB918B}" dt="2022-04-07T15:47:44.213" v="1991" actId="931"/>
          <ac:spMkLst>
            <pc:docMk/>
            <pc:sldMk cId="567122831" sldId="260"/>
            <ac:spMk id="4" creationId="{0DEFD4A1-003B-4222-86F6-BC7FCA145820}"/>
          </ac:spMkLst>
        </pc:spChg>
        <pc:spChg chg="add del">
          <ac:chgData name="Subbarao Sanka" userId="ee20b6b1d484dbc6" providerId="LiveId" clId="{838F9309-3606-4156-BED5-4B055CDB918B}" dt="2022-04-07T15:49:03.197" v="2002" actId="26606"/>
          <ac:spMkLst>
            <pc:docMk/>
            <pc:sldMk cId="567122831" sldId="260"/>
            <ac:spMk id="91" creationId="{D12DDE76-C203-4047-9998-63900085B5E8}"/>
          </ac:spMkLst>
        </pc:spChg>
        <pc:spChg chg="add del">
          <ac:chgData name="Subbarao Sanka" userId="ee20b6b1d484dbc6" providerId="LiveId" clId="{838F9309-3606-4156-BED5-4B055CDB918B}" dt="2022-04-07T15:48:54.385" v="1999" actId="26606"/>
          <ac:spMkLst>
            <pc:docMk/>
            <pc:sldMk cId="567122831" sldId="260"/>
            <ac:spMk id="95" creationId="{D16D815D-7DFB-A1F7-4B92-53E94A780752}"/>
          </ac:spMkLst>
        </pc:spChg>
        <pc:spChg chg="add del">
          <ac:chgData name="Subbarao Sanka" userId="ee20b6b1d484dbc6" providerId="LiveId" clId="{838F9309-3606-4156-BED5-4B055CDB918B}" dt="2022-04-07T15:49:03.194" v="2001" actId="26606"/>
          <ac:spMkLst>
            <pc:docMk/>
            <pc:sldMk cId="567122831" sldId="260"/>
            <ac:spMk id="96" creationId="{68AF5748-FED8-45BA-8631-26D1D10F3246}"/>
          </ac:spMkLst>
        </pc:spChg>
        <pc:spChg chg="add del">
          <ac:chgData name="Subbarao Sanka" userId="ee20b6b1d484dbc6" providerId="LiveId" clId="{838F9309-3606-4156-BED5-4B055CDB918B}" dt="2022-04-07T15:48:54.385" v="1999" actId="26606"/>
          <ac:spMkLst>
            <pc:docMk/>
            <pc:sldMk cId="567122831" sldId="260"/>
            <ac:spMk id="98" creationId="{2C9A9DA9-7DC8-488B-A882-123947B0F3D9}"/>
          </ac:spMkLst>
        </pc:spChg>
        <pc:spChg chg="add del">
          <ac:chgData name="Subbarao Sanka" userId="ee20b6b1d484dbc6" providerId="LiveId" clId="{838F9309-3606-4156-BED5-4B055CDB918B}" dt="2022-04-07T15:48:54.385" v="1999" actId="26606"/>
          <ac:spMkLst>
            <pc:docMk/>
            <pc:sldMk cId="567122831" sldId="260"/>
            <ac:spMk id="100" creationId="{57F6BDD4-E066-4008-8011-6CC31AEB4556}"/>
          </ac:spMkLst>
        </pc:spChg>
        <pc:spChg chg="add del">
          <ac:chgData name="Subbarao Sanka" userId="ee20b6b1d484dbc6" providerId="LiveId" clId="{838F9309-3606-4156-BED5-4B055CDB918B}" dt="2022-04-07T15:48:54.385" v="1999" actId="26606"/>
          <ac:spMkLst>
            <pc:docMk/>
            <pc:sldMk cId="567122831" sldId="260"/>
            <ac:spMk id="102" creationId="{2711A8FB-68FC-45FC-B01E-38F809E2D439}"/>
          </ac:spMkLst>
        </pc:spChg>
        <pc:spChg chg="add del">
          <ac:chgData name="Subbarao Sanka" userId="ee20b6b1d484dbc6" providerId="LiveId" clId="{838F9309-3606-4156-BED5-4B055CDB918B}" dt="2022-04-07T15:48:54.385" v="1999" actId="26606"/>
          <ac:spMkLst>
            <pc:docMk/>
            <pc:sldMk cId="567122831" sldId="260"/>
            <ac:spMk id="104" creationId="{2A865FE3-5FC9-4049-87CF-30019C46C0F5}"/>
          </ac:spMkLst>
        </pc:spChg>
        <pc:spChg chg="add del">
          <ac:chgData name="Subbarao Sanka" userId="ee20b6b1d484dbc6" providerId="LiveId" clId="{838F9309-3606-4156-BED5-4B055CDB918B}" dt="2022-04-07T15:49:03.194" v="2001" actId="26606"/>
          <ac:spMkLst>
            <pc:docMk/>
            <pc:sldMk cId="567122831" sldId="260"/>
            <ac:spMk id="106" creationId="{AF2F604E-43BE-4DC3-B983-E071523364F8}"/>
          </ac:spMkLst>
        </pc:spChg>
        <pc:spChg chg="add del">
          <ac:chgData name="Subbarao Sanka" userId="ee20b6b1d484dbc6" providerId="LiveId" clId="{838F9309-3606-4156-BED5-4B055CDB918B}" dt="2022-04-07T15:49:03.194" v="2001" actId="26606"/>
          <ac:spMkLst>
            <pc:docMk/>
            <pc:sldMk cId="567122831" sldId="260"/>
            <ac:spMk id="107" creationId="{08C9B587-E65E-4B52-B37C-ABEBB6E87928}"/>
          </ac:spMkLst>
        </pc:spChg>
        <pc:spChg chg="add">
          <ac:chgData name="Subbarao Sanka" userId="ee20b6b1d484dbc6" providerId="LiveId" clId="{838F9309-3606-4156-BED5-4B055CDB918B}" dt="2022-04-07T15:49:03.197" v="2002" actId="26606"/>
          <ac:spMkLst>
            <pc:docMk/>
            <pc:sldMk cId="567122831" sldId="260"/>
            <ac:spMk id="109" creationId="{D12DDE76-C203-4047-9998-63900085B5E8}"/>
          </ac:spMkLst>
        </pc:spChg>
        <pc:picChg chg="add mod">
          <ac:chgData name="Subbarao Sanka" userId="ee20b6b1d484dbc6" providerId="LiveId" clId="{838F9309-3606-4156-BED5-4B055CDB918B}" dt="2022-04-07T15:49:03.197" v="2002" actId="26606"/>
          <ac:picMkLst>
            <pc:docMk/>
            <pc:sldMk cId="567122831" sldId="260"/>
            <ac:picMk id="6" creationId="{F7198E5B-47DD-4DE5-95B4-B7B37B802CCD}"/>
          </ac:picMkLst>
        </pc:picChg>
        <pc:picChg chg="del">
          <ac:chgData name="Subbarao Sanka" userId="ee20b6b1d484dbc6" providerId="LiveId" clId="{838F9309-3606-4156-BED5-4B055CDB918B}" dt="2022-04-07T15:47:28.464" v="1990" actId="478"/>
          <ac:picMkLst>
            <pc:docMk/>
            <pc:sldMk cId="567122831" sldId="260"/>
            <ac:picMk id="7" creationId="{BBFB8A54-6BD0-4C07-9811-012CEBD8C7DA}"/>
          </ac:picMkLst>
        </pc:picChg>
      </pc:sldChg>
      <pc:sldChg chg="addSp delSp modSp mod">
        <pc:chgData name="Subbarao Sanka" userId="ee20b6b1d484dbc6" providerId="LiveId" clId="{838F9309-3606-4156-BED5-4B055CDB918B}" dt="2022-04-07T15:49:19.363" v="2007" actId="26606"/>
        <pc:sldMkLst>
          <pc:docMk/>
          <pc:sldMk cId="3328836338" sldId="261"/>
        </pc:sldMkLst>
        <pc:spChg chg="add del mod">
          <ac:chgData name="Subbarao Sanka" userId="ee20b6b1d484dbc6" providerId="LiveId" clId="{838F9309-3606-4156-BED5-4B055CDB918B}" dt="2022-04-07T15:49:17.048" v="2004" actId="931"/>
          <ac:spMkLst>
            <pc:docMk/>
            <pc:sldMk cId="3328836338" sldId="261"/>
            <ac:spMk id="4" creationId="{FC99EC04-9372-4979-9EA5-814B9B2736A5}"/>
          </ac:spMkLst>
        </pc:spChg>
        <pc:spChg chg="del">
          <ac:chgData name="Subbarao Sanka" userId="ee20b6b1d484dbc6" providerId="LiveId" clId="{838F9309-3606-4156-BED5-4B055CDB918B}" dt="2022-04-07T15:49:19.363" v="2007" actId="26606"/>
          <ac:spMkLst>
            <pc:docMk/>
            <pc:sldMk cId="3328836338" sldId="261"/>
            <ac:spMk id="49" creationId="{D12DDE76-C203-4047-9998-63900085B5E8}"/>
          </ac:spMkLst>
        </pc:spChg>
        <pc:spChg chg="add">
          <ac:chgData name="Subbarao Sanka" userId="ee20b6b1d484dbc6" providerId="LiveId" clId="{838F9309-3606-4156-BED5-4B055CDB918B}" dt="2022-04-07T15:49:19.363" v="2007" actId="26606"/>
          <ac:spMkLst>
            <pc:docMk/>
            <pc:sldMk cId="3328836338" sldId="261"/>
            <ac:spMk id="54" creationId="{D12DDE76-C203-4047-9998-63900085B5E8}"/>
          </ac:spMkLst>
        </pc:spChg>
        <pc:picChg chg="del">
          <ac:chgData name="Subbarao Sanka" userId="ee20b6b1d484dbc6" providerId="LiveId" clId="{838F9309-3606-4156-BED5-4B055CDB918B}" dt="2022-04-07T15:49:10.015" v="2003" actId="478"/>
          <ac:picMkLst>
            <pc:docMk/>
            <pc:sldMk cId="3328836338" sldId="261"/>
            <ac:picMk id="5" creationId="{9FCDBDB1-0267-4A35-8D19-C0026FA71D54}"/>
          </ac:picMkLst>
        </pc:picChg>
        <pc:picChg chg="add mod">
          <ac:chgData name="Subbarao Sanka" userId="ee20b6b1d484dbc6" providerId="LiveId" clId="{838F9309-3606-4156-BED5-4B055CDB918B}" dt="2022-04-07T15:49:19.363" v="2007" actId="26606"/>
          <ac:picMkLst>
            <pc:docMk/>
            <pc:sldMk cId="3328836338" sldId="261"/>
            <ac:picMk id="7" creationId="{EF356AB0-D6E7-40B5-87A2-C396653945DE}"/>
          </ac:picMkLst>
        </pc:picChg>
      </pc:sldChg>
      <pc:sldChg chg="addSp delSp modSp mod">
        <pc:chgData name="Subbarao Sanka" userId="ee20b6b1d484dbc6" providerId="LiveId" clId="{838F9309-3606-4156-BED5-4B055CDB918B}" dt="2022-04-07T15:49:48.766" v="2016" actId="26606"/>
        <pc:sldMkLst>
          <pc:docMk/>
          <pc:sldMk cId="278205334" sldId="262"/>
        </pc:sldMkLst>
        <pc:spChg chg="mod">
          <ac:chgData name="Subbarao Sanka" userId="ee20b6b1d484dbc6" providerId="LiveId" clId="{838F9309-3606-4156-BED5-4B055CDB918B}" dt="2022-04-07T15:49:48.764" v="2015" actId="26606"/>
          <ac:spMkLst>
            <pc:docMk/>
            <pc:sldMk cId="278205334" sldId="262"/>
            <ac:spMk id="2" creationId="{A585A92F-A0F1-4776-8BFB-63FC6249E443}"/>
          </ac:spMkLst>
        </pc:spChg>
        <pc:spChg chg="add del mod">
          <ac:chgData name="Subbarao Sanka" userId="ee20b6b1d484dbc6" providerId="LiveId" clId="{838F9309-3606-4156-BED5-4B055CDB918B}" dt="2022-04-07T15:49:35.510" v="2009" actId="931"/>
          <ac:spMkLst>
            <pc:docMk/>
            <pc:sldMk cId="278205334" sldId="262"/>
            <ac:spMk id="4" creationId="{039A9257-8FFC-42C7-A3D1-30F20180B601}"/>
          </ac:spMkLst>
        </pc:spChg>
        <pc:spChg chg="add del">
          <ac:chgData name="Subbarao Sanka" userId="ee20b6b1d484dbc6" providerId="LiveId" clId="{838F9309-3606-4156-BED5-4B055CDB918B}" dt="2022-04-07T15:49:48.766" v="2016" actId="26606"/>
          <ac:spMkLst>
            <pc:docMk/>
            <pc:sldMk cId="278205334" sldId="262"/>
            <ac:spMk id="44" creationId="{D12DDE76-C203-4047-9998-63900085B5E8}"/>
          </ac:spMkLst>
        </pc:spChg>
        <pc:spChg chg="add del">
          <ac:chgData name="Subbarao Sanka" userId="ee20b6b1d484dbc6" providerId="LiveId" clId="{838F9309-3606-4156-BED5-4B055CDB918B}" dt="2022-04-07T15:49:43.182" v="2013" actId="26606"/>
          <ac:spMkLst>
            <pc:docMk/>
            <pc:sldMk cId="278205334" sldId="262"/>
            <ac:spMk id="49" creationId="{D12DDE76-C203-4047-9998-63900085B5E8}"/>
          </ac:spMkLst>
        </pc:spChg>
        <pc:spChg chg="add del">
          <ac:chgData name="Subbarao Sanka" userId="ee20b6b1d484dbc6" providerId="LiveId" clId="{838F9309-3606-4156-BED5-4B055CDB918B}" dt="2022-04-07T15:49:48.764" v="2015" actId="26606"/>
          <ac:spMkLst>
            <pc:docMk/>
            <pc:sldMk cId="278205334" sldId="262"/>
            <ac:spMk id="51" creationId="{682C1161-1736-45EC-99B7-33F3CAE9D517}"/>
          </ac:spMkLst>
        </pc:spChg>
        <pc:spChg chg="add del">
          <ac:chgData name="Subbarao Sanka" userId="ee20b6b1d484dbc6" providerId="LiveId" clId="{838F9309-3606-4156-BED5-4B055CDB918B}" dt="2022-04-07T15:49:48.764" v="2015" actId="26606"/>
          <ac:spMkLst>
            <pc:docMk/>
            <pc:sldMk cId="278205334" sldId="262"/>
            <ac:spMk id="52" creationId="{5DCB5928-DC7D-4612-9922-441966E15627}"/>
          </ac:spMkLst>
        </pc:spChg>
        <pc:spChg chg="add del">
          <ac:chgData name="Subbarao Sanka" userId="ee20b6b1d484dbc6" providerId="LiveId" clId="{838F9309-3606-4156-BED5-4B055CDB918B}" dt="2022-04-07T15:49:48.764" v="2015" actId="26606"/>
          <ac:spMkLst>
            <pc:docMk/>
            <pc:sldMk cId="278205334" sldId="262"/>
            <ac:spMk id="53" creationId="{84D4DDB8-B68F-45B0-9F62-C4279996F672}"/>
          </ac:spMkLst>
        </pc:spChg>
        <pc:spChg chg="add del">
          <ac:chgData name="Subbarao Sanka" userId="ee20b6b1d484dbc6" providerId="LiveId" clId="{838F9309-3606-4156-BED5-4B055CDB918B}" dt="2022-04-07T15:49:48.764" v="2015" actId="26606"/>
          <ac:spMkLst>
            <pc:docMk/>
            <pc:sldMk cId="278205334" sldId="262"/>
            <ac:spMk id="55" creationId="{AF2F604E-43BE-4DC3-B983-E071523364F8}"/>
          </ac:spMkLst>
        </pc:spChg>
        <pc:spChg chg="add del">
          <ac:chgData name="Subbarao Sanka" userId="ee20b6b1d484dbc6" providerId="LiveId" clId="{838F9309-3606-4156-BED5-4B055CDB918B}" dt="2022-04-07T15:49:48.764" v="2015" actId="26606"/>
          <ac:spMkLst>
            <pc:docMk/>
            <pc:sldMk cId="278205334" sldId="262"/>
            <ac:spMk id="57" creationId="{08C9B587-E65E-4B52-B37C-ABEBB6E87928}"/>
          </ac:spMkLst>
        </pc:spChg>
        <pc:spChg chg="add">
          <ac:chgData name="Subbarao Sanka" userId="ee20b6b1d484dbc6" providerId="LiveId" clId="{838F9309-3606-4156-BED5-4B055CDB918B}" dt="2022-04-07T15:49:48.766" v="2016" actId="26606"/>
          <ac:spMkLst>
            <pc:docMk/>
            <pc:sldMk cId="278205334" sldId="262"/>
            <ac:spMk id="59" creationId="{D12DDE76-C203-4047-9998-63900085B5E8}"/>
          </ac:spMkLst>
        </pc:spChg>
        <pc:picChg chg="add mod">
          <ac:chgData name="Subbarao Sanka" userId="ee20b6b1d484dbc6" providerId="LiveId" clId="{838F9309-3606-4156-BED5-4B055CDB918B}" dt="2022-04-07T15:49:48.766" v="2016" actId="26606"/>
          <ac:picMkLst>
            <pc:docMk/>
            <pc:sldMk cId="278205334" sldId="262"/>
            <ac:picMk id="6" creationId="{F5F38C86-ADED-4745-AC2F-E80AC2C4B5A7}"/>
          </ac:picMkLst>
        </pc:picChg>
        <pc:picChg chg="del">
          <ac:chgData name="Subbarao Sanka" userId="ee20b6b1d484dbc6" providerId="LiveId" clId="{838F9309-3606-4156-BED5-4B055CDB918B}" dt="2022-04-07T15:49:27.385" v="2008" actId="478"/>
          <ac:picMkLst>
            <pc:docMk/>
            <pc:sldMk cId="278205334" sldId="262"/>
            <ac:picMk id="11" creationId="{707CC45F-F6EC-4B7B-AA83-132E49EEE9CE}"/>
          </ac:picMkLst>
        </pc:picChg>
      </pc:sldChg>
      <pc:sldChg chg="del">
        <pc:chgData name="Subbarao Sanka" userId="ee20b6b1d484dbc6" providerId="LiveId" clId="{838F9309-3606-4156-BED5-4B055CDB918B}" dt="2022-04-07T02:55:14.863" v="119" actId="47"/>
        <pc:sldMkLst>
          <pc:docMk/>
          <pc:sldMk cId="897948586" sldId="263"/>
        </pc:sldMkLst>
      </pc:sldChg>
      <pc:sldChg chg="del">
        <pc:chgData name="Subbarao Sanka" userId="ee20b6b1d484dbc6" providerId="LiveId" clId="{838F9309-3606-4156-BED5-4B055CDB918B}" dt="2022-04-07T02:55:14.863" v="119" actId="47"/>
        <pc:sldMkLst>
          <pc:docMk/>
          <pc:sldMk cId="2735728669" sldId="264"/>
        </pc:sldMkLst>
      </pc:sldChg>
      <pc:sldChg chg="del">
        <pc:chgData name="Subbarao Sanka" userId="ee20b6b1d484dbc6" providerId="LiveId" clId="{838F9309-3606-4156-BED5-4B055CDB918B}" dt="2022-04-07T02:55:14.863" v="119" actId="47"/>
        <pc:sldMkLst>
          <pc:docMk/>
          <pc:sldMk cId="2586395533" sldId="265"/>
        </pc:sldMkLst>
      </pc:sldChg>
      <pc:sldChg chg="addSp delSp modSp mod">
        <pc:chgData name="Subbarao Sanka" userId="ee20b6b1d484dbc6" providerId="LiveId" clId="{838F9309-3606-4156-BED5-4B055CDB918B}" dt="2022-04-07T02:45:33.363" v="81" actId="26606"/>
        <pc:sldMkLst>
          <pc:docMk/>
          <pc:sldMk cId="314261378" sldId="266"/>
        </pc:sldMkLst>
        <pc:spChg chg="mod">
          <ac:chgData name="Subbarao Sanka" userId="ee20b6b1d484dbc6" providerId="LiveId" clId="{838F9309-3606-4156-BED5-4B055CDB918B}" dt="2022-04-07T02:45:33.363" v="81" actId="26606"/>
          <ac:spMkLst>
            <pc:docMk/>
            <pc:sldMk cId="314261378" sldId="266"/>
            <ac:spMk id="2" creationId="{36BCE0A8-D91C-41CA-AA40-B2C54E3BC161}"/>
          </ac:spMkLst>
        </pc:spChg>
        <pc:spChg chg="mod">
          <ac:chgData name="Subbarao Sanka" userId="ee20b6b1d484dbc6" providerId="LiveId" clId="{838F9309-3606-4156-BED5-4B055CDB918B}" dt="2022-04-07T02:45:33.363" v="81" actId="26606"/>
          <ac:spMkLst>
            <pc:docMk/>
            <pc:sldMk cId="314261378" sldId="266"/>
            <ac:spMk id="3" creationId="{9C68172F-585E-4EA5-8B62-5FBB96840798}"/>
          </ac:spMkLst>
        </pc:spChg>
        <pc:spChg chg="del">
          <ac:chgData name="Subbarao Sanka" userId="ee20b6b1d484dbc6" providerId="LiveId" clId="{838F9309-3606-4156-BED5-4B055CDB918B}" dt="2022-04-07T02:41:28.166" v="76" actId="26606"/>
          <ac:spMkLst>
            <pc:docMk/>
            <pc:sldMk cId="314261378" sldId="266"/>
            <ac:spMk id="37" creationId="{76EFD3D9-44F0-4267-BCC1-1613E79D8274}"/>
          </ac:spMkLst>
        </pc:spChg>
        <pc:spChg chg="del">
          <ac:chgData name="Subbarao Sanka" userId="ee20b6b1d484dbc6" providerId="LiveId" clId="{838F9309-3606-4156-BED5-4B055CDB918B}" dt="2022-04-07T02:41:28.166" v="76" actId="26606"/>
          <ac:spMkLst>
            <pc:docMk/>
            <pc:sldMk cId="314261378" sldId="266"/>
            <ac:spMk id="39" creationId="{A779A851-95D6-41AF-937A-B0E4B7F6FA8D}"/>
          </ac:spMkLst>
        </pc:spChg>
        <pc:spChg chg="del">
          <ac:chgData name="Subbarao Sanka" userId="ee20b6b1d484dbc6" providerId="LiveId" clId="{838F9309-3606-4156-BED5-4B055CDB918B}" dt="2022-04-07T02:41:28.166" v="76" actId="26606"/>
          <ac:spMkLst>
            <pc:docMk/>
            <pc:sldMk cId="314261378" sldId="266"/>
            <ac:spMk id="41" creationId="{953FB2E7-B6CB-429C-81EB-D9516D6D5C8D}"/>
          </ac:spMkLst>
        </pc:spChg>
        <pc:spChg chg="del">
          <ac:chgData name="Subbarao Sanka" userId="ee20b6b1d484dbc6" providerId="LiveId" clId="{838F9309-3606-4156-BED5-4B055CDB918B}" dt="2022-04-07T02:41:28.166" v="76" actId="26606"/>
          <ac:spMkLst>
            <pc:docMk/>
            <pc:sldMk cId="314261378" sldId="266"/>
            <ac:spMk id="43" creationId="{2EC40DB1-B719-4A13-9A4D-0966B4B27866}"/>
          </ac:spMkLst>
        </pc:spChg>
        <pc:spChg chg="del">
          <ac:chgData name="Subbarao Sanka" userId="ee20b6b1d484dbc6" providerId="LiveId" clId="{838F9309-3606-4156-BED5-4B055CDB918B}" dt="2022-04-07T02:41:28.166" v="76" actId="26606"/>
          <ac:spMkLst>
            <pc:docMk/>
            <pc:sldMk cId="314261378" sldId="266"/>
            <ac:spMk id="45" creationId="{82211336-CFF3-412D-868A-6679C1004C45}"/>
          </ac:spMkLst>
        </pc:spChg>
        <pc:spChg chg="add del">
          <ac:chgData name="Subbarao Sanka" userId="ee20b6b1d484dbc6" providerId="LiveId" clId="{838F9309-3606-4156-BED5-4B055CDB918B}" dt="2022-04-07T02:44:33.898" v="79" actId="26606"/>
          <ac:spMkLst>
            <pc:docMk/>
            <pc:sldMk cId="314261378" sldId="266"/>
            <ac:spMk id="50" creationId="{081EA652-8C6A-4E69-BEB9-170809474553}"/>
          </ac:spMkLst>
        </pc:spChg>
        <pc:spChg chg="add del">
          <ac:chgData name="Subbarao Sanka" userId="ee20b6b1d484dbc6" providerId="LiveId" clId="{838F9309-3606-4156-BED5-4B055CDB918B}" dt="2022-04-07T02:44:33.898" v="79" actId="26606"/>
          <ac:spMkLst>
            <pc:docMk/>
            <pc:sldMk cId="314261378" sldId="266"/>
            <ac:spMk id="52" creationId="{5298780A-33B9-4EA2-8F67-DE68AD62841B}"/>
          </ac:spMkLst>
        </pc:spChg>
        <pc:spChg chg="add del">
          <ac:chgData name="Subbarao Sanka" userId="ee20b6b1d484dbc6" providerId="LiveId" clId="{838F9309-3606-4156-BED5-4B055CDB918B}" dt="2022-04-07T02:44:33.898" v="79" actId="26606"/>
          <ac:spMkLst>
            <pc:docMk/>
            <pc:sldMk cId="314261378" sldId="266"/>
            <ac:spMk id="54" creationId="{7F488E8B-4E1E-4402-8935-D4E6C02615C7}"/>
          </ac:spMkLst>
        </pc:spChg>
        <pc:spChg chg="add del">
          <ac:chgData name="Subbarao Sanka" userId="ee20b6b1d484dbc6" providerId="LiveId" clId="{838F9309-3606-4156-BED5-4B055CDB918B}" dt="2022-04-07T02:45:33.363" v="81" actId="26606"/>
          <ac:spMkLst>
            <pc:docMk/>
            <pc:sldMk cId="314261378" sldId="266"/>
            <ac:spMk id="61" creationId="{1E234CF4-802C-4AA1-B540-36C3B838C462}"/>
          </ac:spMkLst>
        </pc:spChg>
        <pc:spChg chg="add del">
          <ac:chgData name="Subbarao Sanka" userId="ee20b6b1d484dbc6" providerId="LiveId" clId="{838F9309-3606-4156-BED5-4B055CDB918B}" dt="2022-04-07T02:45:33.363" v="81" actId="26606"/>
          <ac:spMkLst>
            <pc:docMk/>
            <pc:sldMk cId="314261378" sldId="266"/>
            <ac:spMk id="63" creationId="{A5271697-90F1-4A23-8EF2-0179F2EAFACB}"/>
          </ac:spMkLst>
        </pc:spChg>
        <pc:spChg chg="add del">
          <ac:chgData name="Subbarao Sanka" userId="ee20b6b1d484dbc6" providerId="LiveId" clId="{838F9309-3606-4156-BED5-4B055CDB918B}" dt="2022-04-07T02:45:33.363" v="81" actId="26606"/>
          <ac:spMkLst>
            <pc:docMk/>
            <pc:sldMk cId="314261378" sldId="266"/>
            <ac:spMk id="65" creationId="{D9F5512A-48E1-4C07-B75E-3CCC517B6804}"/>
          </ac:spMkLst>
        </pc:spChg>
        <pc:spChg chg="add del">
          <ac:chgData name="Subbarao Sanka" userId="ee20b6b1d484dbc6" providerId="LiveId" clId="{838F9309-3606-4156-BED5-4B055CDB918B}" dt="2022-04-07T02:45:33.363" v="81" actId="26606"/>
          <ac:spMkLst>
            <pc:docMk/>
            <pc:sldMk cId="314261378" sldId="266"/>
            <ac:spMk id="67" creationId="{9D800584-727A-48CF-8223-244AD9717CAA}"/>
          </ac:spMkLst>
        </pc:spChg>
        <pc:spChg chg="add">
          <ac:chgData name="Subbarao Sanka" userId="ee20b6b1d484dbc6" providerId="LiveId" clId="{838F9309-3606-4156-BED5-4B055CDB918B}" dt="2022-04-07T02:45:33.363" v="81" actId="26606"/>
          <ac:spMkLst>
            <pc:docMk/>
            <pc:sldMk cId="314261378" sldId="266"/>
            <ac:spMk id="94" creationId="{FFE2FE29-1120-4FE4-9FDA-311CBA66F438}"/>
          </ac:spMkLst>
        </pc:spChg>
        <pc:spChg chg="add">
          <ac:chgData name="Subbarao Sanka" userId="ee20b6b1d484dbc6" providerId="LiveId" clId="{838F9309-3606-4156-BED5-4B055CDB918B}" dt="2022-04-07T02:45:33.363" v="81" actId="26606"/>
          <ac:spMkLst>
            <pc:docMk/>
            <pc:sldMk cId="314261378" sldId="266"/>
            <ac:spMk id="96" creationId="{DDD926EC-6F88-4D89-9AED-1C4C1AC00E22}"/>
          </ac:spMkLst>
        </pc:spChg>
        <pc:spChg chg="add">
          <ac:chgData name="Subbarao Sanka" userId="ee20b6b1d484dbc6" providerId="LiveId" clId="{838F9309-3606-4156-BED5-4B055CDB918B}" dt="2022-04-07T02:45:33.363" v="81" actId="26606"/>
          <ac:spMkLst>
            <pc:docMk/>
            <pc:sldMk cId="314261378" sldId="266"/>
            <ac:spMk id="98" creationId="{A210685A-6235-45A7-850D-A6F555466EF7}"/>
          </ac:spMkLst>
        </pc:spChg>
        <pc:grpChg chg="add del">
          <ac:chgData name="Subbarao Sanka" userId="ee20b6b1d484dbc6" providerId="LiveId" clId="{838F9309-3606-4156-BED5-4B055CDB918B}" dt="2022-04-07T02:45:33.363" v="81" actId="26606"/>
          <ac:grpSpMkLst>
            <pc:docMk/>
            <pc:sldMk cId="314261378" sldId="266"/>
            <ac:grpSpMk id="69" creationId="{B0CED441-B73B-4907-9AF2-614CEAC6A182}"/>
          </ac:grpSpMkLst>
        </pc:grpChg>
        <pc:grpChg chg="add">
          <ac:chgData name="Subbarao Sanka" userId="ee20b6b1d484dbc6" providerId="LiveId" clId="{838F9309-3606-4156-BED5-4B055CDB918B}" dt="2022-04-07T02:45:33.363" v="81" actId="26606"/>
          <ac:grpSpMkLst>
            <pc:docMk/>
            <pc:sldMk cId="314261378" sldId="266"/>
            <ac:grpSpMk id="100" creationId="{13BE3671-0C43-4D05-A267-3400AD091C75}"/>
          </ac:grpSpMkLst>
        </pc:grpChg>
        <pc:grpChg chg="add">
          <ac:chgData name="Subbarao Sanka" userId="ee20b6b1d484dbc6" providerId="LiveId" clId="{838F9309-3606-4156-BED5-4B055CDB918B}" dt="2022-04-07T02:45:33.363" v="81" actId="26606"/>
          <ac:grpSpMkLst>
            <pc:docMk/>
            <pc:sldMk cId="314261378" sldId="266"/>
            <ac:grpSpMk id="143" creationId="{283F107F-9294-4679-B247-91D8556A6EFE}"/>
          </ac:grpSpMkLst>
        </pc:grpChg>
        <pc:cxnChg chg="add del">
          <ac:chgData name="Subbarao Sanka" userId="ee20b6b1d484dbc6" providerId="LiveId" clId="{838F9309-3606-4156-BED5-4B055CDB918B}" dt="2022-04-07T02:44:33.898" v="79" actId="26606"/>
          <ac:cxnSpMkLst>
            <pc:docMk/>
            <pc:sldMk cId="314261378" sldId="266"/>
            <ac:cxnSpMk id="56" creationId="{23AAC9B5-8015-485C-ACF9-A750390E9A56}"/>
          </ac:cxnSpMkLst>
        </pc:cxnChg>
      </pc:sldChg>
      <pc:sldChg chg="addSp delSp modSp mod">
        <pc:chgData name="Subbarao Sanka" userId="ee20b6b1d484dbc6" providerId="LiveId" clId="{838F9309-3606-4156-BED5-4B055CDB918B}" dt="2022-04-07T15:50:04.977" v="2021" actId="26606"/>
        <pc:sldMkLst>
          <pc:docMk/>
          <pc:sldMk cId="4036878123" sldId="268"/>
        </pc:sldMkLst>
        <pc:spChg chg="add del mod">
          <ac:chgData name="Subbarao Sanka" userId="ee20b6b1d484dbc6" providerId="LiveId" clId="{838F9309-3606-4156-BED5-4B055CDB918B}" dt="2022-04-07T15:50:02.744" v="2018" actId="931"/>
          <ac:spMkLst>
            <pc:docMk/>
            <pc:sldMk cId="4036878123" sldId="268"/>
            <ac:spMk id="4" creationId="{55290D9C-9EB9-46AF-BF8A-71C7393C6559}"/>
          </ac:spMkLst>
        </pc:spChg>
        <pc:spChg chg="del">
          <ac:chgData name="Subbarao Sanka" userId="ee20b6b1d484dbc6" providerId="LiveId" clId="{838F9309-3606-4156-BED5-4B055CDB918B}" dt="2022-04-07T15:50:04.977" v="2021" actId="26606"/>
          <ac:spMkLst>
            <pc:docMk/>
            <pc:sldMk cId="4036878123" sldId="268"/>
            <ac:spMk id="17" creationId="{D12DDE76-C203-4047-9998-63900085B5E8}"/>
          </ac:spMkLst>
        </pc:spChg>
        <pc:spChg chg="add">
          <ac:chgData name="Subbarao Sanka" userId="ee20b6b1d484dbc6" providerId="LiveId" clId="{838F9309-3606-4156-BED5-4B055CDB918B}" dt="2022-04-07T15:50:04.977" v="2021" actId="26606"/>
          <ac:spMkLst>
            <pc:docMk/>
            <pc:sldMk cId="4036878123" sldId="268"/>
            <ac:spMk id="22" creationId="{D12DDE76-C203-4047-9998-63900085B5E8}"/>
          </ac:spMkLst>
        </pc:spChg>
        <pc:picChg chg="del">
          <ac:chgData name="Subbarao Sanka" userId="ee20b6b1d484dbc6" providerId="LiveId" clId="{838F9309-3606-4156-BED5-4B055CDB918B}" dt="2022-04-07T15:49:53.611" v="2017" actId="478"/>
          <ac:picMkLst>
            <pc:docMk/>
            <pc:sldMk cId="4036878123" sldId="268"/>
            <ac:picMk id="6" creationId="{D0B59793-6DEE-4971-AE96-C2202BDAF8BE}"/>
          </ac:picMkLst>
        </pc:picChg>
        <pc:picChg chg="add mod">
          <ac:chgData name="Subbarao Sanka" userId="ee20b6b1d484dbc6" providerId="LiveId" clId="{838F9309-3606-4156-BED5-4B055CDB918B}" dt="2022-04-07T15:50:04.977" v="2021" actId="26606"/>
          <ac:picMkLst>
            <pc:docMk/>
            <pc:sldMk cId="4036878123" sldId="268"/>
            <ac:picMk id="7" creationId="{A126431A-C18D-432A-B4BB-FD7D2A2CF87E}"/>
          </ac:picMkLst>
        </pc:picChg>
      </pc:sldChg>
      <pc:sldChg chg="addSp delSp modSp mod">
        <pc:chgData name="Subbarao Sanka" userId="ee20b6b1d484dbc6" providerId="LiveId" clId="{838F9309-3606-4156-BED5-4B055CDB918B}" dt="2022-04-07T05:32:00.525" v="1986" actId="123"/>
        <pc:sldMkLst>
          <pc:docMk/>
          <pc:sldMk cId="2626148821" sldId="270"/>
        </pc:sldMkLst>
        <pc:spChg chg="mod">
          <ac:chgData name="Subbarao Sanka" userId="ee20b6b1d484dbc6" providerId="LiveId" clId="{838F9309-3606-4156-BED5-4B055CDB918B}" dt="2022-04-07T01:48:31.262" v="13" actId="26606"/>
          <ac:spMkLst>
            <pc:docMk/>
            <pc:sldMk cId="2626148821" sldId="270"/>
            <ac:spMk id="2" creationId="{B5CBF061-9651-897B-49C1-4BD13D1A90FA}"/>
          </ac:spMkLst>
        </pc:spChg>
        <pc:spChg chg="add del">
          <ac:chgData name="Subbarao Sanka" userId="ee20b6b1d484dbc6" providerId="LiveId" clId="{838F9309-3606-4156-BED5-4B055CDB918B}" dt="2022-04-07T01:48:31.262" v="13" actId="26606"/>
          <ac:spMkLst>
            <pc:docMk/>
            <pc:sldMk cId="2626148821" sldId="270"/>
            <ac:spMk id="9" creationId="{BACC6370-2D7E-4714-9D71-7542949D7D5D}"/>
          </ac:spMkLst>
        </pc:spChg>
        <pc:spChg chg="add del">
          <ac:chgData name="Subbarao Sanka" userId="ee20b6b1d484dbc6" providerId="LiveId" clId="{838F9309-3606-4156-BED5-4B055CDB918B}" dt="2022-04-07T01:48:31.262" v="13" actId="26606"/>
          <ac:spMkLst>
            <pc:docMk/>
            <pc:sldMk cId="2626148821" sldId="270"/>
            <ac:spMk id="11" creationId="{F68B3F68-107C-434F-AA38-110D5EA91B85}"/>
          </ac:spMkLst>
        </pc:spChg>
        <pc:spChg chg="add del">
          <ac:chgData name="Subbarao Sanka" userId="ee20b6b1d484dbc6" providerId="LiveId" clId="{838F9309-3606-4156-BED5-4B055CDB918B}" dt="2022-04-07T01:48:31.262" v="13" actId="26606"/>
          <ac:spMkLst>
            <pc:docMk/>
            <pc:sldMk cId="2626148821" sldId="270"/>
            <ac:spMk id="13" creationId="{AAD0DBB9-1A4B-4391-81D4-CB19F9AB918A}"/>
          </ac:spMkLst>
        </pc:spChg>
        <pc:spChg chg="add del">
          <ac:chgData name="Subbarao Sanka" userId="ee20b6b1d484dbc6" providerId="LiveId" clId="{838F9309-3606-4156-BED5-4B055CDB918B}" dt="2022-04-07T01:48:31.262" v="13" actId="26606"/>
          <ac:spMkLst>
            <pc:docMk/>
            <pc:sldMk cId="2626148821" sldId="270"/>
            <ac:spMk id="15" creationId="{063BBA22-50EA-4C4D-BE05-F1CE4E63AA56}"/>
          </ac:spMkLst>
        </pc:spChg>
        <pc:spChg chg="add del">
          <ac:chgData name="Subbarao Sanka" userId="ee20b6b1d484dbc6" providerId="LiveId" clId="{838F9309-3606-4156-BED5-4B055CDB918B}" dt="2022-04-07T01:48:31.044" v="12" actId="26606"/>
          <ac:spMkLst>
            <pc:docMk/>
            <pc:sldMk cId="2626148821" sldId="270"/>
            <ac:spMk id="20" creationId="{BACC6370-2D7E-4714-9D71-7542949D7D5D}"/>
          </ac:spMkLst>
        </pc:spChg>
        <pc:spChg chg="add del">
          <ac:chgData name="Subbarao Sanka" userId="ee20b6b1d484dbc6" providerId="LiveId" clId="{838F9309-3606-4156-BED5-4B055CDB918B}" dt="2022-04-07T01:48:31.044" v="12" actId="26606"/>
          <ac:spMkLst>
            <pc:docMk/>
            <pc:sldMk cId="2626148821" sldId="270"/>
            <ac:spMk id="22" creationId="{F68B3F68-107C-434F-AA38-110D5EA91B85}"/>
          </ac:spMkLst>
        </pc:spChg>
        <pc:spChg chg="add del">
          <ac:chgData name="Subbarao Sanka" userId="ee20b6b1d484dbc6" providerId="LiveId" clId="{838F9309-3606-4156-BED5-4B055CDB918B}" dt="2022-04-07T01:48:31.044" v="12" actId="26606"/>
          <ac:spMkLst>
            <pc:docMk/>
            <pc:sldMk cId="2626148821" sldId="270"/>
            <ac:spMk id="24" creationId="{AAD0DBB9-1A4B-4391-81D4-CB19F9AB918A}"/>
          </ac:spMkLst>
        </pc:spChg>
        <pc:spChg chg="add del">
          <ac:chgData name="Subbarao Sanka" userId="ee20b6b1d484dbc6" providerId="LiveId" clId="{838F9309-3606-4156-BED5-4B055CDB918B}" dt="2022-04-07T01:48:31.044" v="12" actId="26606"/>
          <ac:spMkLst>
            <pc:docMk/>
            <pc:sldMk cId="2626148821" sldId="270"/>
            <ac:spMk id="26" creationId="{063BBA22-50EA-4C4D-BE05-F1CE4E63AA56}"/>
          </ac:spMkLst>
        </pc:spChg>
        <pc:spChg chg="add">
          <ac:chgData name="Subbarao Sanka" userId="ee20b6b1d484dbc6" providerId="LiveId" clId="{838F9309-3606-4156-BED5-4B055CDB918B}" dt="2022-04-07T01:48:31.262" v="13" actId="26606"/>
          <ac:spMkLst>
            <pc:docMk/>
            <pc:sldMk cId="2626148821" sldId="270"/>
            <ac:spMk id="28" creationId="{35DB3719-6FDC-4E5D-891D-FF40B7300F64}"/>
          </ac:spMkLst>
        </pc:spChg>
        <pc:spChg chg="add">
          <ac:chgData name="Subbarao Sanka" userId="ee20b6b1d484dbc6" providerId="LiveId" clId="{838F9309-3606-4156-BED5-4B055CDB918B}" dt="2022-04-07T01:48:31.262" v="13" actId="26606"/>
          <ac:spMkLst>
            <pc:docMk/>
            <pc:sldMk cId="2626148821" sldId="270"/>
            <ac:spMk id="29" creationId="{E0CBAC23-2E3F-4A90-BA59-F8299F6A5439}"/>
          </ac:spMkLst>
        </pc:spChg>
        <pc:graphicFrameChg chg="mod modGraphic">
          <ac:chgData name="Subbarao Sanka" userId="ee20b6b1d484dbc6" providerId="LiveId" clId="{838F9309-3606-4156-BED5-4B055CDB918B}" dt="2022-04-07T05:32:00.525" v="1986" actId="123"/>
          <ac:graphicFrameMkLst>
            <pc:docMk/>
            <pc:sldMk cId="2626148821" sldId="270"/>
            <ac:graphicFrameMk id="5" creationId="{B60E9DF5-FD3A-0489-4620-0D9A3BD6C359}"/>
          </ac:graphicFrameMkLst>
        </pc:graphicFrameChg>
      </pc:sldChg>
      <pc:sldChg chg="addSp delSp modSp new mod setBg">
        <pc:chgData name="Subbarao Sanka" userId="ee20b6b1d484dbc6" providerId="LiveId" clId="{838F9309-3606-4156-BED5-4B055CDB918B}" dt="2022-04-07T05:23:27.861" v="1962" actId="255"/>
        <pc:sldMkLst>
          <pc:docMk/>
          <pc:sldMk cId="1065647796" sldId="271"/>
        </pc:sldMkLst>
        <pc:spChg chg="mod ord">
          <ac:chgData name="Subbarao Sanka" userId="ee20b6b1d484dbc6" providerId="LiveId" clId="{838F9309-3606-4156-BED5-4B055CDB918B}" dt="2022-04-07T05:23:27.861" v="1962" actId="255"/>
          <ac:spMkLst>
            <pc:docMk/>
            <pc:sldMk cId="1065647796" sldId="271"/>
            <ac:spMk id="2" creationId="{2056F7F2-A04B-47FE-85B5-FA036723137F}"/>
          </ac:spMkLst>
        </pc:spChg>
        <pc:spChg chg="del">
          <ac:chgData name="Subbarao Sanka" userId="ee20b6b1d484dbc6" providerId="LiveId" clId="{838F9309-3606-4156-BED5-4B055CDB918B}" dt="2022-04-07T02:55:59.441" v="153"/>
          <ac:spMkLst>
            <pc:docMk/>
            <pc:sldMk cId="1065647796" sldId="271"/>
            <ac:spMk id="3" creationId="{59666D57-AF39-4901-8D1C-41E25AC091B4}"/>
          </ac:spMkLst>
        </pc:spChg>
        <pc:spChg chg="add del">
          <ac:chgData name="Subbarao Sanka" userId="ee20b6b1d484dbc6" providerId="LiveId" clId="{838F9309-3606-4156-BED5-4B055CDB918B}" dt="2022-04-07T02:57:15.085" v="161" actId="26606"/>
          <ac:spMkLst>
            <pc:docMk/>
            <pc:sldMk cId="1065647796" sldId="271"/>
            <ac:spMk id="9" creationId="{BAD19555-E971-AC2B-2FB6-25976B0AC3F8}"/>
          </ac:spMkLst>
        </pc:spChg>
        <pc:spChg chg="add del">
          <ac:chgData name="Subbarao Sanka" userId="ee20b6b1d484dbc6" providerId="LiveId" clId="{838F9309-3606-4156-BED5-4B055CDB918B}" dt="2022-04-07T02:56:43.626" v="155" actId="26606"/>
          <ac:spMkLst>
            <pc:docMk/>
            <pc:sldMk cId="1065647796" sldId="271"/>
            <ac:spMk id="10" creationId="{1707FC24-6981-43D9-B525-C7832BA22463}"/>
          </ac:spMkLst>
        </pc:spChg>
        <pc:spChg chg="add del">
          <ac:chgData name="Subbarao Sanka" userId="ee20b6b1d484dbc6" providerId="LiveId" clId="{838F9309-3606-4156-BED5-4B055CDB918B}" dt="2022-04-07T02:56:58.659" v="157" actId="26606"/>
          <ac:spMkLst>
            <pc:docMk/>
            <pc:sldMk cId="1065647796" sldId="271"/>
            <ac:spMk id="12" creationId="{EE9899FA-8881-472C-AA59-D08A89CA8AEF}"/>
          </ac:spMkLst>
        </pc:spChg>
        <pc:spChg chg="add del">
          <ac:chgData name="Subbarao Sanka" userId="ee20b6b1d484dbc6" providerId="LiveId" clId="{838F9309-3606-4156-BED5-4B055CDB918B}" dt="2022-04-07T02:56:58.659" v="157" actId="26606"/>
          <ac:spMkLst>
            <pc:docMk/>
            <pc:sldMk cId="1065647796" sldId="271"/>
            <ac:spMk id="13" creationId="{70BDD0CE-06A4-404B-8A13-580229C1C923}"/>
          </ac:spMkLst>
        </pc:spChg>
        <pc:spChg chg="add del">
          <ac:chgData name="Subbarao Sanka" userId="ee20b6b1d484dbc6" providerId="LiveId" clId="{838F9309-3606-4156-BED5-4B055CDB918B}" dt="2022-04-07T02:56:58.659" v="157" actId="26606"/>
          <ac:spMkLst>
            <pc:docMk/>
            <pc:sldMk cId="1065647796" sldId="271"/>
            <ac:spMk id="14" creationId="{080B7D90-3DF1-4514-B26D-616BE35553C9}"/>
          </ac:spMkLst>
        </pc:spChg>
        <pc:spChg chg="add del">
          <ac:chgData name="Subbarao Sanka" userId="ee20b6b1d484dbc6" providerId="LiveId" clId="{838F9309-3606-4156-BED5-4B055CDB918B}" dt="2022-04-07T02:57:08.801" v="159" actId="26606"/>
          <ac:spMkLst>
            <pc:docMk/>
            <pc:sldMk cId="1065647796" sldId="271"/>
            <ac:spMk id="35" creationId="{7316481C-0A49-4796-812B-0D64F063B720}"/>
          </ac:spMkLst>
        </pc:spChg>
        <pc:spChg chg="add del">
          <ac:chgData name="Subbarao Sanka" userId="ee20b6b1d484dbc6" providerId="LiveId" clId="{838F9309-3606-4156-BED5-4B055CDB918B}" dt="2022-04-07T02:57:08.801" v="159" actId="26606"/>
          <ac:spMkLst>
            <pc:docMk/>
            <pc:sldMk cId="1065647796" sldId="271"/>
            <ac:spMk id="36" creationId="{D9F5512A-48E1-4C07-B75E-3CCC517B6804}"/>
          </ac:spMkLst>
        </pc:spChg>
        <pc:spChg chg="add del">
          <ac:chgData name="Subbarao Sanka" userId="ee20b6b1d484dbc6" providerId="LiveId" clId="{838F9309-3606-4156-BED5-4B055CDB918B}" dt="2022-04-07T02:57:08.801" v="159" actId="26606"/>
          <ac:spMkLst>
            <pc:docMk/>
            <pc:sldMk cId="1065647796" sldId="271"/>
            <ac:spMk id="37" creationId="{A5271697-90F1-4A23-8EF2-0179F2EAFACB}"/>
          </ac:spMkLst>
        </pc:spChg>
        <pc:spChg chg="add del">
          <ac:chgData name="Subbarao Sanka" userId="ee20b6b1d484dbc6" providerId="LiveId" clId="{838F9309-3606-4156-BED5-4B055CDB918B}" dt="2022-04-07T02:57:15.085" v="161" actId="26606"/>
          <ac:spMkLst>
            <pc:docMk/>
            <pc:sldMk cId="1065647796" sldId="271"/>
            <ac:spMk id="40" creationId="{74B0B678-CD10-4371-96E5-2706F4579FAD}"/>
          </ac:spMkLst>
        </pc:spChg>
        <pc:spChg chg="add del">
          <ac:chgData name="Subbarao Sanka" userId="ee20b6b1d484dbc6" providerId="LiveId" clId="{838F9309-3606-4156-BED5-4B055CDB918B}" dt="2022-04-07T02:57:15.085" v="161" actId="26606"/>
          <ac:spMkLst>
            <pc:docMk/>
            <pc:sldMk cId="1065647796" sldId="271"/>
            <ac:spMk id="44" creationId="{CBC4F608-B4B8-48C3-9572-C0F061B1CD99}"/>
          </ac:spMkLst>
        </pc:spChg>
        <pc:spChg chg="add del">
          <ac:chgData name="Subbarao Sanka" userId="ee20b6b1d484dbc6" providerId="LiveId" clId="{838F9309-3606-4156-BED5-4B055CDB918B}" dt="2022-04-07T02:57:15.085" v="161" actId="26606"/>
          <ac:spMkLst>
            <pc:docMk/>
            <pc:sldMk cId="1065647796" sldId="271"/>
            <ac:spMk id="45" creationId="{1382A32C-5B0C-4B1C-A074-76C6DBCC9F87}"/>
          </ac:spMkLst>
        </pc:spChg>
        <pc:spChg chg="add del">
          <ac:chgData name="Subbarao Sanka" userId="ee20b6b1d484dbc6" providerId="LiveId" clId="{838F9309-3606-4156-BED5-4B055CDB918B}" dt="2022-04-07T03:00:03.150" v="239" actId="26606"/>
          <ac:spMkLst>
            <pc:docMk/>
            <pc:sldMk cId="1065647796" sldId="271"/>
            <ac:spMk id="47" creationId="{CEF6118E-44FB-4509-B4D9-129052E4C6EE}"/>
          </ac:spMkLst>
        </pc:spChg>
        <pc:spChg chg="add mod ord">
          <ac:chgData name="Subbarao Sanka" userId="ee20b6b1d484dbc6" providerId="LiveId" clId="{838F9309-3606-4156-BED5-4B055CDB918B}" dt="2022-04-07T03:31:30.096" v="840" actId="26606"/>
          <ac:spMkLst>
            <pc:docMk/>
            <pc:sldMk cId="1065647796" sldId="271"/>
            <ac:spMk id="48" creationId="{EBE4BEF6-FB44-5714-12CC-E61864E773EF}"/>
          </ac:spMkLst>
        </pc:spChg>
        <pc:spChg chg="add del">
          <ac:chgData name="Subbarao Sanka" userId="ee20b6b1d484dbc6" providerId="LiveId" clId="{838F9309-3606-4156-BED5-4B055CDB918B}" dt="2022-04-07T03:00:03.124" v="238" actId="26606"/>
          <ac:spMkLst>
            <pc:docMk/>
            <pc:sldMk cId="1065647796" sldId="271"/>
            <ac:spMk id="53" creationId="{1DCD4319-21CA-4165-A08D-D1E05DC378D3}"/>
          </ac:spMkLst>
        </pc:spChg>
        <pc:spChg chg="add del">
          <ac:chgData name="Subbarao Sanka" userId="ee20b6b1d484dbc6" providerId="LiveId" clId="{838F9309-3606-4156-BED5-4B055CDB918B}" dt="2022-04-07T03:00:03.124" v="238" actId="26606"/>
          <ac:spMkLst>
            <pc:docMk/>
            <pc:sldMk cId="1065647796" sldId="271"/>
            <ac:spMk id="55" creationId="{3CD1EA40-7116-4FCB-9369-70F29FAA91EC}"/>
          </ac:spMkLst>
        </pc:spChg>
        <pc:spChg chg="add del">
          <ac:chgData name="Subbarao Sanka" userId="ee20b6b1d484dbc6" providerId="LiveId" clId="{838F9309-3606-4156-BED5-4B055CDB918B}" dt="2022-04-07T03:00:03.124" v="238" actId="26606"/>
          <ac:spMkLst>
            <pc:docMk/>
            <pc:sldMk cId="1065647796" sldId="271"/>
            <ac:spMk id="57" creationId="{BF647E38-F93D-4661-8D77-CE13EEB65B5A}"/>
          </ac:spMkLst>
        </pc:spChg>
        <pc:spChg chg="add del">
          <ac:chgData name="Subbarao Sanka" userId="ee20b6b1d484dbc6" providerId="LiveId" clId="{838F9309-3606-4156-BED5-4B055CDB918B}" dt="2022-04-07T03:00:03.124" v="238" actId="26606"/>
          <ac:spMkLst>
            <pc:docMk/>
            <pc:sldMk cId="1065647796" sldId="271"/>
            <ac:spMk id="81" creationId="{D6C80E47-971C-437F-B030-191115B01D68}"/>
          </ac:spMkLst>
        </pc:spChg>
        <pc:spChg chg="add del">
          <ac:chgData name="Subbarao Sanka" userId="ee20b6b1d484dbc6" providerId="LiveId" clId="{838F9309-3606-4156-BED5-4B055CDB918B}" dt="2022-04-07T03:31:30.096" v="840" actId="26606"/>
          <ac:spMkLst>
            <pc:docMk/>
            <pc:sldMk cId="1065647796" sldId="271"/>
            <ac:spMk id="83" creationId="{9D3A9E89-033E-4C4A-8C41-416DABFFD307}"/>
          </ac:spMkLst>
        </pc:spChg>
        <pc:spChg chg="add del">
          <ac:chgData name="Subbarao Sanka" userId="ee20b6b1d484dbc6" providerId="LiveId" clId="{838F9309-3606-4156-BED5-4B055CDB918B}" dt="2022-04-07T03:31:30.096" v="840" actId="26606"/>
          <ac:spMkLst>
            <pc:docMk/>
            <pc:sldMk cId="1065647796" sldId="271"/>
            <ac:spMk id="84" creationId="{86293361-111E-427D-8E5B-256944AC8395}"/>
          </ac:spMkLst>
        </pc:spChg>
        <pc:spChg chg="add del">
          <ac:chgData name="Subbarao Sanka" userId="ee20b6b1d484dbc6" providerId="LiveId" clId="{838F9309-3606-4156-BED5-4B055CDB918B}" dt="2022-04-07T03:31:30.096" v="840" actId="26606"/>
          <ac:spMkLst>
            <pc:docMk/>
            <pc:sldMk cId="1065647796" sldId="271"/>
            <ac:spMk id="105" creationId="{78907291-9D6D-4740-81DB-441477BCA279}"/>
          </ac:spMkLst>
        </pc:spChg>
        <pc:spChg chg="add">
          <ac:chgData name="Subbarao Sanka" userId="ee20b6b1d484dbc6" providerId="LiveId" clId="{838F9309-3606-4156-BED5-4B055CDB918B}" dt="2022-04-07T03:31:30.096" v="840" actId="26606"/>
          <ac:spMkLst>
            <pc:docMk/>
            <pc:sldMk cId="1065647796" sldId="271"/>
            <ac:spMk id="110" creationId="{1DCD4319-21CA-4165-A08D-D1E05DC378D3}"/>
          </ac:spMkLst>
        </pc:spChg>
        <pc:spChg chg="add">
          <ac:chgData name="Subbarao Sanka" userId="ee20b6b1d484dbc6" providerId="LiveId" clId="{838F9309-3606-4156-BED5-4B055CDB918B}" dt="2022-04-07T03:31:30.096" v="840" actId="26606"/>
          <ac:spMkLst>
            <pc:docMk/>
            <pc:sldMk cId="1065647796" sldId="271"/>
            <ac:spMk id="112" creationId="{3CD1EA40-7116-4FCB-9369-70F29FAA91EC}"/>
          </ac:spMkLst>
        </pc:spChg>
        <pc:spChg chg="add">
          <ac:chgData name="Subbarao Sanka" userId="ee20b6b1d484dbc6" providerId="LiveId" clId="{838F9309-3606-4156-BED5-4B055CDB918B}" dt="2022-04-07T03:31:30.096" v="840" actId="26606"/>
          <ac:spMkLst>
            <pc:docMk/>
            <pc:sldMk cId="1065647796" sldId="271"/>
            <ac:spMk id="114" creationId="{BF647E38-F93D-4661-8D77-CE13EEB65B5A}"/>
          </ac:spMkLst>
        </pc:spChg>
        <pc:spChg chg="add">
          <ac:chgData name="Subbarao Sanka" userId="ee20b6b1d484dbc6" providerId="LiveId" clId="{838F9309-3606-4156-BED5-4B055CDB918B}" dt="2022-04-07T03:31:30.096" v="840" actId="26606"/>
          <ac:spMkLst>
            <pc:docMk/>
            <pc:sldMk cId="1065647796" sldId="271"/>
            <ac:spMk id="138" creationId="{D6C80E47-971C-437F-B030-191115B01D68}"/>
          </ac:spMkLst>
        </pc:spChg>
        <pc:grpChg chg="add del">
          <ac:chgData name="Subbarao Sanka" userId="ee20b6b1d484dbc6" providerId="LiveId" clId="{838F9309-3606-4156-BED5-4B055CDB918B}" dt="2022-04-07T02:57:08.801" v="159" actId="26606"/>
          <ac:grpSpMkLst>
            <pc:docMk/>
            <pc:sldMk cId="1065647796" sldId="271"/>
            <ac:grpSpMk id="38" creationId="{0924561D-756D-410B-973A-E68C2552C20C}"/>
          </ac:grpSpMkLst>
        </pc:grpChg>
        <pc:grpChg chg="add del">
          <ac:chgData name="Subbarao Sanka" userId="ee20b6b1d484dbc6" providerId="LiveId" clId="{838F9309-3606-4156-BED5-4B055CDB918B}" dt="2022-04-07T02:57:15.085" v="161" actId="26606"/>
          <ac:grpSpMkLst>
            <pc:docMk/>
            <pc:sldMk cId="1065647796" sldId="271"/>
            <ac:grpSpMk id="41" creationId="{A9270323-9616-4384-857D-E86B78272EFE}"/>
          </ac:grpSpMkLst>
        </pc:grpChg>
        <pc:grpChg chg="add del">
          <ac:chgData name="Subbarao Sanka" userId="ee20b6b1d484dbc6" providerId="LiveId" clId="{838F9309-3606-4156-BED5-4B055CDB918B}" dt="2022-04-07T03:00:03.124" v="238" actId="26606"/>
          <ac:grpSpMkLst>
            <pc:docMk/>
            <pc:sldMk cId="1065647796" sldId="271"/>
            <ac:grpSpMk id="59" creationId="{71669B06-C46A-44F5-8C95-4AA9C87956A9}"/>
          </ac:grpSpMkLst>
        </pc:grpChg>
        <pc:grpChg chg="add del">
          <ac:chgData name="Subbarao Sanka" userId="ee20b6b1d484dbc6" providerId="LiveId" clId="{838F9309-3606-4156-BED5-4B055CDB918B}" dt="2022-04-07T03:31:30.096" v="840" actId="26606"/>
          <ac:grpSpMkLst>
            <pc:docMk/>
            <pc:sldMk cId="1065647796" sldId="271"/>
            <ac:grpSpMk id="85" creationId="{744D34DD-899D-4EA1-B467-067ED7475E30}"/>
          </ac:grpSpMkLst>
        </pc:grpChg>
        <pc:grpChg chg="add">
          <ac:chgData name="Subbarao Sanka" userId="ee20b6b1d484dbc6" providerId="LiveId" clId="{838F9309-3606-4156-BED5-4B055CDB918B}" dt="2022-04-07T03:31:30.096" v="840" actId="26606"/>
          <ac:grpSpMkLst>
            <pc:docMk/>
            <pc:sldMk cId="1065647796" sldId="271"/>
            <ac:grpSpMk id="116" creationId="{71669B06-C46A-44F5-8C95-4AA9C87956A9}"/>
          </ac:grpSpMkLst>
        </pc:grpChg>
        <pc:picChg chg="add mod ord">
          <ac:chgData name="Subbarao Sanka" userId="ee20b6b1d484dbc6" providerId="LiveId" clId="{838F9309-3606-4156-BED5-4B055CDB918B}" dt="2022-04-07T03:31:30.096" v="840" actId="26606"/>
          <ac:picMkLst>
            <pc:docMk/>
            <pc:sldMk cId="1065647796" sldId="271"/>
            <ac:picMk id="4" creationId="{3368CAC6-63D0-4C9D-9D66-2FA7665F858D}"/>
          </ac:picMkLst>
        </pc:picChg>
        <pc:picChg chg="add mod ord">
          <ac:chgData name="Subbarao Sanka" userId="ee20b6b1d484dbc6" providerId="LiveId" clId="{838F9309-3606-4156-BED5-4B055CDB918B}" dt="2022-04-07T03:31:30.096" v="840" actId="26606"/>
          <ac:picMkLst>
            <pc:docMk/>
            <pc:sldMk cId="1065647796" sldId="271"/>
            <ac:picMk id="5" creationId="{878D26CB-C4FB-4B24-B512-80A0C44FF983}"/>
          </ac:picMkLst>
        </pc:picChg>
      </pc:sldChg>
      <pc:sldChg chg="addSp delSp modSp new mod setBg">
        <pc:chgData name="Subbarao Sanka" userId="ee20b6b1d484dbc6" providerId="LiveId" clId="{838F9309-3606-4156-BED5-4B055CDB918B}" dt="2022-04-07T05:23:04.773" v="1961" actId="255"/>
        <pc:sldMkLst>
          <pc:docMk/>
          <pc:sldMk cId="1748117098" sldId="272"/>
        </pc:sldMkLst>
        <pc:spChg chg="mod ord">
          <ac:chgData name="Subbarao Sanka" userId="ee20b6b1d484dbc6" providerId="LiveId" clId="{838F9309-3606-4156-BED5-4B055CDB918B}" dt="2022-04-07T05:23:04.773" v="1961" actId="255"/>
          <ac:spMkLst>
            <pc:docMk/>
            <pc:sldMk cId="1748117098" sldId="272"/>
            <ac:spMk id="2" creationId="{FC76732A-CAF2-4608-9825-3605D9391B75}"/>
          </ac:spMkLst>
        </pc:spChg>
        <pc:spChg chg="del">
          <ac:chgData name="Subbarao Sanka" userId="ee20b6b1d484dbc6" providerId="LiveId" clId="{838F9309-3606-4156-BED5-4B055CDB918B}" dt="2022-04-07T03:01:09.345" v="264"/>
          <ac:spMkLst>
            <pc:docMk/>
            <pc:sldMk cId="1748117098" sldId="272"/>
            <ac:spMk id="3" creationId="{F89DAAC1-B2B6-426A-AC50-DDD77EE145B2}"/>
          </ac:spMkLst>
        </pc:spChg>
        <pc:spChg chg="add mod">
          <ac:chgData name="Subbarao Sanka" userId="ee20b6b1d484dbc6" providerId="LiveId" clId="{838F9309-3606-4156-BED5-4B055CDB918B}" dt="2022-04-07T03:48:56.947" v="1222" actId="20577"/>
          <ac:spMkLst>
            <pc:docMk/>
            <pc:sldMk cId="1748117098" sldId="272"/>
            <ac:spMk id="6" creationId="{A2278C7C-F672-4835-A334-C9F1998CF8C5}"/>
          </ac:spMkLst>
        </pc:spChg>
        <pc:spChg chg="add del mod">
          <ac:chgData name="Subbarao Sanka" userId="ee20b6b1d484dbc6" providerId="LiveId" clId="{838F9309-3606-4156-BED5-4B055CDB918B}" dt="2022-04-07T03:15:19.180" v="609" actId="478"/>
          <ac:spMkLst>
            <pc:docMk/>
            <pc:sldMk cId="1748117098" sldId="272"/>
            <ac:spMk id="8" creationId="{9CE515F1-5BA4-470E-8A95-69751F2E4C6F}"/>
          </ac:spMkLst>
        </pc:spChg>
        <pc:spChg chg="add del">
          <ac:chgData name="Subbarao Sanka" userId="ee20b6b1d484dbc6" providerId="LiveId" clId="{838F9309-3606-4156-BED5-4B055CDB918B}" dt="2022-04-07T03:01:31.234" v="269" actId="26606"/>
          <ac:spMkLst>
            <pc:docMk/>
            <pc:sldMk cId="1748117098" sldId="272"/>
            <ac:spMk id="9" creationId="{F9EF032A-1136-F159-D5FF-0A33B764D257}"/>
          </ac:spMkLst>
        </pc:spChg>
        <pc:spChg chg="add del">
          <ac:chgData name="Subbarao Sanka" userId="ee20b6b1d484dbc6" providerId="LiveId" clId="{838F9309-3606-4156-BED5-4B055CDB918B}" dt="2022-04-07T03:01:29.699" v="267" actId="26606"/>
          <ac:spMkLst>
            <pc:docMk/>
            <pc:sldMk cId="1748117098" sldId="272"/>
            <ac:spMk id="10" creationId="{7316481C-0A49-4796-812B-0D64F063B720}"/>
          </ac:spMkLst>
        </pc:spChg>
        <pc:spChg chg="add del">
          <ac:chgData name="Subbarao Sanka" userId="ee20b6b1d484dbc6" providerId="LiveId" clId="{838F9309-3606-4156-BED5-4B055CDB918B}" dt="2022-04-07T03:01:29.699" v="267" actId="26606"/>
          <ac:spMkLst>
            <pc:docMk/>
            <pc:sldMk cId="1748117098" sldId="272"/>
            <ac:spMk id="12" creationId="{A5271697-90F1-4A23-8EF2-0179F2EAFACB}"/>
          </ac:spMkLst>
        </pc:spChg>
        <pc:spChg chg="add del mod">
          <ac:chgData name="Subbarao Sanka" userId="ee20b6b1d484dbc6" providerId="LiveId" clId="{838F9309-3606-4156-BED5-4B055CDB918B}" dt="2022-04-07T03:16:36.646" v="612" actId="478"/>
          <ac:spMkLst>
            <pc:docMk/>
            <pc:sldMk cId="1748117098" sldId="272"/>
            <ac:spMk id="13" creationId="{93049039-B996-4BA5-A59A-735DBEAB185D}"/>
          </ac:spMkLst>
        </pc:spChg>
        <pc:spChg chg="add del">
          <ac:chgData name="Subbarao Sanka" userId="ee20b6b1d484dbc6" providerId="LiveId" clId="{838F9309-3606-4156-BED5-4B055CDB918B}" dt="2022-04-07T03:01:29.699" v="267" actId="26606"/>
          <ac:spMkLst>
            <pc:docMk/>
            <pc:sldMk cId="1748117098" sldId="272"/>
            <ac:spMk id="36" creationId="{D9F5512A-48E1-4C07-B75E-3CCC517B6804}"/>
          </ac:spMkLst>
        </pc:spChg>
        <pc:spChg chg="add del">
          <ac:chgData name="Subbarao Sanka" userId="ee20b6b1d484dbc6" providerId="LiveId" clId="{838F9309-3606-4156-BED5-4B055CDB918B}" dt="2022-04-07T03:01:31.234" v="269" actId="26606"/>
          <ac:spMkLst>
            <pc:docMk/>
            <pc:sldMk cId="1748117098" sldId="272"/>
            <ac:spMk id="38" creationId="{2B566528-1B12-4246-9431-5C2D7D081168}"/>
          </ac:spMkLst>
        </pc:spChg>
        <pc:spChg chg="add del">
          <ac:chgData name="Subbarao Sanka" userId="ee20b6b1d484dbc6" providerId="LiveId" clId="{838F9309-3606-4156-BED5-4B055CDB918B}" dt="2022-04-07T03:02:09.600" v="277" actId="26606"/>
          <ac:spMkLst>
            <pc:docMk/>
            <pc:sldMk cId="1748117098" sldId="272"/>
            <ac:spMk id="40" creationId="{D6C80E47-971C-437F-B030-191115B01D68}"/>
          </ac:spMkLst>
        </pc:spChg>
        <pc:spChg chg="add del">
          <ac:chgData name="Subbarao Sanka" userId="ee20b6b1d484dbc6" providerId="LiveId" clId="{838F9309-3606-4156-BED5-4B055CDB918B}" dt="2022-04-07T03:01:49.187" v="271" actId="26606"/>
          <ac:spMkLst>
            <pc:docMk/>
            <pc:sldMk cId="1748117098" sldId="272"/>
            <ac:spMk id="46" creationId="{7316481C-0A49-4796-812B-0D64F063B720}"/>
          </ac:spMkLst>
        </pc:spChg>
        <pc:spChg chg="add del">
          <ac:chgData name="Subbarao Sanka" userId="ee20b6b1d484dbc6" providerId="LiveId" clId="{838F9309-3606-4156-BED5-4B055CDB918B}" dt="2022-04-07T03:01:49.187" v="271" actId="26606"/>
          <ac:spMkLst>
            <pc:docMk/>
            <pc:sldMk cId="1748117098" sldId="272"/>
            <ac:spMk id="47" creationId="{A5271697-90F1-4A23-8EF2-0179F2EAFACB}"/>
          </ac:spMkLst>
        </pc:spChg>
        <pc:spChg chg="add del">
          <ac:chgData name="Subbarao Sanka" userId="ee20b6b1d484dbc6" providerId="LiveId" clId="{838F9309-3606-4156-BED5-4B055CDB918B}" dt="2022-04-07T03:01:49.187" v="271" actId="26606"/>
          <ac:spMkLst>
            <pc:docMk/>
            <pc:sldMk cId="1748117098" sldId="272"/>
            <ac:spMk id="49" creationId="{D9F5512A-48E1-4C07-B75E-3CCC517B6804}"/>
          </ac:spMkLst>
        </pc:spChg>
        <pc:spChg chg="add del mod">
          <ac:chgData name="Subbarao Sanka" userId="ee20b6b1d484dbc6" providerId="LiveId" clId="{838F9309-3606-4156-BED5-4B055CDB918B}" dt="2022-04-07T03:17:23.292" v="616" actId="478"/>
          <ac:spMkLst>
            <pc:docMk/>
            <pc:sldMk cId="1748117098" sldId="272"/>
            <ac:spMk id="50" creationId="{249FD7D5-12AD-4FB1-8D88-EDFDA2031005}"/>
          </ac:spMkLst>
        </pc:spChg>
        <pc:spChg chg="add del">
          <ac:chgData name="Subbarao Sanka" userId="ee20b6b1d484dbc6" providerId="LiveId" clId="{838F9309-3606-4156-BED5-4B055CDB918B}" dt="2022-04-07T03:02:05.805" v="273" actId="26606"/>
          <ac:spMkLst>
            <pc:docMk/>
            <pc:sldMk cId="1748117098" sldId="272"/>
            <ac:spMk id="51" creationId="{6234BCC6-39B9-47D9-8BF8-C665401AE23C}"/>
          </ac:spMkLst>
        </pc:spChg>
        <pc:spChg chg="add del">
          <ac:chgData name="Subbarao Sanka" userId="ee20b6b1d484dbc6" providerId="LiveId" clId="{838F9309-3606-4156-BED5-4B055CDB918B}" dt="2022-04-07T03:02:05.805" v="273" actId="26606"/>
          <ac:spMkLst>
            <pc:docMk/>
            <pc:sldMk cId="1748117098" sldId="272"/>
            <ac:spMk id="52" creationId="{72A9CE9D-DAC3-40AF-B504-78A64A909F9D}"/>
          </ac:spMkLst>
        </pc:spChg>
        <pc:spChg chg="add del">
          <ac:chgData name="Subbarao Sanka" userId="ee20b6b1d484dbc6" providerId="LiveId" clId="{838F9309-3606-4156-BED5-4B055CDB918B}" dt="2022-04-07T03:02:05.805" v="273" actId="26606"/>
          <ac:spMkLst>
            <pc:docMk/>
            <pc:sldMk cId="1748117098" sldId="272"/>
            <ac:spMk id="53" creationId="{506D7452-6CDE-4381-86CE-07B2459383D5}"/>
          </ac:spMkLst>
        </pc:spChg>
        <pc:spChg chg="add del">
          <ac:chgData name="Subbarao Sanka" userId="ee20b6b1d484dbc6" providerId="LiveId" clId="{838F9309-3606-4156-BED5-4B055CDB918B}" dt="2022-04-07T03:02:05.805" v="273" actId="26606"/>
          <ac:spMkLst>
            <pc:docMk/>
            <pc:sldMk cId="1748117098" sldId="272"/>
            <ac:spMk id="54" creationId="{762DA937-8B55-4317-BD32-98D7AF30E39E}"/>
          </ac:spMkLst>
        </pc:spChg>
        <pc:spChg chg="add del">
          <ac:chgData name="Subbarao Sanka" userId="ee20b6b1d484dbc6" providerId="LiveId" clId="{838F9309-3606-4156-BED5-4B055CDB918B}" dt="2022-04-07T03:02:05.805" v="273" actId="26606"/>
          <ac:spMkLst>
            <pc:docMk/>
            <pc:sldMk cId="1748117098" sldId="272"/>
            <ac:spMk id="55" creationId="{C52EE5A8-045B-4D39-8ED1-513334085EEC}"/>
          </ac:spMkLst>
        </pc:spChg>
        <pc:spChg chg="add del">
          <ac:chgData name="Subbarao Sanka" userId="ee20b6b1d484dbc6" providerId="LiveId" clId="{838F9309-3606-4156-BED5-4B055CDB918B}" dt="2022-04-07T03:02:07.790" v="275" actId="26606"/>
          <ac:spMkLst>
            <pc:docMk/>
            <pc:sldMk cId="1748117098" sldId="272"/>
            <ac:spMk id="57" creationId="{9D3A9E89-033E-4C4A-8C41-416DABFFD307}"/>
          </ac:spMkLst>
        </pc:spChg>
        <pc:spChg chg="add del">
          <ac:chgData name="Subbarao Sanka" userId="ee20b6b1d484dbc6" providerId="LiveId" clId="{838F9309-3606-4156-BED5-4B055CDB918B}" dt="2022-04-07T03:02:07.790" v="275" actId="26606"/>
          <ac:spMkLst>
            <pc:docMk/>
            <pc:sldMk cId="1748117098" sldId="272"/>
            <ac:spMk id="58" creationId="{86293361-111E-427D-8E5B-256944AC8395}"/>
          </ac:spMkLst>
        </pc:spChg>
        <pc:spChg chg="add del">
          <ac:chgData name="Subbarao Sanka" userId="ee20b6b1d484dbc6" providerId="LiveId" clId="{838F9309-3606-4156-BED5-4B055CDB918B}" dt="2022-04-07T03:02:07.790" v="275" actId="26606"/>
          <ac:spMkLst>
            <pc:docMk/>
            <pc:sldMk cId="1748117098" sldId="272"/>
            <ac:spMk id="60" creationId="{940A0E9C-2740-411A-8946-43E2609E232D}"/>
          </ac:spMkLst>
        </pc:spChg>
        <pc:spChg chg="add del">
          <ac:chgData name="Subbarao Sanka" userId="ee20b6b1d484dbc6" providerId="LiveId" clId="{838F9309-3606-4156-BED5-4B055CDB918B}" dt="2022-04-07T03:02:07.790" v="275" actId="26606"/>
          <ac:spMkLst>
            <pc:docMk/>
            <pc:sldMk cId="1748117098" sldId="272"/>
            <ac:spMk id="61" creationId="{78907291-9D6D-4740-81DB-441477BCA279}"/>
          </ac:spMkLst>
        </pc:spChg>
        <pc:spChg chg="add del">
          <ac:chgData name="Subbarao Sanka" userId="ee20b6b1d484dbc6" providerId="LiveId" clId="{838F9309-3606-4156-BED5-4B055CDB918B}" dt="2022-04-07T03:02:09.600" v="277" actId="26606"/>
          <ac:spMkLst>
            <pc:docMk/>
            <pc:sldMk cId="1748117098" sldId="272"/>
            <ac:spMk id="63" creationId="{1DCD4319-21CA-4165-A08D-D1E05DC378D3}"/>
          </ac:spMkLst>
        </pc:spChg>
        <pc:spChg chg="add del">
          <ac:chgData name="Subbarao Sanka" userId="ee20b6b1d484dbc6" providerId="LiveId" clId="{838F9309-3606-4156-BED5-4B055CDB918B}" dt="2022-04-07T03:02:09.600" v="277" actId="26606"/>
          <ac:spMkLst>
            <pc:docMk/>
            <pc:sldMk cId="1748117098" sldId="272"/>
            <ac:spMk id="64" creationId="{3CD1EA40-7116-4FCB-9369-70F29FAA91EC}"/>
          </ac:spMkLst>
        </pc:spChg>
        <pc:spChg chg="add del">
          <ac:chgData name="Subbarao Sanka" userId="ee20b6b1d484dbc6" providerId="LiveId" clId="{838F9309-3606-4156-BED5-4B055CDB918B}" dt="2022-04-07T03:02:09.600" v="277" actId="26606"/>
          <ac:spMkLst>
            <pc:docMk/>
            <pc:sldMk cId="1748117098" sldId="272"/>
            <ac:spMk id="65" creationId="{BF647E38-F93D-4661-8D77-CE13EEB65B5A}"/>
          </ac:spMkLst>
        </pc:spChg>
        <pc:spChg chg="add del">
          <ac:chgData name="Subbarao Sanka" userId="ee20b6b1d484dbc6" providerId="LiveId" clId="{838F9309-3606-4156-BED5-4B055CDB918B}" dt="2022-04-07T03:02:09.600" v="277" actId="26606"/>
          <ac:spMkLst>
            <pc:docMk/>
            <pc:sldMk cId="1748117098" sldId="272"/>
            <ac:spMk id="86" creationId="{FAF420BE-CACE-B451-D081-B936B0F1C2A5}"/>
          </ac:spMkLst>
        </pc:spChg>
        <pc:spChg chg="add del">
          <ac:chgData name="Subbarao Sanka" userId="ee20b6b1d484dbc6" providerId="LiveId" clId="{838F9309-3606-4156-BED5-4B055CDB918B}" dt="2022-04-07T03:02:11.524" v="279" actId="26606"/>
          <ac:spMkLst>
            <pc:docMk/>
            <pc:sldMk cId="1748117098" sldId="272"/>
            <ac:spMk id="88" creationId="{73DE2CFE-42F2-48F0-8706-5264E012B10C}"/>
          </ac:spMkLst>
        </pc:spChg>
        <pc:spChg chg="add del">
          <ac:chgData name="Subbarao Sanka" userId="ee20b6b1d484dbc6" providerId="LiveId" clId="{838F9309-3606-4156-BED5-4B055CDB918B}" dt="2022-04-07T03:31:15.030" v="839" actId="26606"/>
          <ac:spMkLst>
            <pc:docMk/>
            <pc:sldMk cId="1748117098" sldId="272"/>
            <ac:spMk id="90" creationId="{7316481C-0A49-4796-812B-0D64F063B720}"/>
          </ac:spMkLst>
        </pc:spChg>
        <pc:spChg chg="add del">
          <ac:chgData name="Subbarao Sanka" userId="ee20b6b1d484dbc6" providerId="LiveId" clId="{838F9309-3606-4156-BED5-4B055CDB918B}" dt="2022-04-07T03:31:15.030" v="839" actId="26606"/>
          <ac:spMkLst>
            <pc:docMk/>
            <pc:sldMk cId="1748117098" sldId="272"/>
            <ac:spMk id="91" creationId="{A5271697-90F1-4A23-8EF2-0179F2EAFACB}"/>
          </ac:spMkLst>
        </pc:spChg>
        <pc:spChg chg="add del">
          <ac:chgData name="Subbarao Sanka" userId="ee20b6b1d484dbc6" providerId="LiveId" clId="{838F9309-3606-4156-BED5-4B055CDB918B}" dt="2022-04-07T03:31:15.030" v="839" actId="26606"/>
          <ac:spMkLst>
            <pc:docMk/>
            <pc:sldMk cId="1748117098" sldId="272"/>
            <ac:spMk id="94" creationId="{D9F5512A-48E1-4C07-B75E-3CCC517B6804}"/>
          </ac:spMkLst>
        </pc:spChg>
        <pc:spChg chg="add">
          <ac:chgData name="Subbarao Sanka" userId="ee20b6b1d484dbc6" providerId="LiveId" clId="{838F9309-3606-4156-BED5-4B055CDB918B}" dt="2022-04-07T03:31:15.030" v="839" actId="26606"/>
          <ac:spMkLst>
            <pc:docMk/>
            <pc:sldMk cId="1748117098" sldId="272"/>
            <ac:spMk id="97" creationId="{1DCD4319-21CA-4165-A08D-D1E05DC378D3}"/>
          </ac:spMkLst>
        </pc:spChg>
        <pc:spChg chg="add">
          <ac:chgData name="Subbarao Sanka" userId="ee20b6b1d484dbc6" providerId="LiveId" clId="{838F9309-3606-4156-BED5-4B055CDB918B}" dt="2022-04-07T03:31:15.030" v="839" actId="26606"/>
          <ac:spMkLst>
            <pc:docMk/>
            <pc:sldMk cId="1748117098" sldId="272"/>
            <ac:spMk id="98" creationId="{3CD1EA40-7116-4FCB-9369-70F29FAA91EC}"/>
          </ac:spMkLst>
        </pc:spChg>
        <pc:spChg chg="add">
          <ac:chgData name="Subbarao Sanka" userId="ee20b6b1d484dbc6" providerId="LiveId" clId="{838F9309-3606-4156-BED5-4B055CDB918B}" dt="2022-04-07T03:31:15.030" v="839" actId="26606"/>
          <ac:spMkLst>
            <pc:docMk/>
            <pc:sldMk cId="1748117098" sldId="272"/>
            <ac:spMk id="99" creationId="{BF647E38-F93D-4661-8D77-CE13EEB65B5A}"/>
          </ac:spMkLst>
        </pc:spChg>
        <pc:spChg chg="add del">
          <ac:chgData name="Subbarao Sanka" userId="ee20b6b1d484dbc6" providerId="LiveId" clId="{838F9309-3606-4156-BED5-4B055CDB918B}" dt="2022-04-07T03:30:54.861" v="838" actId="26606"/>
          <ac:spMkLst>
            <pc:docMk/>
            <pc:sldMk cId="1748117098" sldId="272"/>
            <ac:spMk id="100" creationId="{1DCD4319-21CA-4165-A08D-D1E05DC378D3}"/>
          </ac:spMkLst>
        </pc:spChg>
        <pc:spChg chg="add del">
          <ac:chgData name="Subbarao Sanka" userId="ee20b6b1d484dbc6" providerId="LiveId" clId="{838F9309-3606-4156-BED5-4B055CDB918B}" dt="2022-04-07T03:30:54.861" v="838" actId="26606"/>
          <ac:spMkLst>
            <pc:docMk/>
            <pc:sldMk cId="1748117098" sldId="272"/>
            <ac:spMk id="102" creationId="{3CD1EA40-7116-4FCB-9369-70F29FAA91EC}"/>
          </ac:spMkLst>
        </pc:spChg>
        <pc:spChg chg="add del">
          <ac:chgData name="Subbarao Sanka" userId="ee20b6b1d484dbc6" providerId="LiveId" clId="{838F9309-3606-4156-BED5-4B055CDB918B}" dt="2022-04-07T03:30:54.861" v="838" actId="26606"/>
          <ac:spMkLst>
            <pc:docMk/>
            <pc:sldMk cId="1748117098" sldId="272"/>
            <ac:spMk id="104" creationId="{BF647E38-F93D-4661-8D77-CE13EEB65B5A}"/>
          </ac:spMkLst>
        </pc:spChg>
        <pc:spChg chg="add del">
          <ac:chgData name="Subbarao Sanka" userId="ee20b6b1d484dbc6" providerId="LiveId" clId="{838F9309-3606-4156-BED5-4B055CDB918B}" dt="2022-04-07T03:30:54.861" v="838" actId="26606"/>
          <ac:spMkLst>
            <pc:docMk/>
            <pc:sldMk cId="1748117098" sldId="272"/>
            <ac:spMk id="128" creationId="{D6C80E47-971C-437F-B030-191115B01D68}"/>
          </ac:spMkLst>
        </pc:spChg>
        <pc:spChg chg="add">
          <ac:chgData name="Subbarao Sanka" userId="ee20b6b1d484dbc6" providerId="LiveId" clId="{838F9309-3606-4156-BED5-4B055CDB918B}" dt="2022-04-07T03:31:15.030" v="839" actId="26606"/>
          <ac:spMkLst>
            <pc:docMk/>
            <pc:sldMk cId="1748117098" sldId="272"/>
            <ac:spMk id="146" creationId="{D6C80E47-971C-437F-B030-191115B01D68}"/>
          </ac:spMkLst>
        </pc:spChg>
        <pc:grpChg chg="add del">
          <ac:chgData name="Subbarao Sanka" userId="ee20b6b1d484dbc6" providerId="LiveId" clId="{838F9309-3606-4156-BED5-4B055CDB918B}" dt="2022-04-07T03:01:29.699" v="267" actId="26606"/>
          <ac:grpSpMkLst>
            <pc:docMk/>
            <pc:sldMk cId="1748117098" sldId="272"/>
            <ac:grpSpMk id="14" creationId="{0924561D-756D-410B-973A-E68C2552C20C}"/>
          </ac:grpSpMkLst>
        </pc:grpChg>
        <pc:grpChg chg="add del">
          <ac:chgData name="Subbarao Sanka" userId="ee20b6b1d484dbc6" providerId="LiveId" clId="{838F9309-3606-4156-BED5-4B055CDB918B}" dt="2022-04-07T03:02:07.790" v="275" actId="26606"/>
          <ac:grpSpMkLst>
            <pc:docMk/>
            <pc:sldMk cId="1748117098" sldId="272"/>
            <ac:grpSpMk id="16" creationId="{744D34DD-899D-4EA1-B467-067ED7475E30}"/>
          </ac:grpSpMkLst>
        </pc:grpChg>
        <pc:grpChg chg="add del">
          <ac:chgData name="Subbarao Sanka" userId="ee20b6b1d484dbc6" providerId="LiveId" clId="{838F9309-3606-4156-BED5-4B055CDB918B}" dt="2022-04-07T03:01:31.234" v="269" actId="26606"/>
          <ac:grpSpMkLst>
            <pc:docMk/>
            <pc:sldMk cId="1748117098" sldId="272"/>
            <ac:grpSpMk id="39" creationId="{287F69AB-2350-44E3-9076-00265B93F313}"/>
          </ac:grpSpMkLst>
        </pc:grpChg>
        <pc:grpChg chg="add del">
          <ac:chgData name="Subbarao Sanka" userId="ee20b6b1d484dbc6" providerId="LiveId" clId="{838F9309-3606-4156-BED5-4B055CDB918B}" dt="2022-04-07T03:01:31.234" v="269" actId="26606"/>
          <ac:grpSpMkLst>
            <pc:docMk/>
            <pc:sldMk cId="1748117098" sldId="272"/>
            <ac:grpSpMk id="42" creationId="{3EA7D759-6BEF-4CBD-A325-BCFA77832B3F}"/>
          </ac:grpSpMkLst>
        </pc:grpChg>
        <pc:grpChg chg="add del">
          <ac:chgData name="Subbarao Sanka" userId="ee20b6b1d484dbc6" providerId="LiveId" clId="{838F9309-3606-4156-BED5-4B055CDB918B}" dt="2022-04-07T03:01:49.187" v="271" actId="26606"/>
          <ac:grpSpMkLst>
            <pc:docMk/>
            <pc:sldMk cId="1748117098" sldId="272"/>
            <ac:grpSpMk id="48" creationId="{0924561D-756D-410B-973A-E68C2552C20C}"/>
          </ac:grpSpMkLst>
        </pc:grpChg>
        <pc:grpChg chg="add del">
          <ac:chgData name="Subbarao Sanka" userId="ee20b6b1d484dbc6" providerId="LiveId" clId="{838F9309-3606-4156-BED5-4B055CDB918B}" dt="2022-04-07T03:02:09.600" v="277" actId="26606"/>
          <ac:grpSpMkLst>
            <pc:docMk/>
            <pc:sldMk cId="1748117098" sldId="272"/>
            <ac:grpSpMk id="66" creationId="{71669B06-C46A-44F5-8C95-4AA9C87956A9}"/>
          </ac:grpSpMkLst>
        </pc:grpChg>
        <pc:grpChg chg="add del">
          <ac:chgData name="Subbarao Sanka" userId="ee20b6b1d484dbc6" providerId="LiveId" clId="{838F9309-3606-4156-BED5-4B055CDB918B}" dt="2022-04-07T03:31:15.030" v="839" actId="26606"/>
          <ac:grpSpMkLst>
            <pc:docMk/>
            <pc:sldMk cId="1748117098" sldId="272"/>
            <ac:grpSpMk id="92" creationId="{0924561D-756D-410B-973A-E68C2552C20C}"/>
          </ac:grpSpMkLst>
        </pc:grpChg>
        <pc:grpChg chg="add">
          <ac:chgData name="Subbarao Sanka" userId="ee20b6b1d484dbc6" providerId="LiveId" clId="{838F9309-3606-4156-BED5-4B055CDB918B}" dt="2022-04-07T03:31:15.030" v="839" actId="26606"/>
          <ac:grpSpMkLst>
            <pc:docMk/>
            <pc:sldMk cId="1748117098" sldId="272"/>
            <ac:grpSpMk id="101" creationId="{71669B06-C46A-44F5-8C95-4AA9C87956A9}"/>
          </ac:grpSpMkLst>
        </pc:grpChg>
        <pc:grpChg chg="add del">
          <ac:chgData name="Subbarao Sanka" userId="ee20b6b1d484dbc6" providerId="LiveId" clId="{838F9309-3606-4156-BED5-4B055CDB918B}" dt="2022-04-07T03:30:54.861" v="838" actId="26606"/>
          <ac:grpSpMkLst>
            <pc:docMk/>
            <pc:sldMk cId="1748117098" sldId="272"/>
            <ac:grpSpMk id="106" creationId="{71669B06-C46A-44F5-8C95-4AA9C87956A9}"/>
          </ac:grpSpMkLst>
        </pc:grpChg>
        <pc:picChg chg="add del mod ord">
          <ac:chgData name="Subbarao Sanka" userId="ee20b6b1d484dbc6" providerId="LiveId" clId="{838F9309-3606-4156-BED5-4B055CDB918B}" dt="2022-04-07T03:16:52.999" v="614" actId="478"/>
          <ac:picMkLst>
            <pc:docMk/>
            <pc:sldMk cId="1748117098" sldId="272"/>
            <ac:picMk id="4" creationId="{6654D06A-27D5-4372-8305-1BF96075D2B2}"/>
          </ac:picMkLst>
        </pc:picChg>
        <pc:picChg chg="add del mod">
          <ac:chgData name="Subbarao Sanka" userId="ee20b6b1d484dbc6" providerId="LiveId" clId="{838F9309-3606-4156-BED5-4B055CDB918B}" dt="2022-04-07T03:17:44.659" v="619" actId="478"/>
          <ac:picMkLst>
            <pc:docMk/>
            <pc:sldMk cId="1748117098" sldId="272"/>
            <ac:picMk id="5" creationId="{21D5148B-AAE8-47BC-8E54-FE2323444014}"/>
          </ac:picMkLst>
        </pc:picChg>
        <pc:picChg chg="add mod">
          <ac:chgData name="Subbarao Sanka" userId="ee20b6b1d484dbc6" providerId="LiveId" clId="{838F9309-3606-4156-BED5-4B055CDB918B}" dt="2022-04-07T03:31:15.030" v="839" actId="26606"/>
          <ac:picMkLst>
            <pc:docMk/>
            <pc:sldMk cId="1748117098" sldId="272"/>
            <ac:picMk id="87" creationId="{E55DE6C4-0AD0-49C5-BB55-08921C4997E7}"/>
          </ac:picMkLst>
        </pc:picChg>
        <pc:picChg chg="add mod ord">
          <ac:chgData name="Subbarao Sanka" userId="ee20b6b1d484dbc6" providerId="LiveId" clId="{838F9309-3606-4156-BED5-4B055CDB918B}" dt="2022-04-07T03:31:15.030" v="839" actId="26606"/>
          <ac:picMkLst>
            <pc:docMk/>
            <pc:sldMk cId="1748117098" sldId="272"/>
            <ac:picMk id="95" creationId="{1B429519-9E51-49BB-8625-0385173EA01E}"/>
          </ac:picMkLst>
        </pc:picChg>
      </pc:sldChg>
      <pc:sldChg chg="addSp delSp modSp new mod setBg">
        <pc:chgData name="Subbarao Sanka" userId="ee20b6b1d484dbc6" providerId="LiveId" clId="{838F9309-3606-4156-BED5-4B055CDB918B}" dt="2022-04-07T05:32:27.617" v="1988" actId="123"/>
        <pc:sldMkLst>
          <pc:docMk/>
          <pc:sldMk cId="3409117930" sldId="273"/>
        </pc:sldMkLst>
        <pc:spChg chg="mod">
          <ac:chgData name="Subbarao Sanka" userId="ee20b6b1d484dbc6" providerId="LiveId" clId="{838F9309-3606-4156-BED5-4B055CDB918B}" dt="2022-04-07T05:22:57.604" v="1960" actId="255"/>
          <ac:spMkLst>
            <pc:docMk/>
            <pc:sldMk cId="3409117930" sldId="273"/>
            <ac:spMk id="2" creationId="{C399D004-704B-46ED-B1E3-8457D74D2D77}"/>
          </ac:spMkLst>
        </pc:spChg>
        <pc:spChg chg="del">
          <ac:chgData name="Subbarao Sanka" userId="ee20b6b1d484dbc6" providerId="LiveId" clId="{838F9309-3606-4156-BED5-4B055CDB918B}" dt="2022-04-07T03:32:09.138" v="852"/>
          <ac:spMkLst>
            <pc:docMk/>
            <pc:sldMk cId="3409117930" sldId="273"/>
            <ac:spMk id="3" creationId="{94934F86-8E92-4C2C-ACD9-1BB402B2F0C2}"/>
          </ac:spMkLst>
        </pc:spChg>
        <pc:spChg chg="add mod ord">
          <ac:chgData name="Subbarao Sanka" userId="ee20b6b1d484dbc6" providerId="LiveId" clId="{838F9309-3606-4156-BED5-4B055CDB918B}" dt="2022-04-07T05:32:27.617" v="1988" actId="123"/>
          <ac:spMkLst>
            <pc:docMk/>
            <pc:sldMk cId="3409117930" sldId="273"/>
            <ac:spMk id="9" creationId="{05F08758-A703-C417-64A4-951AD1354CBF}"/>
          </ac:spMkLst>
        </pc:spChg>
        <pc:spChg chg="add del">
          <ac:chgData name="Subbarao Sanka" userId="ee20b6b1d484dbc6" providerId="LiveId" clId="{838F9309-3606-4156-BED5-4B055CDB918B}" dt="2022-04-07T03:42:35.046" v="1089" actId="26606"/>
          <ac:spMkLst>
            <pc:docMk/>
            <pc:sldMk cId="3409117930" sldId="273"/>
            <ac:spMk id="12" creationId="{1DCD4319-21CA-4165-A08D-D1E05DC378D3}"/>
          </ac:spMkLst>
        </pc:spChg>
        <pc:spChg chg="add del">
          <ac:chgData name="Subbarao Sanka" userId="ee20b6b1d484dbc6" providerId="LiveId" clId="{838F9309-3606-4156-BED5-4B055CDB918B}" dt="2022-04-07T03:42:35.046" v="1089" actId="26606"/>
          <ac:spMkLst>
            <pc:docMk/>
            <pc:sldMk cId="3409117930" sldId="273"/>
            <ac:spMk id="14" creationId="{3CD1EA40-7116-4FCB-9369-70F29FAA91EC}"/>
          </ac:spMkLst>
        </pc:spChg>
        <pc:spChg chg="add del">
          <ac:chgData name="Subbarao Sanka" userId="ee20b6b1d484dbc6" providerId="LiveId" clId="{838F9309-3606-4156-BED5-4B055CDB918B}" dt="2022-04-07T03:42:35.046" v="1089" actId="26606"/>
          <ac:spMkLst>
            <pc:docMk/>
            <pc:sldMk cId="3409117930" sldId="273"/>
            <ac:spMk id="16" creationId="{BF647E38-F93D-4661-8D77-CE13EEB65B5A}"/>
          </ac:spMkLst>
        </pc:spChg>
        <pc:spChg chg="add del">
          <ac:chgData name="Subbarao Sanka" userId="ee20b6b1d484dbc6" providerId="LiveId" clId="{838F9309-3606-4156-BED5-4B055CDB918B}" dt="2022-04-07T03:42:35.046" v="1089" actId="26606"/>
          <ac:spMkLst>
            <pc:docMk/>
            <pc:sldMk cId="3409117930" sldId="273"/>
            <ac:spMk id="40" creationId="{D6C80E47-971C-437F-B030-191115B01D68}"/>
          </ac:spMkLst>
        </pc:spChg>
        <pc:spChg chg="add del">
          <ac:chgData name="Subbarao Sanka" userId="ee20b6b1d484dbc6" providerId="LiveId" clId="{838F9309-3606-4156-BED5-4B055CDB918B}" dt="2022-04-07T03:42:35.046" v="1089" actId="26606"/>
          <ac:spMkLst>
            <pc:docMk/>
            <pc:sldMk cId="3409117930" sldId="273"/>
            <ac:spMk id="45" creationId="{40AF8A4E-93BE-4C6A-A381-D03AD59FC813}"/>
          </ac:spMkLst>
        </pc:spChg>
        <pc:spChg chg="add del">
          <ac:chgData name="Subbarao Sanka" userId="ee20b6b1d484dbc6" providerId="LiveId" clId="{838F9309-3606-4156-BED5-4B055CDB918B}" dt="2022-04-07T03:42:35.046" v="1089" actId="26606"/>
          <ac:spMkLst>
            <pc:docMk/>
            <pc:sldMk cId="3409117930" sldId="273"/>
            <ac:spMk id="47" creationId="{3CD1EA40-7116-4FCB-9369-70F29FAA91EC}"/>
          </ac:spMkLst>
        </pc:spChg>
        <pc:spChg chg="add del">
          <ac:chgData name="Subbarao Sanka" userId="ee20b6b1d484dbc6" providerId="LiveId" clId="{838F9309-3606-4156-BED5-4B055CDB918B}" dt="2022-04-07T03:42:35.046" v="1089" actId="26606"/>
          <ac:spMkLst>
            <pc:docMk/>
            <pc:sldMk cId="3409117930" sldId="273"/>
            <ac:spMk id="49" creationId="{BF647E38-F93D-4661-8D77-CE13EEB65B5A}"/>
          </ac:spMkLst>
        </pc:spChg>
        <pc:spChg chg="add del">
          <ac:chgData name="Subbarao Sanka" userId="ee20b6b1d484dbc6" providerId="LiveId" clId="{838F9309-3606-4156-BED5-4B055CDB918B}" dt="2022-04-07T03:42:35.046" v="1089" actId="26606"/>
          <ac:spMkLst>
            <pc:docMk/>
            <pc:sldMk cId="3409117930" sldId="273"/>
            <ac:spMk id="73" creationId="{D6C80E47-971C-437F-B030-191115B01D68}"/>
          </ac:spMkLst>
        </pc:spChg>
        <pc:spChg chg="add del">
          <ac:chgData name="Subbarao Sanka" userId="ee20b6b1d484dbc6" providerId="LiveId" clId="{838F9309-3606-4156-BED5-4B055CDB918B}" dt="2022-04-07T03:42:28.430" v="1082" actId="26606"/>
          <ac:spMkLst>
            <pc:docMk/>
            <pc:sldMk cId="3409117930" sldId="273"/>
            <ac:spMk id="75" creationId="{1F4E5977-D272-4E11-A03A-860268F25C24}"/>
          </ac:spMkLst>
        </pc:spChg>
        <pc:spChg chg="add del">
          <ac:chgData name="Subbarao Sanka" userId="ee20b6b1d484dbc6" providerId="LiveId" clId="{838F9309-3606-4156-BED5-4B055CDB918B}" dt="2022-04-07T03:42:28.430" v="1082" actId="26606"/>
          <ac:spMkLst>
            <pc:docMk/>
            <pc:sldMk cId="3409117930" sldId="273"/>
            <ac:spMk id="76" creationId="{A3CE3386-CA59-42A7-AEDE-0B76443C8AA5}"/>
          </ac:spMkLst>
        </pc:spChg>
        <pc:spChg chg="add del">
          <ac:chgData name="Subbarao Sanka" userId="ee20b6b1d484dbc6" providerId="LiveId" clId="{838F9309-3606-4156-BED5-4B055CDB918B}" dt="2022-04-07T03:41:35.889" v="1076" actId="26606"/>
          <ac:spMkLst>
            <pc:docMk/>
            <pc:sldMk cId="3409117930" sldId="273"/>
            <ac:spMk id="78" creationId="{5A8D86B8-9CFB-4026-B7E3-4612FE6F42CF}"/>
          </ac:spMkLst>
        </pc:spChg>
        <pc:spChg chg="add del">
          <ac:chgData name="Subbarao Sanka" userId="ee20b6b1d484dbc6" providerId="LiveId" clId="{838F9309-3606-4156-BED5-4B055CDB918B}" dt="2022-04-07T03:41:35.889" v="1076" actId="26606"/>
          <ac:spMkLst>
            <pc:docMk/>
            <pc:sldMk cId="3409117930" sldId="273"/>
            <ac:spMk id="80" creationId="{3CD1EA40-7116-4FCB-9369-70F29FAA91EC}"/>
          </ac:spMkLst>
        </pc:spChg>
        <pc:spChg chg="add del">
          <ac:chgData name="Subbarao Sanka" userId="ee20b6b1d484dbc6" providerId="LiveId" clId="{838F9309-3606-4156-BED5-4B055CDB918B}" dt="2022-04-07T03:41:35.889" v="1076" actId="26606"/>
          <ac:spMkLst>
            <pc:docMk/>
            <pc:sldMk cId="3409117930" sldId="273"/>
            <ac:spMk id="82" creationId="{BF647E38-F93D-4661-8D77-CE13EEB65B5A}"/>
          </ac:spMkLst>
        </pc:spChg>
        <pc:spChg chg="add del">
          <ac:chgData name="Subbarao Sanka" userId="ee20b6b1d484dbc6" providerId="LiveId" clId="{838F9309-3606-4156-BED5-4B055CDB918B}" dt="2022-04-07T03:42:32.777" v="1084" actId="26606"/>
          <ac:spMkLst>
            <pc:docMk/>
            <pc:sldMk cId="3409117930" sldId="273"/>
            <ac:spMk id="105" creationId="{A77DF537-00E3-4943-A953-1CBD933B72C2}"/>
          </ac:spMkLst>
        </pc:spChg>
        <pc:spChg chg="add del">
          <ac:chgData name="Subbarao Sanka" userId="ee20b6b1d484dbc6" providerId="LiveId" clId="{838F9309-3606-4156-BED5-4B055CDB918B}" dt="2022-04-07T03:41:35.889" v="1076" actId="26606"/>
          <ac:spMkLst>
            <pc:docMk/>
            <pc:sldMk cId="3409117930" sldId="273"/>
            <ac:spMk id="106" creationId="{D6C80E47-971C-437F-B030-191115B01D68}"/>
          </ac:spMkLst>
        </pc:spChg>
        <pc:spChg chg="add del">
          <ac:chgData name="Subbarao Sanka" userId="ee20b6b1d484dbc6" providerId="LiveId" clId="{838F9309-3606-4156-BED5-4B055CDB918B}" dt="2022-04-07T03:42:32.777" v="1084" actId="26606"/>
          <ac:spMkLst>
            <pc:docMk/>
            <pc:sldMk cId="3409117930" sldId="273"/>
            <ac:spMk id="107" creationId="{3CD1EA40-7116-4FCB-9369-70F29FAA91EC}"/>
          </ac:spMkLst>
        </pc:spChg>
        <pc:spChg chg="add del">
          <ac:chgData name="Subbarao Sanka" userId="ee20b6b1d484dbc6" providerId="LiveId" clId="{838F9309-3606-4156-BED5-4B055CDB918B}" dt="2022-04-07T03:42:32.777" v="1084" actId="26606"/>
          <ac:spMkLst>
            <pc:docMk/>
            <pc:sldMk cId="3409117930" sldId="273"/>
            <ac:spMk id="108" creationId="{BF647E38-F93D-4661-8D77-CE13EEB65B5A}"/>
          </ac:spMkLst>
        </pc:spChg>
        <pc:spChg chg="add del">
          <ac:chgData name="Subbarao Sanka" userId="ee20b6b1d484dbc6" providerId="LiveId" clId="{838F9309-3606-4156-BED5-4B055CDB918B}" dt="2022-04-07T03:42:32.777" v="1084" actId="26606"/>
          <ac:spMkLst>
            <pc:docMk/>
            <pc:sldMk cId="3409117930" sldId="273"/>
            <ac:spMk id="112" creationId="{D6C80E47-971C-437F-B030-191115B01D68}"/>
          </ac:spMkLst>
        </pc:spChg>
        <pc:grpChg chg="add del">
          <ac:chgData name="Subbarao Sanka" userId="ee20b6b1d484dbc6" providerId="LiveId" clId="{838F9309-3606-4156-BED5-4B055CDB918B}" dt="2022-04-07T03:42:35.046" v="1089" actId="26606"/>
          <ac:grpSpMkLst>
            <pc:docMk/>
            <pc:sldMk cId="3409117930" sldId="273"/>
            <ac:grpSpMk id="18" creationId="{71669B06-C46A-44F5-8C95-4AA9C87956A9}"/>
          </ac:grpSpMkLst>
        </pc:grpChg>
        <pc:grpChg chg="add del">
          <ac:chgData name="Subbarao Sanka" userId="ee20b6b1d484dbc6" providerId="LiveId" clId="{838F9309-3606-4156-BED5-4B055CDB918B}" dt="2022-04-07T03:42:35.046" v="1089" actId="26606"/>
          <ac:grpSpMkLst>
            <pc:docMk/>
            <pc:sldMk cId="3409117930" sldId="273"/>
            <ac:grpSpMk id="51" creationId="{5CA94304-5BB9-4D36-A82D-7BC2EBCA3EA2}"/>
          </ac:grpSpMkLst>
        </pc:grpChg>
        <pc:grpChg chg="add del">
          <ac:chgData name="Subbarao Sanka" userId="ee20b6b1d484dbc6" providerId="LiveId" clId="{838F9309-3606-4156-BED5-4B055CDB918B}" dt="2022-04-07T03:42:28.430" v="1082" actId="26606"/>
          <ac:grpSpMkLst>
            <pc:docMk/>
            <pc:sldMk cId="3409117930" sldId="273"/>
            <ac:grpSpMk id="77" creationId="{586C32D2-94E1-4C20-9977-69D4D1F6812D}"/>
          </ac:grpSpMkLst>
        </pc:grpChg>
        <pc:grpChg chg="add del">
          <ac:chgData name="Subbarao Sanka" userId="ee20b6b1d484dbc6" providerId="LiveId" clId="{838F9309-3606-4156-BED5-4B055CDB918B}" dt="2022-04-07T03:41:35.889" v="1076" actId="26606"/>
          <ac:grpSpMkLst>
            <pc:docMk/>
            <pc:sldMk cId="3409117930" sldId="273"/>
            <ac:grpSpMk id="84" creationId="{F12D5EFE-FB39-41DC-9EF1-35E74CAE2988}"/>
          </ac:grpSpMkLst>
        </pc:grpChg>
        <pc:grpChg chg="add del">
          <ac:chgData name="Subbarao Sanka" userId="ee20b6b1d484dbc6" providerId="LiveId" clId="{838F9309-3606-4156-BED5-4B055CDB918B}" dt="2022-04-07T03:42:32.777" v="1084" actId="26606"/>
          <ac:grpSpMkLst>
            <pc:docMk/>
            <pc:sldMk cId="3409117930" sldId="273"/>
            <ac:grpSpMk id="109" creationId="{59C07368-2533-4A7E-A1F3-E4BD05EDF6C8}"/>
          </ac:grpSpMkLst>
        </pc:grpChg>
        <pc:picChg chg="add mod ord">
          <ac:chgData name="Subbarao Sanka" userId="ee20b6b1d484dbc6" providerId="LiveId" clId="{838F9309-3606-4156-BED5-4B055CDB918B}" dt="2022-04-07T03:42:53.196" v="1092" actId="14100"/>
          <ac:picMkLst>
            <pc:docMk/>
            <pc:sldMk cId="3409117930" sldId="273"/>
            <ac:picMk id="4" creationId="{C32B06AD-E411-437B-9000-6BFD144BCEE1}"/>
          </ac:picMkLst>
        </pc:picChg>
        <pc:picChg chg="add mod ord">
          <ac:chgData name="Subbarao Sanka" userId="ee20b6b1d484dbc6" providerId="LiveId" clId="{838F9309-3606-4156-BED5-4B055CDB918B}" dt="2022-04-07T03:42:47.645" v="1091" actId="14100"/>
          <ac:picMkLst>
            <pc:docMk/>
            <pc:sldMk cId="3409117930" sldId="273"/>
            <ac:picMk id="5" creationId="{CA388D63-4657-4958-8AC2-3F5ACCF9038C}"/>
          </ac:picMkLst>
        </pc:picChg>
        <pc:picChg chg="add mod">
          <ac:chgData name="Subbarao Sanka" userId="ee20b6b1d484dbc6" providerId="LiveId" clId="{838F9309-3606-4156-BED5-4B055CDB918B}" dt="2022-04-07T03:44:53.952" v="1101" actId="14100"/>
          <ac:picMkLst>
            <pc:docMk/>
            <pc:sldMk cId="3409117930" sldId="273"/>
            <ac:picMk id="7" creationId="{AF71F732-4FF4-4C5C-BCCE-C79AF72E0E16}"/>
          </ac:picMkLst>
        </pc:picChg>
        <pc:picChg chg="add mod">
          <ac:chgData name="Subbarao Sanka" userId="ee20b6b1d484dbc6" providerId="LiveId" clId="{838F9309-3606-4156-BED5-4B055CDB918B}" dt="2022-04-07T03:42:35.995" v="1090"/>
          <ac:picMkLst>
            <pc:docMk/>
            <pc:sldMk cId="3409117930" sldId="273"/>
            <ac:picMk id="39" creationId="{7EA8CE35-035E-49FC-ABE0-B1ACBD922915}"/>
          </ac:picMkLst>
        </pc:picChg>
        <pc:picChg chg="add del mod">
          <ac:chgData name="Subbarao Sanka" userId="ee20b6b1d484dbc6" providerId="LiveId" clId="{838F9309-3606-4156-BED5-4B055CDB918B}" dt="2022-04-07T03:44:34.928" v="1098" actId="478"/>
          <ac:picMkLst>
            <pc:docMk/>
            <pc:sldMk cId="3409117930" sldId="273"/>
            <ac:picMk id="113" creationId="{71602157-EA41-45C9-B12B-BBB8CF60E383}"/>
          </ac:picMkLst>
        </pc:picChg>
      </pc:sldChg>
      <pc:sldChg chg="addSp delSp modSp new mod setBg setClrOvrMap delDesignElem">
        <pc:chgData name="Subbarao Sanka" userId="ee20b6b1d484dbc6" providerId="LiveId" clId="{838F9309-3606-4156-BED5-4B055CDB918B}" dt="2022-04-07T05:32:34.118" v="1989" actId="123"/>
        <pc:sldMkLst>
          <pc:docMk/>
          <pc:sldMk cId="2686586402" sldId="274"/>
        </pc:sldMkLst>
        <pc:spChg chg="mod">
          <ac:chgData name="Subbarao Sanka" userId="ee20b6b1d484dbc6" providerId="LiveId" clId="{838F9309-3606-4156-BED5-4B055CDB918B}" dt="2022-04-07T04:13:09.745" v="1738" actId="20577"/>
          <ac:spMkLst>
            <pc:docMk/>
            <pc:sldMk cId="2686586402" sldId="274"/>
            <ac:spMk id="2" creationId="{87288406-CDFE-48FB-8468-0960D1E5532B}"/>
          </ac:spMkLst>
        </pc:spChg>
        <pc:spChg chg="mod ord">
          <ac:chgData name="Subbarao Sanka" userId="ee20b6b1d484dbc6" providerId="LiveId" clId="{838F9309-3606-4156-BED5-4B055CDB918B}" dt="2022-04-07T05:32:34.118" v="1989" actId="123"/>
          <ac:spMkLst>
            <pc:docMk/>
            <pc:sldMk cId="2686586402" sldId="274"/>
            <ac:spMk id="3" creationId="{31F83394-0529-42D0-945D-0DDC0593D821}"/>
          </ac:spMkLst>
        </pc:spChg>
        <pc:spChg chg="add">
          <ac:chgData name="Subbarao Sanka" userId="ee20b6b1d484dbc6" providerId="LiveId" clId="{838F9309-3606-4156-BED5-4B055CDB918B}" dt="2022-04-07T04:09:52.367" v="1684" actId="26606"/>
          <ac:spMkLst>
            <pc:docMk/>
            <pc:sldMk cId="2686586402" sldId="274"/>
            <ac:spMk id="7" creationId="{238B1E8D-ABD1-4FF3-ADD5-341EB78A4617}"/>
          </ac:spMkLst>
        </pc:spChg>
        <pc:spChg chg="add">
          <ac:chgData name="Subbarao Sanka" userId="ee20b6b1d484dbc6" providerId="LiveId" clId="{838F9309-3606-4156-BED5-4B055CDB918B}" dt="2022-04-07T04:09:52.367" v="1684" actId="26606"/>
          <ac:spMkLst>
            <pc:docMk/>
            <pc:sldMk cId="2686586402" sldId="274"/>
            <ac:spMk id="8" creationId="{3CD1EA40-7116-4FCB-9369-70F29FAA91EC}"/>
          </ac:spMkLst>
        </pc:spChg>
        <pc:spChg chg="add">
          <ac:chgData name="Subbarao Sanka" userId="ee20b6b1d484dbc6" providerId="LiveId" clId="{838F9309-3606-4156-BED5-4B055CDB918B}" dt="2022-04-07T04:09:52.367" v="1684" actId="26606"/>
          <ac:spMkLst>
            <pc:docMk/>
            <pc:sldMk cId="2686586402" sldId="274"/>
            <ac:spMk id="9" creationId="{BF647E38-F93D-4661-8D77-CE13EEB65B5A}"/>
          </ac:spMkLst>
        </pc:spChg>
        <pc:spChg chg="add del">
          <ac:chgData name="Subbarao Sanka" userId="ee20b6b1d484dbc6" providerId="LiveId" clId="{838F9309-3606-4156-BED5-4B055CDB918B}" dt="2022-04-07T04:09:21.235" v="1683"/>
          <ac:spMkLst>
            <pc:docMk/>
            <pc:sldMk cId="2686586402" sldId="274"/>
            <ac:spMk id="10" creationId="{1DCD4319-21CA-4165-A08D-D1E05DC378D3}"/>
          </ac:spMkLst>
        </pc:spChg>
        <pc:spChg chg="add del">
          <ac:chgData name="Subbarao Sanka" userId="ee20b6b1d484dbc6" providerId="LiveId" clId="{838F9309-3606-4156-BED5-4B055CDB918B}" dt="2022-04-07T04:09:21.235" v="1683"/>
          <ac:spMkLst>
            <pc:docMk/>
            <pc:sldMk cId="2686586402" sldId="274"/>
            <ac:spMk id="12" creationId="{3CD1EA40-7116-4FCB-9369-70F29FAA91EC}"/>
          </ac:spMkLst>
        </pc:spChg>
        <pc:spChg chg="add del">
          <ac:chgData name="Subbarao Sanka" userId="ee20b6b1d484dbc6" providerId="LiveId" clId="{838F9309-3606-4156-BED5-4B055CDB918B}" dt="2022-04-07T04:09:21.235" v="1683"/>
          <ac:spMkLst>
            <pc:docMk/>
            <pc:sldMk cId="2686586402" sldId="274"/>
            <ac:spMk id="14" creationId="{BF647E38-F93D-4661-8D77-CE13EEB65B5A}"/>
          </ac:spMkLst>
        </pc:spChg>
        <pc:spChg chg="add del">
          <ac:chgData name="Subbarao Sanka" userId="ee20b6b1d484dbc6" providerId="LiveId" clId="{838F9309-3606-4156-BED5-4B055CDB918B}" dt="2022-04-07T04:09:21.235" v="1683"/>
          <ac:spMkLst>
            <pc:docMk/>
            <pc:sldMk cId="2686586402" sldId="274"/>
            <ac:spMk id="38" creationId="{D6C80E47-971C-437F-B030-191115B01D68}"/>
          </ac:spMkLst>
        </pc:spChg>
        <pc:spChg chg="add del">
          <ac:chgData name="Subbarao Sanka" userId="ee20b6b1d484dbc6" providerId="LiveId" clId="{838F9309-3606-4156-BED5-4B055CDB918B}" dt="2022-04-07T04:08:43.832" v="1681" actId="26606"/>
          <ac:spMkLst>
            <pc:docMk/>
            <pc:sldMk cId="2686586402" sldId="274"/>
            <ac:spMk id="43" creationId="{CEF6118E-44FB-4509-B4D9-129052E4C6EE}"/>
          </ac:spMkLst>
        </pc:spChg>
        <pc:spChg chg="add">
          <ac:chgData name="Subbarao Sanka" userId="ee20b6b1d484dbc6" providerId="LiveId" clId="{838F9309-3606-4156-BED5-4B055CDB918B}" dt="2022-04-07T04:09:52.367" v="1684" actId="26606"/>
          <ac:spMkLst>
            <pc:docMk/>
            <pc:sldMk cId="2686586402" sldId="274"/>
            <ac:spMk id="57" creationId="{D6C80E47-971C-437F-B030-191115B01D68}"/>
          </ac:spMkLst>
        </pc:spChg>
        <pc:grpChg chg="add">
          <ac:chgData name="Subbarao Sanka" userId="ee20b6b1d484dbc6" providerId="LiveId" clId="{838F9309-3606-4156-BED5-4B055CDB918B}" dt="2022-04-07T04:09:52.367" v="1684" actId="26606"/>
          <ac:grpSpMkLst>
            <pc:docMk/>
            <pc:sldMk cId="2686586402" sldId="274"/>
            <ac:grpSpMk id="11" creationId="{13A4721F-AAFC-4D23-AE73-EFE60B518999}"/>
          </ac:grpSpMkLst>
        </pc:grpChg>
        <pc:grpChg chg="add del">
          <ac:chgData name="Subbarao Sanka" userId="ee20b6b1d484dbc6" providerId="LiveId" clId="{838F9309-3606-4156-BED5-4B055CDB918B}" dt="2022-04-07T04:09:21.235" v="1683"/>
          <ac:grpSpMkLst>
            <pc:docMk/>
            <pc:sldMk cId="2686586402" sldId="274"/>
            <ac:grpSpMk id="16" creationId="{71669B06-C46A-44F5-8C95-4AA9C87956A9}"/>
          </ac:grpSpMkLst>
        </pc:grpChg>
        <pc:picChg chg="add mod ord">
          <ac:chgData name="Subbarao Sanka" userId="ee20b6b1d484dbc6" providerId="LiveId" clId="{838F9309-3606-4156-BED5-4B055CDB918B}" dt="2022-04-07T04:09:52.367" v="1684" actId="26606"/>
          <ac:picMkLst>
            <pc:docMk/>
            <pc:sldMk cId="2686586402" sldId="274"/>
            <ac:picMk id="4" creationId="{238D1255-92DA-40B5-8EF9-2D9EDA06BE9B}"/>
          </ac:picMkLst>
        </pc:picChg>
        <pc:picChg chg="add mod">
          <ac:chgData name="Subbarao Sanka" userId="ee20b6b1d484dbc6" providerId="LiveId" clId="{838F9309-3606-4156-BED5-4B055CDB918B}" dt="2022-04-07T04:09:52.367" v="1684" actId="26606"/>
          <ac:picMkLst>
            <pc:docMk/>
            <pc:sldMk cId="2686586402" sldId="274"/>
            <ac:picMk id="5" creationId="{3973B48E-BD75-485E-A078-FF96F8BF4AA3}"/>
          </ac:picMkLst>
        </pc:picChg>
      </pc:sldChg>
      <pc:sldChg chg="addSp delSp modSp new mod setBg">
        <pc:chgData name="Subbarao Sanka" userId="ee20b6b1d484dbc6" providerId="LiveId" clId="{838F9309-3606-4156-BED5-4B055CDB918B}" dt="2022-04-07T05:31:38.439" v="1984" actId="123"/>
        <pc:sldMkLst>
          <pc:docMk/>
          <pc:sldMk cId="3747030441" sldId="275"/>
        </pc:sldMkLst>
        <pc:spChg chg="mod">
          <ac:chgData name="Subbarao Sanka" userId="ee20b6b1d484dbc6" providerId="LiveId" clId="{838F9309-3606-4156-BED5-4B055CDB918B}" dt="2022-04-07T04:12:58.590" v="1730" actId="20577"/>
          <ac:spMkLst>
            <pc:docMk/>
            <pc:sldMk cId="3747030441" sldId="275"/>
            <ac:spMk id="2" creationId="{5EE60169-A52C-47C1-9082-6A4C64AD9C67}"/>
          </ac:spMkLst>
        </pc:spChg>
        <pc:spChg chg="mod ord">
          <ac:chgData name="Subbarao Sanka" userId="ee20b6b1d484dbc6" providerId="LiveId" clId="{838F9309-3606-4156-BED5-4B055CDB918B}" dt="2022-04-07T05:31:38.439" v="1984" actId="123"/>
          <ac:spMkLst>
            <pc:docMk/>
            <pc:sldMk cId="3747030441" sldId="275"/>
            <ac:spMk id="3" creationId="{EF3E8F85-6AB6-4CCA-8BA2-FC6B12ED9C4F}"/>
          </ac:spMkLst>
        </pc:spChg>
        <pc:spChg chg="add del">
          <ac:chgData name="Subbarao Sanka" userId="ee20b6b1d484dbc6" providerId="LiveId" clId="{838F9309-3606-4156-BED5-4B055CDB918B}" dt="2022-04-07T03:54:02.845" v="1416" actId="26606"/>
          <ac:spMkLst>
            <pc:docMk/>
            <pc:sldMk cId="3747030441" sldId="275"/>
            <ac:spMk id="9" creationId="{0450C687-86B5-4248-BEBB-0B59B7977047}"/>
          </ac:spMkLst>
        </pc:spChg>
        <pc:spChg chg="add del">
          <ac:chgData name="Subbarao Sanka" userId="ee20b6b1d484dbc6" providerId="LiveId" clId="{838F9309-3606-4156-BED5-4B055CDB918B}" dt="2022-04-07T03:54:02.845" v="1416" actId="26606"/>
          <ac:spMkLst>
            <pc:docMk/>
            <pc:sldMk cId="3747030441" sldId="275"/>
            <ac:spMk id="11" creationId="{3CD1EA40-7116-4FCB-9369-70F29FAA91EC}"/>
          </ac:spMkLst>
        </pc:spChg>
        <pc:spChg chg="add del">
          <ac:chgData name="Subbarao Sanka" userId="ee20b6b1d484dbc6" providerId="LiveId" clId="{838F9309-3606-4156-BED5-4B055CDB918B}" dt="2022-04-07T03:54:02.845" v="1416" actId="26606"/>
          <ac:spMkLst>
            <pc:docMk/>
            <pc:sldMk cId="3747030441" sldId="275"/>
            <ac:spMk id="13" creationId="{A5271697-90F1-4A23-8EF2-0179F2EAFACB}"/>
          </ac:spMkLst>
        </pc:spChg>
        <pc:spChg chg="add del">
          <ac:chgData name="Subbarao Sanka" userId="ee20b6b1d484dbc6" providerId="LiveId" clId="{838F9309-3606-4156-BED5-4B055CDB918B}" dt="2022-04-07T03:54:02.845" v="1416" actId="26606"/>
          <ac:spMkLst>
            <pc:docMk/>
            <pc:sldMk cId="3747030441" sldId="275"/>
            <ac:spMk id="37" creationId="{D9F5512A-48E1-4C07-B75E-3CCC517B6804}"/>
          </ac:spMkLst>
        </pc:spChg>
        <pc:spChg chg="add del">
          <ac:chgData name="Subbarao Sanka" userId="ee20b6b1d484dbc6" providerId="LiveId" clId="{838F9309-3606-4156-BED5-4B055CDB918B}" dt="2022-04-07T03:54:04.333" v="1418" actId="26606"/>
          <ac:spMkLst>
            <pc:docMk/>
            <pc:sldMk cId="3747030441" sldId="275"/>
            <ac:spMk id="39" creationId="{1C574E90-1949-4924-B663-AEA13DB7910B}"/>
          </ac:spMkLst>
        </pc:spChg>
        <pc:spChg chg="add del">
          <ac:chgData name="Subbarao Sanka" userId="ee20b6b1d484dbc6" providerId="LiveId" clId="{838F9309-3606-4156-BED5-4B055CDB918B}" dt="2022-04-07T03:54:04.333" v="1418" actId="26606"/>
          <ac:spMkLst>
            <pc:docMk/>
            <pc:sldMk cId="3747030441" sldId="275"/>
            <ac:spMk id="40" creationId="{3CD1EA40-7116-4FCB-9369-70F29FAA91EC}"/>
          </ac:spMkLst>
        </pc:spChg>
        <pc:spChg chg="add del">
          <ac:chgData name="Subbarao Sanka" userId="ee20b6b1d484dbc6" providerId="LiveId" clId="{838F9309-3606-4156-BED5-4B055CDB918B}" dt="2022-04-07T03:54:04.333" v="1418" actId="26606"/>
          <ac:spMkLst>
            <pc:docMk/>
            <pc:sldMk cId="3747030441" sldId="275"/>
            <ac:spMk id="41" creationId="{D9F5512A-48E1-4C07-B75E-3CCC517B6804}"/>
          </ac:spMkLst>
        </pc:spChg>
        <pc:spChg chg="add del">
          <ac:chgData name="Subbarao Sanka" userId="ee20b6b1d484dbc6" providerId="LiveId" clId="{838F9309-3606-4156-BED5-4B055CDB918B}" dt="2022-04-07T03:54:04.333" v="1418" actId="26606"/>
          <ac:spMkLst>
            <pc:docMk/>
            <pc:sldMk cId="3747030441" sldId="275"/>
            <ac:spMk id="63" creationId="{A5271697-90F1-4A23-8EF2-0179F2EAFACB}"/>
          </ac:spMkLst>
        </pc:spChg>
        <pc:spChg chg="add del">
          <ac:chgData name="Subbarao Sanka" userId="ee20b6b1d484dbc6" providerId="LiveId" clId="{838F9309-3606-4156-BED5-4B055CDB918B}" dt="2022-04-07T03:54:54.210" v="1425" actId="26606"/>
          <ac:spMkLst>
            <pc:docMk/>
            <pc:sldMk cId="3747030441" sldId="275"/>
            <ac:spMk id="65" creationId="{0450C687-86B5-4248-BEBB-0B59B7977047}"/>
          </ac:spMkLst>
        </pc:spChg>
        <pc:spChg chg="add del">
          <ac:chgData name="Subbarao Sanka" userId="ee20b6b1d484dbc6" providerId="LiveId" clId="{838F9309-3606-4156-BED5-4B055CDB918B}" dt="2022-04-07T03:54:54.210" v="1425" actId="26606"/>
          <ac:spMkLst>
            <pc:docMk/>
            <pc:sldMk cId="3747030441" sldId="275"/>
            <ac:spMk id="66" creationId="{3CD1EA40-7116-4FCB-9369-70F29FAA91EC}"/>
          </ac:spMkLst>
        </pc:spChg>
        <pc:spChg chg="add del">
          <ac:chgData name="Subbarao Sanka" userId="ee20b6b1d484dbc6" providerId="LiveId" clId="{838F9309-3606-4156-BED5-4B055CDB918B}" dt="2022-04-07T03:54:54.210" v="1425" actId="26606"/>
          <ac:spMkLst>
            <pc:docMk/>
            <pc:sldMk cId="3747030441" sldId="275"/>
            <ac:spMk id="67" creationId="{A5271697-90F1-4A23-8EF2-0179F2EAFACB}"/>
          </ac:spMkLst>
        </pc:spChg>
        <pc:spChg chg="add del">
          <ac:chgData name="Subbarao Sanka" userId="ee20b6b1d484dbc6" providerId="LiveId" clId="{838F9309-3606-4156-BED5-4B055CDB918B}" dt="2022-04-07T03:54:54.210" v="1425" actId="26606"/>
          <ac:spMkLst>
            <pc:docMk/>
            <pc:sldMk cId="3747030441" sldId="275"/>
            <ac:spMk id="69" creationId="{D9F5512A-48E1-4C07-B75E-3CCC517B6804}"/>
          </ac:spMkLst>
        </pc:spChg>
        <pc:spChg chg="add del">
          <ac:chgData name="Subbarao Sanka" userId="ee20b6b1d484dbc6" providerId="LiveId" clId="{838F9309-3606-4156-BED5-4B055CDB918B}" dt="2022-04-07T03:54:46.289" v="1422" actId="26606"/>
          <ac:spMkLst>
            <pc:docMk/>
            <pc:sldMk cId="3747030441" sldId="275"/>
            <ac:spMk id="74" creationId="{1C574E90-1949-4924-B663-AEA13DB7910B}"/>
          </ac:spMkLst>
        </pc:spChg>
        <pc:spChg chg="add del">
          <ac:chgData name="Subbarao Sanka" userId="ee20b6b1d484dbc6" providerId="LiveId" clId="{838F9309-3606-4156-BED5-4B055CDB918B}" dt="2022-04-07T03:54:46.289" v="1422" actId="26606"/>
          <ac:spMkLst>
            <pc:docMk/>
            <pc:sldMk cId="3747030441" sldId="275"/>
            <ac:spMk id="76" creationId="{3CD1EA40-7116-4FCB-9369-70F29FAA91EC}"/>
          </ac:spMkLst>
        </pc:spChg>
        <pc:spChg chg="add del">
          <ac:chgData name="Subbarao Sanka" userId="ee20b6b1d484dbc6" providerId="LiveId" clId="{838F9309-3606-4156-BED5-4B055CDB918B}" dt="2022-04-07T03:54:46.289" v="1422" actId="26606"/>
          <ac:spMkLst>
            <pc:docMk/>
            <pc:sldMk cId="3747030441" sldId="275"/>
            <ac:spMk id="78" creationId="{D9F5512A-48E1-4C07-B75E-3CCC517B6804}"/>
          </ac:spMkLst>
        </pc:spChg>
        <pc:spChg chg="add del">
          <ac:chgData name="Subbarao Sanka" userId="ee20b6b1d484dbc6" providerId="LiveId" clId="{838F9309-3606-4156-BED5-4B055CDB918B}" dt="2022-04-07T03:54:46.289" v="1422" actId="26606"/>
          <ac:spMkLst>
            <pc:docMk/>
            <pc:sldMk cId="3747030441" sldId="275"/>
            <ac:spMk id="102" creationId="{A5271697-90F1-4A23-8EF2-0179F2EAFACB}"/>
          </ac:spMkLst>
        </pc:spChg>
        <pc:spChg chg="add del">
          <ac:chgData name="Subbarao Sanka" userId="ee20b6b1d484dbc6" providerId="LiveId" clId="{838F9309-3606-4156-BED5-4B055CDB918B}" dt="2022-04-07T03:54:54.203" v="1424" actId="26606"/>
          <ac:spMkLst>
            <pc:docMk/>
            <pc:sldMk cId="3747030441" sldId="275"/>
            <ac:spMk id="104" creationId="{E5A49435-E075-4822-9D18-0D1331C9FBD3}"/>
          </ac:spMkLst>
        </pc:spChg>
        <pc:spChg chg="add del">
          <ac:chgData name="Subbarao Sanka" userId="ee20b6b1d484dbc6" providerId="LiveId" clId="{838F9309-3606-4156-BED5-4B055CDB918B}" dt="2022-04-07T03:54:54.203" v="1424" actId="26606"/>
          <ac:spMkLst>
            <pc:docMk/>
            <pc:sldMk cId="3747030441" sldId="275"/>
            <ac:spMk id="105" creationId="{3CD1EA40-7116-4FCB-9369-70F29FAA91EC}"/>
          </ac:spMkLst>
        </pc:spChg>
        <pc:spChg chg="add del">
          <ac:chgData name="Subbarao Sanka" userId="ee20b6b1d484dbc6" providerId="LiveId" clId="{838F9309-3606-4156-BED5-4B055CDB918B}" dt="2022-04-07T03:54:54.203" v="1424" actId="26606"/>
          <ac:spMkLst>
            <pc:docMk/>
            <pc:sldMk cId="3747030441" sldId="275"/>
            <ac:spMk id="106" creationId="{A5271697-90F1-4A23-8EF2-0179F2EAFACB}"/>
          </ac:spMkLst>
        </pc:spChg>
        <pc:spChg chg="add del">
          <ac:chgData name="Subbarao Sanka" userId="ee20b6b1d484dbc6" providerId="LiveId" clId="{838F9309-3606-4156-BED5-4B055CDB918B}" dt="2022-04-07T03:54:54.203" v="1424" actId="26606"/>
          <ac:spMkLst>
            <pc:docMk/>
            <pc:sldMk cId="3747030441" sldId="275"/>
            <ac:spMk id="128" creationId="{D9F5512A-48E1-4C07-B75E-3CCC517B6804}"/>
          </ac:spMkLst>
        </pc:spChg>
        <pc:spChg chg="add del">
          <ac:chgData name="Subbarao Sanka" userId="ee20b6b1d484dbc6" providerId="LiveId" clId="{838F9309-3606-4156-BED5-4B055CDB918B}" dt="2022-04-07T03:58:46.640" v="1678" actId="26606"/>
          <ac:spMkLst>
            <pc:docMk/>
            <pc:sldMk cId="3747030441" sldId="275"/>
            <ac:spMk id="130" creationId="{0450C687-86B5-4248-BEBB-0B59B7977047}"/>
          </ac:spMkLst>
        </pc:spChg>
        <pc:spChg chg="add del">
          <ac:chgData name="Subbarao Sanka" userId="ee20b6b1d484dbc6" providerId="LiveId" clId="{838F9309-3606-4156-BED5-4B055CDB918B}" dt="2022-04-07T03:58:46.640" v="1678" actId="26606"/>
          <ac:spMkLst>
            <pc:docMk/>
            <pc:sldMk cId="3747030441" sldId="275"/>
            <ac:spMk id="131" creationId="{3CD1EA40-7116-4FCB-9369-70F29FAA91EC}"/>
          </ac:spMkLst>
        </pc:spChg>
        <pc:spChg chg="add del">
          <ac:chgData name="Subbarao Sanka" userId="ee20b6b1d484dbc6" providerId="LiveId" clId="{838F9309-3606-4156-BED5-4B055CDB918B}" dt="2022-04-07T03:58:46.640" v="1678" actId="26606"/>
          <ac:spMkLst>
            <pc:docMk/>
            <pc:sldMk cId="3747030441" sldId="275"/>
            <ac:spMk id="132" creationId="{A5271697-90F1-4A23-8EF2-0179F2EAFACB}"/>
          </ac:spMkLst>
        </pc:spChg>
        <pc:spChg chg="add del">
          <ac:chgData name="Subbarao Sanka" userId="ee20b6b1d484dbc6" providerId="LiveId" clId="{838F9309-3606-4156-BED5-4B055CDB918B}" dt="2022-04-07T03:58:46.640" v="1678" actId="26606"/>
          <ac:spMkLst>
            <pc:docMk/>
            <pc:sldMk cId="3747030441" sldId="275"/>
            <ac:spMk id="134" creationId="{D9F5512A-48E1-4C07-B75E-3CCC517B6804}"/>
          </ac:spMkLst>
        </pc:spChg>
        <pc:spChg chg="add del">
          <ac:chgData name="Subbarao Sanka" userId="ee20b6b1d484dbc6" providerId="LiveId" clId="{838F9309-3606-4156-BED5-4B055CDB918B}" dt="2022-04-07T03:58:35.025" v="1671" actId="26606"/>
          <ac:spMkLst>
            <pc:docMk/>
            <pc:sldMk cId="3747030441" sldId="275"/>
            <ac:spMk id="139" creationId="{7316481C-0A49-4796-812B-0D64F063B720}"/>
          </ac:spMkLst>
        </pc:spChg>
        <pc:spChg chg="add del">
          <ac:chgData name="Subbarao Sanka" userId="ee20b6b1d484dbc6" providerId="LiveId" clId="{838F9309-3606-4156-BED5-4B055CDB918B}" dt="2022-04-07T03:58:35.025" v="1671" actId="26606"/>
          <ac:spMkLst>
            <pc:docMk/>
            <pc:sldMk cId="3747030441" sldId="275"/>
            <ac:spMk id="141" creationId="{A5271697-90F1-4A23-8EF2-0179F2EAFACB}"/>
          </ac:spMkLst>
        </pc:spChg>
        <pc:spChg chg="add del">
          <ac:chgData name="Subbarao Sanka" userId="ee20b6b1d484dbc6" providerId="LiveId" clId="{838F9309-3606-4156-BED5-4B055CDB918B}" dt="2022-04-07T03:58:35.025" v="1671" actId="26606"/>
          <ac:spMkLst>
            <pc:docMk/>
            <pc:sldMk cId="3747030441" sldId="275"/>
            <ac:spMk id="165" creationId="{D9F5512A-48E1-4C07-B75E-3CCC517B6804}"/>
          </ac:spMkLst>
        </pc:spChg>
        <pc:spChg chg="add del">
          <ac:chgData name="Subbarao Sanka" userId="ee20b6b1d484dbc6" providerId="LiveId" clId="{838F9309-3606-4156-BED5-4B055CDB918B}" dt="2022-04-07T03:58:37.048" v="1673" actId="26606"/>
          <ac:spMkLst>
            <pc:docMk/>
            <pc:sldMk cId="3747030441" sldId="275"/>
            <ac:spMk id="167" creationId="{D6C80E47-971C-437F-B030-191115B01D68}"/>
          </ac:spMkLst>
        </pc:spChg>
        <pc:spChg chg="add del">
          <ac:chgData name="Subbarao Sanka" userId="ee20b6b1d484dbc6" providerId="LiveId" clId="{838F9309-3606-4156-BED5-4B055CDB918B}" dt="2022-04-07T03:58:37.048" v="1673" actId="26606"/>
          <ac:spMkLst>
            <pc:docMk/>
            <pc:sldMk cId="3747030441" sldId="275"/>
            <ac:spMk id="168" creationId="{1DCD4319-21CA-4165-A08D-D1E05DC378D3}"/>
          </ac:spMkLst>
        </pc:spChg>
        <pc:spChg chg="add del">
          <ac:chgData name="Subbarao Sanka" userId="ee20b6b1d484dbc6" providerId="LiveId" clId="{838F9309-3606-4156-BED5-4B055CDB918B}" dt="2022-04-07T03:58:37.048" v="1673" actId="26606"/>
          <ac:spMkLst>
            <pc:docMk/>
            <pc:sldMk cId="3747030441" sldId="275"/>
            <ac:spMk id="169" creationId="{3CD1EA40-7116-4FCB-9369-70F29FAA91EC}"/>
          </ac:spMkLst>
        </pc:spChg>
        <pc:spChg chg="add del">
          <ac:chgData name="Subbarao Sanka" userId="ee20b6b1d484dbc6" providerId="LiveId" clId="{838F9309-3606-4156-BED5-4B055CDB918B}" dt="2022-04-07T03:58:37.048" v="1673" actId="26606"/>
          <ac:spMkLst>
            <pc:docMk/>
            <pc:sldMk cId="3747030441" sldId="275"/>
            <ac:spMk id="170" creationId="{BF647E38-F93D-4661-8D77-CE13EEB65B5A}"/>
          </ac:spMkLst>
        </pc:spChg>
        <pc:spChg chg="add del">
          <ac:chgData name="Subbarao Sanka" userId="ee20b6b1d484dbc6" providerId="LiveId" clId="{838F9309-3606-4156-BED5-4B055CDB918B}" dt="2022-04-07T03:58:45.064" v="1675" actId="26606"/>
          <ac:spMkLst>
            <pc:docMk/>
            <pc:sldMk cId="3747030441" sldId="275"/>
            <ac:spMk id="192" creationId="{7316481C-0A49-4796-812B-0D64F063B720}"/>
          </ac:spMkLst>
        </pc:spChg>
        <pc:spChg chg="add del">
          <ac:chgData name="Subbarao Sanka" userId="ee20b6b1d484dbc6" providerId="LiveId" clId="{838F9309-3606-4156-BED5-4B055CDB918B}" dt="2022-04-07T03:58:45.064" v="1675" actId="26606"/>
          <ac:spMkLst>
            <pc:docMk/>
            <pc:sldMk cId="3747030441" sldId="275"/>
            <ac:spMk id="193" creationId="{A5271697-90F1-4A23-8EF2-0179F2EAFACB}"/>
          </ac:spMkLst>
        </pc:spChg>
        <pc:spChg chg="add del">
          <ac:chgData name="Subbarao Sanka" userId="ee20b6b1d484dbc6" providerId="LiveId" clId="{838F9309-3606-4156-BED5-4B055CDB918B}" dt="2022-04-07T03:58:45.064" v="1675" actId="26606"/>
          <ac:spMkLst>
            <pc:docMk/>
            <pc:sldMk cId="3747030441" sldId="275"/>
            <ac:spMk id="195" creationId="{D9F5512A-48E1-4C07-B75E-3CCC517B6804}"/>
          </ac:spMkLst>
        </pc:spChg>
        <pc:spChg chg="add del">
          <ac:chgData name="Subbarao Sanka" userId="ee20b6b1d484dbc6" providerId="LiveId" clId="{838F9309-3606-4156-BED5-4B055CDB918B}" dt="2022-04-07T03:58:46.630" v="1677" actId="26606"/>
          <ac:spMkLst>
            <pc:docMk/>
            <pc:sldMk cId="3747030441" sldId="275"/>
            <ac:spMk id="197" creationId="{1DCD4319-21CA-4165-A08D-D1E05DC378D3}"/>
          </ac:spMkLst>
        </pc:spChg>
        <pc:spChg chg="add del">
          <ac:chgData name="Subbarao Sanka" userId="ee20b6b1d484dbc6" providerId="LiveId" clId="{838F9309-3606-4156-BED5-4B055CDB918B}" dt="2022-04-07T03:58:46.630" v="1677" actId="26606"/>
          <ac:spMkLst>
            <pc:docMk/>
            <pc:sldMk cId="3747030441" sldId="275"/>
            <ac:spMk id="198" creationId="{3CD1EA40-7116-4FCB-9369-70F29FAA91EC}"/>
          </ac:spMkLst>
        </pc:spChg>
        <pc:spChg chg="add del">
          <ac:chgData name="Subbarao Sanka" userId="ee20b6b1d484dbc6" providerId="LiveId" clId="{838F9309-3606-4156-BED5-4B055CDB918B}" dt="2022-04-07T03:58:46.630" v="1677" actId="26606"/>
          <ac:spMkLst>
            <pc:docMk/>
            <pc:sldMk cId="3747030441" sldId="275"/>
            <ac:spMk id="199" creationId="{BF647E38-F93D-4661-8D77-CE13EEB65B5A}"/>
          </ac:spMkLst>
        </pc:spChg>
        <pc:spChg chg="add del">
          <ac:chgData name="Subbarao Sanka" userId="ee20b6b1d484dbc6" providerId="LiveId" clId="{838F9309-3606-4156-BED5-4B055CDB918B}" dt="2022-04-07T03:58:46.630" v="1677" actId="26606"/>
          <ac:spMkLst>
            <pc:docMk/>
            <pc:sldMk cId="3747030441" sldId="275"/>
            <ac:spMk id="220" creationId="{D6C80E47-971C-437F-B030-191115B01D68}"/>
          </ac:spMkLst>
        </pc:spChg>
        <pc:spChg chg="add del">
          <ac:chgData name="Subbarao Sanka" userId="ee20b6b1d484dbc6" providerId="LiveId" clId="{838F9309-3606-4156-BED5-4B055CDB918B}" dt="2022-04-07T04:10:15.309" v="1685" actId="26606"/>
          <ac:spMkLst>
            <pc:docMk/>
            <pc:sldMk cId="3747030441" sldId="275"/>
            <ac:spMk id="222" creationId="{7316481C-0A49-4796-812B-0D64F063B720}"/>
          </ac:spMkLst>
        </pc:spChg>
        <pc:spChg chg="add del">
          <ac:chgData name="Subbarao Sanka" userId="ee20b6b1d484dbc6" providerId="LiveId" clId="{838F9309-3606-4156-BED5-4B055CDB918B}" dt="2022-04-07T04:10:15.309" v="1685" actId="26606"/>
          <ac:spMkLst>
            <pc:docMk/>
            <pc:sldMk cId="3747030441" sldId="275"/>
            <ac:spMk id="223" creationId="{A5271697-90F1-4A23-8EF2-0179F2EAFACB}"/>
          </ac:spMkLst>
        </pc:spChg>
        <pc:spChg chg="add del">
          <ac:chgData name="Subbarao Sanka" userId="ee20b6b1d484dbc6" providerId="LiveId" clId="{838F9309-3606-4156-BED5-4B055CDB918B}" dt="2022-04-07T04:10:15.309" v="1685" actId="26606"/>
          <ac:spMkLst>
            <pc:docMk/>
            <pc:sldMk cId="3747030441" sldId="275"/>
            <ac:spMk id="225" creationId="{D9F5512A-48E1-4C07-B75E-3CCC517B6804}"/>
          </ac:spMkLst>
        </pc:spChg>
        <pc:spChg chg="add">
          <ac:chgData name="Subbarao Sanka" userId="ee20b6b1d484dbc6" providerId="LiveId" clId="{838F9309-3606-4156-BED5-4B055CDB918B}" dt="2022-04-07T04:10:15.309" v="1685" actId="26606"/>
          <ac:spMkLst>
            <pc:docMk/>
            <pc:sldMk cId="3747030441" sldId="275"/>
            <ac:spMk id="230" creationId="{238B1E8D-ABD1-4FF3-ADD5-341EB78A4617}"/>
          </ac:spMkLst>
        </pc:spChg>
        <pc:spChg chg="add">
          <ac:chgData name="Subbarao Sanka" userId="ee20b6b1d484dbc6" providerId="LiveId" clId="{838F9309-3606-4156-BED5-4B055CDB918B}" dt="2022-04-07T04:10:15.309" v="1685" actId="26606"/>
          <ac:spMkLst>
            <pc:docMk/>
            <pc:sldMk cId="3747030441" sldId="275"/>
            <ac:spMk id="232" creationId="{3CD1EA40-7116-4FCB-9369-70F29FAA91EC}"/>
          </ac:spMkLst>
        </pc:spChg>
        <pc:spChg chg="add">
          <ac:chgData name="Subbarao Sanka" userId="ee20b6b1d484dbc6" providerId="LiveId" clId="{838F9309-3606-4156-BED5-4B055CDB918B}" dt="2022-04-07T04:10:15.309" v="1685" actId="26606"/>
          <ac:spMkLst>
            <pc:docMk/>
            <pc:sldMk cId="3747030441" sldId="275"/>
            <ac:spMk id="234" creationId="{BF647E38-F93D-4661-8D77-CE13EEB65B5A}"/>
          </ac:spMkLst>
        </pc:spChg>
        <pc:spChg chg="add">
          <ac:chgData name="Subbarao Sanka" userId="ee20b6b1d484dbc6" providerId="LiveId" clId="{838F9309-3606-4156-BED5-4B055CDB918B}" dt="2022-04-07T04:10:15.309" v="1685" actId="26606"/>
          <ac:spMkLst>
            <pc:docMk/>
            <pc:sldMk cId="3747030441" sldId="275"/>
            <ac:spMk id="258" creationId="{D6C80E47-971C-437F-B030-191115B01D68}"/>
          </ac:spMkLst>
        </pc:spChg>
        <pc:grpChg chg="add del">
          <ac:chgData name="Subbarao Sanka" userId="ee20b6b1d484dbc6" providerId="LiveId" clId="{838F9309-3606-4156-BED5-4B055CDB918B}" dt="2022-04-07T03:54:02.845" v="1416" actId="26606"/>
          <ac:grpSpMkLst>
            <pc:docMk/>
            <pc:sldMk cId="3747030441" sldId="275"/>
            <ac:grpSpMk id="15" creationId="{A9B4CF53-BC95-46A2-B37D-D05450472BCB}"/>
          </ac:grpSpMkLst>
        </pc:grpChg>
        <pc:grpChg chg="add del">
          <ac:chgData name="Subbarao Sanka" userId="ee20b6b1d484dbc6" providerId="LiveId" clId="{838F9309-3606-4156-BED5-4B055CDB918B}" dt="2022-04-07T03:54:04.333" v="1418" actId="26606"/>
          <ac:grpSpMkLst>
            <pc:docMk/>
            <pc:sldMk cId="3747030441" sldId="275"/>
            <ac:grpSpMk id="42" creationId="{9CF1CD8B-D430-49E7-8630-84152C414EAC}"/>
          </ac:grpSpMkLst>
        </pc:grpChg>
        <pc:grpChg chg="add del">
          <ac:chgData name="Subbarao Sanka" userId="ee20b6b1d484dbc6" providerId="LiveId" clId="{838F9309-3606-4156-BED5-4B055CDB918B}" dt="2022-04-07T03:54:54.210" v="1425" actId="26606"/>
          <ac:grpSpMkLst>
            <pc:docMk/>
            <pc:sldMk cId="3747030441" sldId="275"/>
            <ac:grpSpMk id="68" creationId="{A9B4CF53-BC95-46A2-B37D-D05450472BCB}"/>
          </ac:grpSpMkLst>
        </pc:grpChg>
        <pc:grpChg chg="add del">
          <ac:chgData name="Subbarao Sanka" userId="ee20b6b1d484dbc6" providerId="LiveId" clId="{838F9309-3606-4156-BED5-4B055CDB918B}" dt="2022-04-07T03:54:46.289" v="1422" actId="26606"/>
          <ac:grpSpMkLst>
            <pc:docMk/>
            <pc:sldMk cId="3747030441" sldId="275"/>
            <ac:grpSpMk id="80" creationId="{9CF1CD8B-D430-49E7-8630-84152C414EAC}"/>
          </ac:grpSpMkLst>
        </pc:grpChg>
        <pc:grpChg chg="add del">
          <ac:chgData name="Subbarao Sanka" userId="ee20b6b1d484dbc6" providerId="LiveId" clId="{838F9309-3606-4156-BED5-4B055CDB918B}" dt="2022-04-07T03:54:54.203" v="1424" actId="26606"/>
          <ac:grpSpMkLst>
            <pc:docMk/>
            <pc:sldMk cId="3747030441" sldId="275"/>
            <ac:grpSpMk id="107" creationId="{23AE24FC-E697-4150-A4E9-7038F72322EE}"/>
          </ac:grpSpMkLst>
        </pc:grpChg>
        <pc:grpChg chg="add del">
          <ac:chgData name="Subbarao Sanka" userId="ee20b6b1d484dbc6" providerId="LiveId" clId="{838F9309-3606-4156-BED5-4B055CDB918B}" dt="2022-04-07T03:58:46.640" v="1678" actId="26606"/>
          <ac:grpSpMkLst>
            <pc:docMk/>
            <pc:sldMk cId="3747030441" sldId="275"/>
            <ac:grpSpMk id="133" creationId="{A9B4CF53-BC95-46A2-B37D-D05450472BCB}"/>
          </ac:grpSpMkLst>
        </pc:grpChg>
        <pc:grpChg chg="add del">
          <ac:chgData name="Subbarao Sanka" userId="ee20b6b1d484dbc6" providerId="LiveId" clId="{838F9309-3606-4156-BED5-4B055CDB918B}" dt="2022-04-07T03:58:35.025" v="1671" actId="26606"/>
          <ac:grpSpMkLst>
            <pc:docMk/>
            <pc:sldMk cId="3747030441" sldId="275"/>
            <ac:grpSpMk id="143" creationId="{0924561D-756D-410B-973A-E68C2552C20C}"/>
          </ac:grpSpMkLst>
        </pc:grpChg>
        <pc:grpChg chg="add del">
          <ac:chgData name="Subbarao Sanka" userId="ee20b6b1d484dbc6" providerId="LiveId" clId="{838F9309-3606-4156-BED5-4B055CDB918B}" dt="2022-04-07T03:58:37.048" v="1673" actId="26606"/>
          <ac:grpSpMkLst>
            <pc:docMk/>
            <pc:sldMk cId="3747030441" sldId="275"/>
            <ac:grpSpMk id="171" creationId="{71669B06-C46A-44F5-8C95-4AA9C87956A9}"/>
          </ac:grpSpMkLst>
        </pc:grpChg>
        <pc:grpChg chg="add del">
          <ac:chgData name="Subbarao Sanka" userId="ee20b6b1d484dbc6" providerId="LiveId" clId="{838F9309-3606-4156-BED5-4B055CDB918B}" dt="2022-04-07T03:58:45.064" v="1675" actId="26606"/>
          <ac:grpSpMkLst>
            <pc:docMk/>
            <pc:sldMk cId="3747030441" sldId="275"/>
            <ac:grpSpMk id="194" creationId="{0924561D-756D-410B-973A-E68C2552C20C}"/>
          </ac:grpSpMkLst>
        </pc:grpChg>
        <pc:grpChg chg="add del">
          <ac:chgData name="Subbarao Sanka" userId="ee20b6b1d484dbc6" providerId="LiveId" clId="{838F9309-3606-4156-BED5-4B055CDB918B}" dt="2022-04-07T03:58:46.630" v="1677" actId="26606"/>
          <ac:grpSpMkLst>
            <pc:docMk/>
            <pc:sldMk cId="3747030441" sldId="275"/>
            <ac:grpSpMk id="200" creationId="{71669B06-C46A-44F5-8C95-4AA9C87956A9}"/>
          </ac:grpSpMkLst>
        </pc:grpChg>
        <pc:grpChg chg="add del">
          <ac:chgData name="Subbarao Sanka" userId="ee20b6b1d484dbc6" providerId="LiveId" clId="{838F9309-3606-4156-BED5-4B055CDB918B}" dt="2022-04-07T04:10:15.309" v="1685" actId="26606"/>
          <ac:grpSpMkLst>
            <pc:docMk/>
            <pc:sldMk cId="3747030441" sldId="275"/>
            <ac:grpSpMk id="224" creationId="{0924561D-756D-410B-973A-E68C2552C20C}"/>
          </ac:grpSpMkLst>
        </pc:grpChg>
        <pc:grpChg chg="add">
          <ac:chgData name="Subbarao Sanka" userId="ee20b6b1d484dbc6" providerId="LiveId" clId="{838F9309-3606-4156-BED5-4B055CDB918B}" dt="2022-04-07T04:10:15.309" v="1685" actId="26606"/>
          <ac:grpSpMkLst>
            <pc:docMk/>
            <pc:sldMk cId="3747030441" sldId="275"/>
            <ac:grpSpMk id="236" creationId="{13A4721F-AAFC-4D23-AE73-EFE60B518999}"/>
          </ac:grpSpMkLst>
        </pc:grpChg>
        <pc:picChg chg="add mod ord">
          <ac:chgData name="Subbarao Sanka" userId="ee20b6b1d484dbc6" providerId="LiveId" clId="{838F9309-3606-4156-BED5-4B055CDB918B}" dt="2022-04-07T04:10:15.309" v="1685" actId="26606"/>
          <ac:picMkLst>
            <pc:docMk/>
            <pc:sldMk cId="3747030441" sldId="275"/>
            <ac:picMk id="4" creationId="{CA21515F-3D62-4424-AB8A-2F5C2010C50C}"/>
          </ac:picMkLst>
        </pc:picChg>
        <pc:picChg chg="add mod ord">
          <ac:chgData name="Subbarao Sanka" userId="ee20b6b1d484dbc6" providerId="LiveId" clId="{838F9309-3606-4156-BED5-4B055CDB918B}" dt="2022-04-07T04:10:33.516" v="1686" actId="27614"/>
          <ac:picMkLst>
            <pc:docMk/>
            <pc:sldMk cId="3747030441" sldId="275"/>
            <ac:picMk id="6" creationId="{A4D9FF79-BE44-477D-9405-56C2139044CD}"/>
          </ac:picMkLst>
        </pc:picChg>
      </pc:sldChg>
      <pc:sldChg chg="addSp delSp modSp add mod ord setBg delDesignElem">
        <pc:chgData name="Subbarao Sanka" userId="ee20b6b1d484dbc6" providerId="LiveId" clId="{838F9309-3606-4156-BED5-4B055CDB918B}" dt="2022-04-07T05:31:23.544" v="1982" actId="123"/>
        <pc:sldMkLst>
          <pc:docMk/>
          <pc:sldMk cId="2943654795" sldId="276"/>
        </pc:sldMkLst>
        <pc:spChg chg="mod">
          <ac:chgData name="Subbarao Sanka" userId="ee20b6b1d484dbc6" providerId="LiveId" clId="{838F9309-3606-4156-BED5-4B055CDB918B}" dt="2022-04-07T04:15:17.501" v="1902" actId="20577"/>
          <ac:spMkLst>
            <pc:docMk/>
            <pc:sldMk cId="2943654795" sldId="276"/>
            <ac:spMk id="2" creationId="{87288406-CDFE-48FB-8468-0960D1E5532B}"/>
          </ac:spMkLst>
        </pc:spChg>
        <pc:spChg chg="mod">
          <ac:chgData name="Subbarao Sanka" userId="ee20b6b1d484dbc6" providerId="LiveId" clId="{838F9309-3606-4156-BED5-4B055CDB918B}" dt="2022-04-07T05:31:23.544" v="1982" actId="123"/>
          <ac:spMkLst>
            <pc:docMk/>
            <pc:sldMk cId="2943654795" sldId="276"/>
            <ac:spMk id="3" creationId="{31F83394-0529-42D0-945D-0DDC0593D821}"/>
          </ac:spMkLst>
        </pc:spChg>
        <pc:spChg chg="del">
          <ac:chgData name="Subbarao Sanka" userId="ee20b6b1d484dbc6" providerId="LiveId" clId="{838F9309-3606-4156-BED5-4B055CDB918B}" dt="2022-04-07T04:12:22.119" v="1688"/>
          <ac:spMkLst>
            <pc:docMk/>
            <pc:sldMk cId="2943654795" sldId="276"/>
            <ac:spMk id="7" creationId="{238B1E8D-ABD1-4FF3-ADD5-341EB78A4617}"/>
          </ac:spMkLst>
        </pc:spChg>
        <pc:spChg chg="del">
          <ac:chgData name="Subbarao Sanka" userId="ee20b6b1d484dbc6" providerId="LiveId" clId="{838F9309-3606-4156-BED5-4B055CDB918B}" dt="2022-04-07T04:12:22.119" v="1688"/>
          <ac:spMkLst>
            <pc:docMk/>
            <pc:sldMk cId="2943654795" sldId="276"/>
            <ac:spMk id="8" creationId="{3CD1EA40-7116-4FCB-9369-70F29FAA91EC}"/>
          </ac:spMkLst>
        </pc:spChg>
        <pc:spChg chg="del">
          <ac:chgData name="Subbarao Sanka" userId="ee20b6b1d484dbc6" providerId="LiveId" clId="{838F9309-3606-4156-BED5-4B055CDB918B}" dt="2022-04-07T04:12:22.119" v="1688"/>
          <ac:spMkLst>
            <pc:docMk/>
            <pc:sldMk cId="2943654795" sldId="276"/>
            <ac:spMk id="9" creationId="{BF647E38-F93D-4661-8D77-CE13EEB65B5A}"/>
          </ac:spMkLst>
        </pc:spChg>
        <pc:spChg chg="add">
          <ac:chgData name="Subbarao Sanka" userId="ee20b6b1d484dbc6" providerId="LiveId" clId="{838F9309-3606-4156-BED5-4B055CDB918B}" dt="2022-04-07T04:12:36.202" v="1689" actId="26606"/>
          <ac:spMkLst>
            <pc:docMk/>
            <pc:sldMk cId="2943654795" sldId="276"/>
            <ac:spMk id="10" creationId="{238B1E8D-ABD1-4FF3-ADD5-341EB78A4617}"/>
          </ac:spMkLst>
        </pc:spChg>
        <pc:spChg chg="add">
          <ac:chgData name="Subbarao Sanka" userId="ee20b6b1d484dbc6" providerId="LiveId" clId="{838F9309-3606-4156-BED5-4B055CDB918B}" dt="2022-04-07T04:12:36.202" v="1689" actId="26606"/>
          <ac:spMkLst>
            <pc:docMk/>
            <pc:sldMk cId="2943654795" sldId="276"/>
            <ac:spMk id="12" creationId="{3CD1EA40-7116-4FCB-9369-70F29FAA91EC}"/>
          </ac:spMkLst>
        </pc:spChg>
        <pc:spChg chg="add">
          <ac:chgData name="Subbarao Sanka" userId="ee20b6b1d484dbc6" providerId="LiveId" clId="{838F9309-3606-4156-BED5-4B055CDB918B}" dt="2022-04-07T04:12:36.202" v="1689" actId="26606"/>
          <ac:spMkLst>
            <pc:docMk/>
            <pc:sldMk cId="2943654795" sldId="276"/>
            <ac:spMk id="14" creationId="{BF647E38-F93D-4661-8D77-CE13EEB65B5A}"/>
          </ac:spMkLst>
        </pc:spChg>
        <pc:spChg chg="add">
          <ac:chgData name="Subbarao Sanka" userId="ee20b6b1d484dbc6" providerId="LiveId" clId="{838F9309-3606-4156-BED5-4B055CDB918B}" dt="2022-04-07T04:12:36.202" v="1689" actId="26606"/>
          <ac:spMkLst>
            <pc:docMk/>
            <pc:sldMk cId="2943654795" sldId="276"/>
            <ac:spMk id="38" creationId="{D6C80E47-971C-437F-B030-191115B01D68}"/>
          </ac:spMkLst>
        </pc:spChg>
        <pc:spChg chg="del">
          <ac:chgData name="Subbarao Sanka" userId="ee20b6b1d484dbc6" providerId="LiveId" clId="{838F9309-3606-4156-BED5-4B055CDB918B}" dt="2022-04-07T04:12:22.119" v="1688"/>
          <ac:spMkLst>
            <pc:docMk/>
            <pc:sldMk cId="2943654795" sldId="276"/>
            <ac:spMk id="57" creationId="{D6C80E47-971C-437F-B030-191115B01D68}"/>
          </ac:spMkLst>
        </pc:spChg>
        <pc:grpChg chg="del">
          <ac:chgData name="Subbarao Sanka" userId="ee20b6b1d484dbc6" providerId="LiveId" clId="{838F9309-3606-4156-BED5-4B055CDB918B}" dt="2022-04-07T04:12:22.119" v="1688"/>
          <ac:grpSpMkLst>
            <pc:docMk/>
            <pc:sldMk cId="2943654795" sldId="276"/>
            <ac:grpSpMk id="11" creationId="{13A4721F-AAFC-4D23-AE73-EFE60B518999}"/>
          </ac:grpSpMkLst>
        </pc:grpChg>
        <pc:grpChg chg="add">
          <ac:chgData name="Subbarao Sanka" userId="ee20b6b1d484dbc6" providerId="LiveId" clId="{838F9309-3606-4156-BED5-4B055CDB918B}" dt="2022-04-07T04:12:36.202" v="1689" actId="26606"/>
          <ac:grpSpMkLst>
            <pc:docMk/>
            <pc:sldMk cId="2943654795" sldId="276"/>
            <ac:grpSpMk id="16" creationId="{13A4721F-AAFC-4D23-AE73-EFE60B518999}"/>
          </ac:grpSpMkLst>
        </pc:grpChg>
      </pc:sldChg>
      <pc:sldChg chg="addSp delSp modSp add mod ord setBg delDesignElem">
        <pc:chgData name="Subbarao Sanka" userId="ee20b6b1d484dbc6" providerId="LiveId" clId="{838F9309-3606-4156-BED5-4B055CDB918B}" dt="2022-04-07T05:31:30.454" v="1983" actId="123"/>
        <pc:sldMkLst>
          <pc:docMk/>
          <pc:sldMk cId="3900949189" sldId="277"/>
        </pc:sldMkLst>
        <pc:spChg chg="mod">
          <ac:chgData name="Subbarao Sanka" userId="ee20b6b1d484dbc6" providerId="LiveId" clId="{838F9309-3606-4156-BED5-4B055CDB918B}" dt="2022-04-07T04:18:22.139" v="1923" actId="20577"/>
          <ac:spMkLst>
            <pc:docMk/>
            <pc:sldMk cId="3900949189" sldId="277"/>
            <ac:spMk id="2" creationId="{5EE60169-A52C-47C1-9082-6A4C64AD9C67}"/>
          </ac:spMkLst>
        </pc:spChg>
        <pc:spChg chg="mod">
          <ac:chgData name="Subbarao Sanka" userId="ee20b6b1d484dbc6" providerId="LiveId" clId="{838F9309-3606-4156-BED5-4B055CDB918B}" dt="2022-04-07T05:31:30.454" v="1983" actId="123"/>
          <ac:spMkLst>
            <pc:docMk/>
            <pc:sldMk cId="3900949189" sldId="277"/>
            <ac:spMk id="3" creationId="{EF3E8F85-6AB6-4CCA-8BA2-FC6B12ED9C4F}"/>
          </ac:spMkLst>
        </pc:spChg>
        <pc:spChg chg="add">
          <ac:chgData name="Subbarao Sanka" userId="ee20b6b1d484dbc6" providerId="LiveId" clId="{838F9309-3606-4156-BED5-4B055CDB918B}" dt="2022-04-07T04:13:29.302" v="1741" actId="26606"/>
          <ac:spMkLst>
            <pc:docMk/>
            <pc:sldMk cId="3900949189" sldId="277"/>
            <ac:spMk id="11" creationId="{238B1E8D-ABD1-4FF3-ADD5-341EB78A4617}"/>
          </ac:spMkLst>
        </pc:spChg>
        <pc:spChg chg="add">
          <ac:chgData name="Subbarao Sanka" userId="ee20b6b1d484dbc6" providerId="LiveId" clId="{838F9309-3606-4156-BED5-4B055CDB918B}" dt="2022-04-07T04:13:29.302" v="1741" actId="26606"/>
          <ac:spMkLst>
            <pc:docMk/>
            <pc:sldMk cId="3900949189" sldId="277"/>
            <ac:spMk id="13" creationId="{3CD1EA40-7116-4FCB-9369-70F29FAA91EC}"/>
          </ac:spMkLst>
        </pc:spChg>
        <pc:spChg chg="add">
          <ac:chgData name="Subbarao Sanka" userId="ee20b6b1d484dbc6" providerId="LiveId" clId="{838F9309-3606-4156-BED5-4B055CDB918B}" dt="2022-04-07T04:13:29.302" v="1741" actId="26606"/>
          <ac:spMkLst>
            <pc:docMk/>
            <pc:sldMk cId="3900949189" sldId="277"/>
            <ac:spMk id="15" creationId="{BF647E38-F93D-4661-8D77-CE13EEB65B5A}"/>
          </ac:spMkLst>
        </pc:spChg>
        <pc:spChg chg="add">
          <ac:chgData name="Subbarao Sanka" userId="ee20b6b1d484dbc6" providerId="LiveId" clId="{838F9309-3606-4156-BED5-4B055CDB918B}" dt="2022-04-07T04:13:29.302" v="1741" actId="26606"/>
          <ac:spMkLst>
            <pc:docMk/>
            <pc:sldMk cId="3900949189" sldId="277"/>
            <ac:spMk id="39" creationId="{D6C80E47-971C-437F-B030-191115B01D68}"/>
          </ac:spMkLst>
        </pc:spChg>
        <pc:spChg chg="del">
          <ac:chgData name="Subbarao Sanka" userId="ee20b6b1d484dbc6" providerId="LiveId" clId="{838F9309-3606-4156-BED5-4B055CDB918B}" dt="2022-04-07T04:13:25.252" v="1740"/>
          <ac:spMkLst>
            <pc:docMk/>
            <pc:sldMk cId="3900949189" sldId="277"/>
            <ac:spMk id="230" creationId="{238B1E8D-ABD1-4FF3-ADD5-341EB78A4617}"/>
          </ac:spMkLst>
        </pc:spChg>
        <pc:spChg chg="del">
          <ac:chgData name="Subbarao Sanka" userId="ee20b6b1d484dbc6" providerId="LiveId" clId="{838F9309-3606-4156-BED5-4B055CDB918B}" dt="2022-04-07T04:13:25.252" v="1740"/>
          <ac:spMkLst>
            <pc:docMk/>
            <pc:sldMk cId="3900949189" sldId="277"/>
            <ac:spMk id="232" creationId="{3CD1EA40-7116-4FCB-9369-70F29FAA91EC}"/>
          </ac:spMkLst>
        </pc:spChg>
        <pc:spChg chg="del">
          <ac:chgData name="Subbarao Sanka" userId="ee20b6b1d484dbc6" providerId="LiveId" clId="{838F9309-3606-4156-BED5-4B055CDB918B}" dt="2022-04-07T04:13:25.252" v="1740"/>
          <ac:spMkLst>
            <pc:docMk/>
            <pc:sldMk cId="3900949189" sldId="277"/>
            <ac:spMk id="234" creationId="{BF647E38-F93D-4661-8D77-CE13EEB65B5A}"/>
          </ac:spMkLst>
        </pc:spChg>
        <pc:spChg chg="del">
          <ac:chgData name="Subbarao Sanka" userId="ee20b6b1d484dbc6" providerId="LiveId" clId="{838F9309-3606-4156-BED5-4B055CDB918B}" dt="2022-04-07T04:13:25.252" v="1740"/>
          <ac:spMkLst>
            <pc:docMk/>
            <pc:sldMk cId="3900949189" sldId="277"/>
            <ac:spMk id="258" creationId="{D6C80E47-971C-437F-B030-191115B01D68}"/>
          </ac:spMkLst>
        </pc:spChg>
        <pc:grpChg chg="add">
          <ac:chgData name="Subbarao Sanka" userId="ee20b6b1d484dbc6" providerId="LiveId" clId="{838F9309-3606-4156-BED5-4B055CDB918B}" dt="2022-04-07T04:13:29.302" v="1741" actId="26606"/>
          <ac:grpSpMkLst>
            <pc:docMk/>
            <pc:sldMk cId="3900949189" sldId="277"/>
            <ac:grpSpMk id="17" creationId="{13A4721F-AAFC-4D23-AE73-EFE60B518999}"/>
          </ac:grpSpMkLst>
        </pc:grpChg>
        <pc:grpChg chg="del">
          <ac:chgData name="Subbarao Sanka" userId="ee20b6b1d484dbc6" providerId="LiveId" clId="{838F9309-3606-4156-BED5-4B055CDB918B}" dt="2022-04-07T04:13:25.252" v="1740"/>
          <ac:grpSpMkLst>
            <pc:docMk/>
            <pc:sldMk cId="3900949189" sldId="277"/>
            <ac:grpSpMk id="236" creationId="{13A4721F-AAFC-4D23-AE73-EFE60B518999}"/>
          </ac:grpSpMkLst>
        </pc:grpChg>
      </pc:sldChg>
      <pc:sldMasterChg chg="new mod addSldLayout">
        <pc:chgData name="Subbarao Sanka" userId="ee20b6b1d484dbc6" providerId="LiveId" clId="{838F9309-3606-4156-BED5-4B055CDB918B}" dt="2022-04-07T04:04:42.948" v="1679" actId="6938"/>
        <pc:sldMasterMkLst>
          <pc:docMk/>
          <pc:sldMasterMk cId="780146868" sldId="2147483660"/>
        </pc:sldMasterMkLst>
        <pc:sldLayoutChg chg="new replId">
          <pc:chgData name="Subbarao Sanka" userId="ee20b6b1d484dbc6" providerId="LiveId" clId="{838F9309-3606-4156-BED5-4B055CDB918B}" dt="2022-04-07T04:04:42.948" v="1679" actId="6938"/>
          <pc:sldLayoutMkLst>
            <pc:docMk/>
            <pc:sldMasterMk cId="780146868" sldId="2147483660"/>
            <pc:sldLayoutMk cId="3931671051" sldId="2147483661"/>
          </pc:sldLayoutMkLst>
        </pc:sldLayoutChg>
        <pc:sldLayoutChg chg="new replId">
          <pc:chgData name="Subbarao Sanka" userId="ee20b6b1d484dbc6" providerId="LiveId" clId="{838F9309-3606-4156-BED5-4B055CDB918B}" dt="2022-04-07T04:04:42.948" v="1679" actId="6938"/>
          <pc:sldLayoutMkLst>
            <pc:docMk/>
            <pc:sldMasterMk cId="780146868" sldId="2147483660"/>
            <pc:sldLayoutMk cId="2147115923" sldId="2147483662"/>
          </pc:sldLayoutMkLst>
        </pc:sldLayoutChg>
        <pc:sldLayoutChg chg="new replId">
          <pc:chgData name="Subbarao Sanka" userId="ee20b6b1d484dbc6" providerId="LiveId" clId="{838F9309-3606-4156-BED5-4B055CDB918B}" dt="2022-04-07T04:04:42.948" v="1679" actId="6938"/>
          <pc:sldLayoutMkLst>
            <pc:docMk/>
            <pc:sldMasterMk cId="780146868" sldId="2147483660"/>
            <pc:sldLayoutMk cId="4088924590" sldId="2147483663"/>
          </pc:sldLayoutMkLst>
        </pc:sldLayoutChg>
        <pc:sldLayoutChg chg="new replId">
          <pc:chgData name="Subbarao Sanka" userId="ee20b6b1d484dbc6" providerId="LiveId" clId="{838F9309-3606-4156-BED5-4B055CDB918B}" dt="2022-04-07T04:04:42.948" v="1679" actId="6938"/>
          <pc:sldLayoutMkLst>
            <pc:docMk/>
            <pc:sldMasterMk cId="780146868" sldId="2147483660"/>
            <pc:sldLayoutMk cId="228536643" sldId="2147483664"/>
          </pc:sldLayoutMkLst>
        </pc:sldLayoutChg>
        <pc:sldLayoutChg chg="new replId">
          <pc:chgData name="Subbarao Sanka" userId="ee20b6b1d484dbc6" providerId="LiveId" clId="{838F9309-3606-4156-BED5-4B055CDB918B}" dt="2022-04-07T04:04:42.948" v="1679" actId="6938"/>
          <pc:sldLayoutMkLst>
            <pc:docMk/>
            <pc:sldMasterMk cId="780146868" sldId="2147483660"/>
            <pc:sldLayoutMk cId="2592024546" sldId="2147483665"/>
          </pc:sldLayoutMkLst>
        </pc:sldLayoutChg>
        <pc:sldLayoutChg chg="new replId">
          <pc:chgData name="Subbarao Sanka" userId="ee20b6b1d484dbc6" providerId="LiveId" clId="{838F9309-3606-4156-BED5-4B055CDB918B}" dt="2022-04-07T04:04:42.948" v="1679" actId="6938"/>
          <pc:sldLayoutMkLst>
            <pc:docMk/>
            <pc:sldMasterMk cId="780146868" sldId="2147483660"/>
            <pc:sldLayoutMk cId="1171513818" sldId="2147483666"/>
          </pc:sldLayoutMkLst>
        </pc:sldLayoutChg>
        <pc:sldLayoutChg chg="new replId">
          <pc:chgData name="Subbarao Sanka" userId="ee20b6b1d484dbc6" providerId="LiveId" clId="{838F9309-3606-4156-BED5-4B055CDB918B}" dt="2022-04-07T04:04:42.948" v="1679" actId="6938"/>
          <pc:sldLayoutMkLst>
            <pc:docMk/>
            <pc:sldMasterMk cId="780146868" sldId="2147483660"/>
            <pc:sldLayoutMk cId="822363445" sldId="2147483667"/>
          </pc:sldLayoutMkLst>
        </pc:sldLayoutChg>
        <pc:sldLayoutChg chg="new replId">
          <pc:chgData name="Subbarao Sanka" userId="ee20b6b1d484dbc6" providerId="LiveId" clId="{838F9309-3606-4156-BED5-4B055CDB918B}" dt="2022-04-07T04:04:42.948" v="1679" actId="6938"/>
          <pc:sldLayoutMkLst>
            <pc:docMk/>
            <pc:sldMasterMk cId="780146868" sldId="2147483660"/>
            <pc:sldLayoutMk cId="3279689796" sldId="2147483668"/>
          </pc:sldLayoutMkLst>
        </pc:sldLayoutChg>
        <pc:sldLayoutChg chg="new replId">
          <pc:chgData name="Subbarao Sanka" userId="ee20b6b1d484dbc6" providerId="LiveId" clId="{838F9309-3606-4156-BED5-4B055CDB918B}" dt="2022-04-07T04:04:42.948" v="1679" actId="6938"/>
          <pc:sldLayoutMkLst>
            <pc:docMk/>
            <pc:sldMasterMk cId="780146868" sldId="2147483660"/>
            <pc:sldLayoutMk cId="2095282183" sldId="2147483669"/>
          </pc:sldLayoutMkLst>
        </pc:sldLayoutChg>
        <pc:sldLayoutChg chg="new replId">
          <pc:chgData name="Subbarao Sanka" userId="ee20b6b1d484dbc6" providerId="LiveId" clId="{838F9309-3606-4156-BED5-4B055CDB918B}" dt="2022-04-07T04:04:42.948" v="1679" actId="6938"/>
          <pc:sldLayoutMkLst>
            <pc:docMk/>
            <pc:sldMasterMk cId="780146868" sldId="2147483660"/>
            <pc:sldLayoutMk cId="3536780185" sldId="2147483670"/>
          </pc:sldLayoutMkLst>
        </pc:sldLayoutChg>
        <pc:sldLayoutChg chg="new replId">
          <pc:chgData name="Subbarao Sanka" userId="ee20b6b1d484dbc6" providerId="LiveId" clId="{838F9309-3606-4156-BED5-4B055CDB918B}" dt="2022-04-07T04:04:42.948" v="1679" actId="6938"/>
          <pc:sldLayoutMkLst>
            <pc:docMk/>
            <pc:sldMasterMk cId="780146868" sldId="2147483660"/>
            <pc:sldLayoutMk cId="733174833" sldId="2147483671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7D891A-A9E5-4C7D-B85A-DFEB7BA9CE3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8C7B32B-9391-4C59-AD9D-1470076AEFE9}">
      <dgm:prSet/>
      <dgm:spPr/>
      <dgm:t>
        <a:bodyPr/>
        <a:lstStyle/>
        <a:p>
          <a:r>
            <a:rPr lang="en-US"/>
            <a:t>Employee Management Software allows the company to organize their staff and record on an individual level.</a:t>
          </a:r>
        </a:p>
      </dgm:t>
    </dgm:pt>
    <dgm:pt modelId="{4E9B1291-B5A0-40DD-A756-26CCEE847897}" type="parTrans" cxnId="{4025E823-F9F0-48A5-A3AF-386B9B46F5D2}">
      <dgm:prSet/>
      <dgm:spPr/>
      <dgm:t>
        <a:bodyPr/>
        <a:lstStyle/>
        <a:p>
          <a:endParaRPr lang="en-US"/>
        </a:p>
      </dgm:t>
    </dgm:pt>
    <dgm:pt modelId="{DFD8BBF5-BF74-4949-8055-224D1DEA95BB}" type="sibTrans" cxnId="{4025E823-F9F0-48A5-A3AF-386B9B46F5D2}">
      <dgm:prSet/>
      <dgm:spPr/>
      <dgm:t>
        <a:bodyPr/>
        <a:lstStyle/>
        <a:p>
          <a:endParaRPr lang="en-US"/>
        </a:p>
      </dgm:t>
    </dgm:pt>
    <dgm:pt modelId="{0975099C-4343-4B8F-B211-3A53AE33F948}">
      <dgm:prSet/>
      <dgm:spPr/>
      <dgm:t>
        <a:bodyPr/>
        <a:lstStyle/>
        <a:p>
          <a:r>
            <a:rPr lang="en-US"/>
            <a:t>There are HR and employee users in the system.</a:t>
          </a:r>
        </a:p>
      </dgm:t>
    </dgm:pt>
    <dgm:pt modelId="{14E102E2-C04F-4F1B-B70D-54D3BE562937}" type="parTrans" cxnId="{726E610C-D720-484A-BE5C-69457CDD185D}">
      <dgm:prSet/>
      <dgm:spPr/>
      <dgm:t>
        <a:bodyPr/>
        <a:lstStyle/>
        <a:p>
          <a:endParaRPr lang="en-US"/>
        </a:p>
      </dgm:t>
    </dgm:pt>
    <dgm:pt modelId="{558896BC-D656-423F-94D4-7A3421A765EA}" type="sibTrans" cxnId="{726E610C-D720-484A-BE5C-69457CDD185D}">
      <dgm:prSet/>
      <dgm:spPr/>
      <dgm:t>
        <a:bodyPr/>
        <a:lstStyle/>
        <a:p>
          <a:endParaRPr lang="en-US"/>
        </a:p>
      </dgm:t>
    </dgm:pt>
    <dgm:pt modelId="{84396435-8976-4899-BE0C-89ED7075E9F4}">
      <dgm:prSet/>
      <dgm:spPr/>
      <dgm:t>
        <a:bodyPr/>
        <a:lstStyle/>
        <a:p>
          <a:r>
            <a:rPr lang="en-US"/>
            <a:t>Employees can view their profile, access pay slips, report billing hours, apply leaves and view project hierarchy.</a:t>
          </a:r>
        </a:p>
      </dgm:t>
    </dgm:pt>
    <dgm:pt modelId="{75730D0B-FB19-4A4E-9B61-EDBBDDB53438}" type="parTrans" cxnId="{050E4B98-BE97-4854-A272-5E5D8C472652}">
      <dgm:prSet/>
      <dgm:spPr/>
      <dgm:t>
        <a:bodyPr/>
        <a:lstStyle/>
        <a:p>
          <a:endParaRPr lang="en-US"/>
        </a:p>
      </dgm:t>
    </dgm:pt>
    <dgm:pt modelId="{2D7FDA1A-FB35-41DC-BA01-49E052921F83}" type="sibTrans" cxnId="{050E4B98-BE97-4854-A272-5E5D8C472652}">
      <dgm:prSet/>
      <dgm:spPr/>
      <dgm:t>
        <a:bodyPr/>
        <a:lstStyle/>
        <a:p>
          <a:endParaRPr lang="en-US"/>
        </a:p>
      </dgm:t>
    </dgm:pt>
    <dgm:pt modelId="{8F287A50-E240-456F-A9B6-BFE5DF32D0EA}">
      <dgm:prSet/>
      <dgm:spPr/>
      <dgm:t>
        <a:bodyPr/>
        <a:lstStyle/>
        <a:p>
          <a:r>
            <a:rPr lang="en-US"/>
            <a:t>Additionally, HR users can track employees, approve leaves and assign employees to projects.</a:t>
          </a:r>
        </a:p>
      </dgm:t>
    </dgm:pt>
    <dgm:pt modelId="{89A6FEB8-F402-4C0B-AAD6-6C0D0154F18A}" type="parTrans" cxnId="{66C9EAE7-83FC-42E9-BB8E-C2B0FB4FED33}">
      <dgm:prSet/>
      <dgm:spPr/>
      <dgm:t>
        <a:bodyPr/>
        <a:lstStyle/>
        <a:p>
          <a:endParaRPr lang="en-US"/>
        </a:p>
      </dgm:t>
    </dgm:pt>
    <dgm:pt modelId="{C689AE07-2DDF-498C-B50A-054EE8C5D0BB}" type="sibTrans" cxnId="{66C9EAE7-83FC-42E9-BB8E-C2B0FB4FED33}">
      <dgm:prSet/>
      <dgm:spPr/>
      <dgm:t>
        <a:bodyPr/>
        <a:lstStyle/>
        <a:p>
          <a:endParaRPr lang="en-US"/>
        </a:p>
      </dgm:t>
    </dgm:pt>
    <dgm:pt modelId="{05DED415-8735-4F3C-998A-FBFC63B83E3B}" type="pres">
      <dgm:prSet presAssocID="{827D891A-A9E5-4C7D-B85A-DFEB7BA9CE35}" presName="root" presStyleCnt="0">
        <dgm:presLayoutVars>
          <dgm:dir/>
          <dgm:resizeHandles val="exact"/>
        </dgm:presLayoutVars>
      </dgm:prSet>
      <dgm:spPr/>
    </dgm:pt>
    <dgm:pt modelId="{4610C089-0CC0-4EB7-8383-8E3154F68B7D}" type="pres">
      <dgm:prSet presAssocID="{827D891A-A9E5-4C7D-B85A-DFEB7BA9CE35}" presName="container" presStyleCnt="0">
        <dgm:presLayoutVars>
          <dgm:dir/>
          <dgm:resizeHandles val="exact"/>
        </dgm:presLayoutVars>
      </dgm:prSet>
      <dgm:spPr/>
    </dgm:pt>
    <dgm:pt modelId="{5DE68206-E55B-4192-A4D1-705DF65EF331}" type="pres">
      <dgm:prSet presAssocID="{28C7B32B-9391-4C59-AD9D-1470076AEFE9}" presName="compNode" presStyleCnt="0"/>
      <dgm:spPr/>
    </dgm:pt>
    <dgm:pt modelId="{B01A76E4-6B84-4567-A96B-B0E9E0860D2A}" type="pres">
      <dgm:prSet presAssocID="{28C7B32B-9391-4C59-AD9D-1470076AEFE9}" presName="iconBgRect" presStyleLbl="bgShp" presStyleIdx="0" presStyleCnt="4"/>
      <dgm:spPr/>
    </dgm:pt>
    <dgm:pt modelId="{4151E77C-2E67-4563-8F6D-46AE675486D9}" type="pres">
      <dgm:prSet presAssocID="{28C7B32B-9391-4C59-AD9D-1470076AEFE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7D69DB7-CEB7-4B6B-996D-F573718E4390}" type="pres">
      <dgm:prSet presAssocID="{28C7B32B-9391-4C59-AD9D-1470076AEFE9}" presName="spaceRect" presStyleCnt="0"/>
      <dgm:spPr/>
    </dgm:pt>
    <dgm:pt modelId="{8CD7D624-35DF-4720-9BB6-DEB0D12457AF}" type="pres">
      <dgm:prSet presAssocID="{28C7B32B-9391-4C59-AD9D-1470076AEFE9}" presName="textRect" presStyleLbl="revTx" presStyleIdx="0" presStyleCnt="4">
        <dgm:presLayoutVars>
          <dgm:chMax val="1"/>
          <dgm:chPref val="1"/>
        </dgm:presLayoutVars>
      </dgm:prSet>
      <dgm:spPr/>
    </dgm:pt>
    <dgm:pt modelId="{BB5682E5-D03C-4A87-9B2F-5C385A381AA0}" type="pres">
      <dgm:prSet presAssocID="{DFD8BBF5-BF74-4949-8055-224D1DEA95BB}" presName="sibTrans" presStyleLbl="sibTrans2D1" presStyleIdx="0" presStyleCnt="0"/>
      <dgm:spPr/>
    </dgm:pt>
    <dgm:pt modelId="{DEA3433C-B403-4478-95E9-F4D4EF116EA6}" type="pres">
      <dgm:prSet presAssocID="{0975099C-4343-4B8F-B211-3A53AE33F948}" presName="compNode" presStyleCnt="0"/>
      <dgm:spPr/>
    </dgm:pt>
    <dgm:pt modelId="{A0DFB197-8CB3-4C76-BB48-4DF673CE3D84}" type="pres">
      <dgm:prSet presAssocID="{0975099C-4343-4B8F-B211-3A53AE33F948}" presName="iconBgRect" presStyleLbl="bgShp" presStyleIdx="1" presStyleCnt="4"/>
      <dgm:spPr/>
    </dgm:pt>
    <dgm:pt modelId="{34F1B98D-946E-4D55-90E7-231DC52B4054}" type="pres">
      <dgm:prSet presAssocID="{0975099C-4343-4B8F-B211-3A53AE33F9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4786B86B-A366-4514-84FF-6328BFBE6648}" type="pres">
      <dgm:prSet presAssocID="{0975099C-4343-4B8F-B211-3A53AE33F948}" presName="spaceRect" presStyleCnt="0"/>
      <dgm:spPr/>
    </dgm:pt>
    <dgm:pt modelId="{9D3314F5-96C4-40CA-BAC5-BF02DC70B0CE}" type="pres">
      <dgm:prSet presAssocID="{0975099C-4343-4B8F-B211-3A53AE33F948}" presName="textRect" presStyleLbl="revTx" presStyleIdx="1" presStyleCnt="4">
        <dgm:presLayoutVars>
          <dgm:chMax val="1"/>
          <dgm:chPref val="1"/>
        </dgm:presLayoutVars>
      </dgm:prSet>
      <dgm:spPr/>
    </dgm:pt>
    <dgm:pt modelId="{D1FD0599-F977-4602-A426-411509102FA1}" type="pres">
      <dgm:prSet presAssocID="{558896BC-D656-423F-94D4-7A3421A765EA}" presName="sibTrans" presStyleLbl="sibTrans2D1" presStyleIdx="0" presStyleCnt="0"/>
      <dgm:spPr/>
    </dgm:pt>
    <dgm:pt modelId="{5D64EA28-9277-4443-9228-3939DE045E9B}" type="pres">
      <dgm:prSet presAssocID="{84396435-8976-4899-BE0C-89ED7075E9F4}" presName="compNode" presStyleCnt="0"/>
      <dgm:spPr/>
    </dgm:pt>
    <dgm:pt modelId="{91BB2B05-A374-4F72-8C2E-43CE319EDC75}" type="pres">
      <dgm:prSet presAssocID="{84396435-8976-4899-BE0C-89ED7075E9F4}" presName="iconBgRect" presStyleLbl="bgShp" presStyleIdx="2" presStyleCnt="4"/>
      <dgm:spPr/>
    </dgm:pt>
    <dgm:pt modelId="{A3D1D5AD-5B36-4F62-82F2-DFF942D1617A}" type="pres">
      <dgm:prSet presAssocID="{84396435-8976-4899-BE0C-89ED7075E9F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76F39DED-EA10-4902-B3B6-E0224D02D6F7}" type="pres">
      <dgm:prSet presAssocID="{84396435-8976-4899-BE0C-89ED7075E9F4}" presName="spaceRect" presStyleCnt="0"/>
      <dgm:spPr/>
    </dgm:pt>
    <dgm:pt modelId="{18F66F4C-CC9F-493A-90C0-961BF36896F3}" type="pres">
      <dgm:prSet presAssocID="{84396435-8976-4899-BE0C-89ED7075E9F4}" presName="textRect" presStyleLbl="revTx" presStyleIdx="2" presStyleCnt="4">
        <dgm:presLayoutVars>
          <dgm:chMax val="1"/>
          <dgm:chPref val="1"/>
        </dgm:presLayoutVars>
      </dgm:prSet>
      <dgm:spPr/>
    </dgm:pt>
    <dgm:pt modelId="{04C01C15-5F95-4AD5-A152-06D1E0BFD78E}" type="pres">
      <dgm:prSet presAssocID="{2D7FDA1A-FB35-41DC-BA01-49E052921F83}" presName="sibTrans" presStyleLbl="sibTrans2D1" presStyleIdx="0" presStyleCnt="0"/>
      <dgm:spPr/>
    </dgm:pt>
    <dgm:pt modelId="{6C452D77-4C9D-43AC-842D-728157F177E8}" type="pres">
      <dgm:prSet presAssocID="{8F287A50-E240-456F-A9B6-BFE5DF32D0EA}" presName="compNode" presStyleCnt="0"/>
      <dgm:spPr/>
    </dgm:pt>
    <dgm:pt modelId="{C3E7BB4E-F9EE-4E97-940F-B076EEE488A4}" type="pres">
      <dgm:prSet presAssocID="{8F287A50-E240-456F-A9B6-BFE5DF32D0EA}" presName="iconBgRect" presStyleLbl="bgShp" presStyleIdx="3" presStyleCnt="4"/>
      <dgm:spPr/>
    </dgm:pt>
    <dgm:pt modelId="{1DEDC580-D48B-4D91-B49E-9D6791CFE21E}" type="pres">
      <dgm:prSet presAssocID="{8F287A50-E240-456F-A9B6-BFE5DF32D0E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A42948B-8D11-4B45-B042-FD33233E7F3C}" type="pres">
      <dgm:prSet presAssocID="{8F287A50-E240-456F-A9B6-BFE5DF32D0EA}" presName="spaceRect" presStyleCnt="0"/>
      <dgm:spPr/>
    </dgm:pt>
    <dgm:pt modelId="{433CD397-802A-4828-8B08-C4383227ECF9}" type="pres">
      <dgm:prSet presAssocID="{8F287A50-E240-456F-A9B6-BFE5DF32D0E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26E610C-D720-484A-BE5C-69457CDD185D}" srcId="{827D891A-A9E5-4C7D-B85A-DFEB7BA9CE35}" destId="{0975099C-4343-4B8F-B211-3A53AE33F948}" srcOrd="1" destOrd="0" parTransId="{14E102E2-C04F-4F1B-B70D-54D3BE562937}" sibTransId="{558896BC-D656-423F-94D4-7A3421A765EA}"/>
    <dgm:cxn modelId="{BE09FD17-C961-41E0-8C3C-2A87EA69DBF2}" type="presOf" srcId="{DFD8BBF5-BF74-4949-8055-224D1DEA95BB}" destId="{BB5682E5-D03C-4A87-9B2F-5C385A381AA0}" srcOrd="0" destOrd="0" presId="urn:microsoft.com/office/officeart/2018/2/layout/IconCircleList"/>
    <dgm:cxn modelId="{4025E823-F9F0-48A5-A3AF-386B9B46F5D2}" srcId="{827D891A-A9E5-4C7D-B85A-DFEB7BA9CE35}" destId="{28C7B32B-9391-4C59-AD9D-1470076AEFE9}" srcOrd="0" destOrd="0" parTransId="{4E9B1291-B5A0-40DD-A756-26CCEE847897}" sibTransId="{DFD8BBF5-BF74-4949-8055-224D1DEA95BB}"/>
    <dgm:cxn modelId="{17140927-80E7-47E8-9E59-31199C4A7B91}" type="presOf" srcId="{84396435-8976-4899-BE0C-89ED7075E9F4}" destId="{18F66F4C-CC9F-493A-90C0-961BF36896F3}" srcOrd="0" destOrd="0" presId="urn:microsoft.com/office/officeart/2018/2/layout/IconCircleList"/>
    <dgm:cxn modelId="{B0FCCD2A-F1C1-4E6C-A95D-F3C67736FCCE}" type="presOf" srcId="{2D7FDA1A-FB35-41DC-BA01-49E052921F83}" destId="{04C01C15-5F95-4AD5-A152-06D1E0BFD78E}" srcOrd="0" destOrd="0" presId="urn:microsoft.com/office/officeart/2018/2/layout/IconCircleList"/>
    <dgm:cxn modelId="{1B76FA3E-7A73-4DF7-915C-4D59B74DD93E}" type="presOf" srcId="{28C7B32B-9391-4C59-AD9D-1470076AEFE9}" destId="{8CD7D624-35DF-4720-9BB6-DEB0D12457AF}" srcOrd="0" destOrd="0" presId="urn:microsoft.com/office/officeart/2018/2/layout/IconCircleList"/>
    <dgm:cxn modelId="{75C03978-B6F0-467E-8C22-221C3A7CE5EF}" type="presOf" srcId="{8F287A50-E240-456F-A9B6-BFE5DF32D0EA}" destId="{433CD397-802A-4828-8B08-C4383227ECF9}" srcOrd="0" destOrd="0" presId="urn:microsoft.com/office/officeart/2018/2/layout/IconCircleList"/>
    <dgm:cxn modelId="{AC0DF259-60DB-4419-ADE5-EF81C5E163F5}" type="presOf" srcId="{827D891A-A9E5-4C7D-B85A-DFEB7BA9CE35}" destId="{05DED415-8735-4F3C-998A-FBFC63B83E3B}" srcOrd="0" destOrd="0" presId="urn:microsoft.com/office/officeart/2018/2/layout/IconCircleList"/>
    <dgm:cxn modelId="{050E4B98-BE97-4854-A272-5E5D8C472652}" srcId="{827D891A-A9E5-4C7D-B85A-DFEB7BA9CE35}" destId="{84396435-8976-4899-BE0C-89ED7075E9F4}" srcOrd="2" destOrd="0" parTransId="{75730D0B-FB19-4A4E-9B61-EDBBDDB53438}" sibTransId="{2D7FDA1A-FB35-41DC-BA01-49E052921F83}"/>
    <dgm:cxn modelId="{EAD4B3AF-1AEA-4F30-A5DF-C4D798B2ACD8}" type="presOf" srcId="{0975099C-4343-4B8F-B211-3A53AE33F948}" destId="{9D3314F5-96C4-40CA-BAC5-BF02DC70B0CE}" srcOrd="0" destOrd="0" presId="urn:microsoft.com/office/officeart/2018/2/layout/IconCircleList"/>
    <dgm:cxn modelId="{4B9EC7D1-DAF2-4B2D-9808-7B3C23D2F8BE}" type="presOf" srcId="{558896BC-D656-423F-94D4-7A3421A765EA}" destId="{D1FD0599-F977-4602-A426-411509102FA1}" srcOrd="0" destOrd="0" presId="urn:microsoft.com/office/officeart/2018/2/layout/IconCircleList"/>
    <dgm:cxn modelId="{66C9EAE7-83FC-42E9-BB8E-C2B0FB4FED33}" srcId="{827D891A-A9E5-4C7D-B85A-DFEB7BA9CE35}" destId="{8F287A50-E240-456F-A9B6-BFE5DF32D0EA}" srcOrd="3" destOrd="0" parTransId="{89A6FEB8-F402-4C0B-AAD6-6C0D0154F18A}" sibTransId="{C689AE07-2DDF-498C-B50A-054EE8C5D0BB}"/>
    <dgm:cxn modelId="{65A46CFE-4432-4577-B5DE-ACBC0DCFDC28}" type="presParOf" srcId="{05DED415-8735-4F3C-998A-FBFC63B83E3B}" destId="{4610C089-0CC0-4EB7-8383-8E3154F68B7D}" srcOrd="0" destOrd="0" presId="urn:microsoft.com/office/officeart/2018/2/layout/IconCircleList"/>
    <dgm:cxn modelId="{220EC25A-40AB-4A1C-A2FF-ECB87C52808C}" type="presParOf" srcId="{4610C089-0CC0-4EB7-8383-8E3154F68B7D}" destId="{5DE68206-E55B-4192-A4D1-705DF65EF331}" srcOrd="0" destOrd="0" presId="urn:microsoft.com/office/officeart/2018/2/layout/IconCircleList"/>
    <dgm:cxn modelId="{B58D508B-7749-4C1C-9345-AEBD6BA8C9A4}" type="presParOf" srcId="{5DE68206-E55B-4192-A4D1-705DF65EF331}" destId="{B01A76E4-6B84-4567-A96B-B0E9E0860D2A}" srcOrd="0" destOrd="0" presId="urn:microsoft.com/office/officeart/2018/2/layout/IconCircleList"/>
    <dgm:cxn modelId="{D567C86D-40CD-47D4-8816-FF3C0E4ECA16}" type="presParOf" srcId="{5DE68206-E55B-4192-A4D1-705DF65EF331}" destId="{4151E77C-2E67-4563-8F6D-46AE675486D9}" srcOrd="1" destOrd="0" presId="urn:microsoft.com/office/officeart/2018/2/layout/IconCircleList"/>
    <dgm:cxn modelId="{BEFD51BE-7C66-4141-AE8F-30E1AEEACE3C}" type="presParOf" srcId="{5DE68206-E55B-4192-A4D1-705DF65EF331}" destId="{77D69DB7-CEB7-4B6B-996D-F573718E4390}" srcOrd="2" destOrd="0" presId="urn:microsoft.com/office/officeart/2018/2/layout/IconCircleList"/>
    <dgm:cxn modelId="{68467E30-9E89-4698-9117-10597B11526A}" type="presParOf" srcId="{5DE68206-E55B-4192-A4D1-705DF65EF331}" destId="{8CD7D624-35DF-4720-9BB6-DEB0D12457AF}" srcOrd="3" destOrd="0" presId="urn:microsoft.com/office/officeart/2018/2/layout/IconCircleList"/>
    <dgm:cxn modelId="{D5C8045A-8205-4495-99D9-51411C147EAC}" type="presParOf" srcId="{4610C089-0CC0-4EB7-8383-8E3154F68B7D}" destId="{BB5682E5-D03C-4A87-9B2F-5C385A381AA0}" srcOrd="1" destOrd="0" presId="urn:microsoft.com/office/officeart/2018/2/layout/IconCircleList"/>
    <dgm:cxn modelId="{DABE1D0E-3BC9-4D2C-BAC2-F1BAAD590A28}" type="presParOf" srcId="{4610C089-0CC0-4EB7-8383-8E3154F68B7D}" destId="{DEA3433C-B403-4478-95E9-F4D4EF116EA6}" srcOrd="2" destOrd="0" presId="urn:microsoft.com/office/officeart/2018/2/layout/IconCircleList"/>
    <dgm:cxn modelId="{C28ED20B-6A18-4B8A-9719-926D5E90303E}" type="presParOf" srcId="{DEA3433C-B403-4478-95E9-F4D4EF116EA6}" destId="{A0DFB197-8CB3-4C76-BB48-4DF673CE3D84}" srcOrd="0" destOrd="0" presId="urn:microsoft.com/office/officeart/2018/2/layout/IconCircleList"/>
    <dgm:cxn modelId="{ED616AAB-2FD6-4DF8-B813-288C7CD0C277}" type="presParOf" srcId="{DEA3433C-B403-4478-95E9-F4D4EF116EA6}" destId="{34F1B98D-946E-4D55-90E7-231DC52B4054}" srcOrd="1" destOrd="0" presId="urn:microsoft.com/office/officeart/2018/2/layout/IconCircleList"/>
    <dgm:cxn modelId="{350CDE29-7CF9-4A69-83DE-D412C7B989FE}" type="presParOf" srcId="{DEA3433C-B403-4478-95E9-F4D4EF116EA6}" destId="{4786B86B-A366-4514-84FF-6328BFBE6648}" srcOrd="2" destOrd="0" presId="urn:microsoft.com/office/officeart/2018/2/layout/IconCircleList"/>
    <dgm:cxn modelId="{92FDD047-793C-448D-AB8C-AF11CA910043}" type="presParOf" srcId="{DEA3433C-B403-4478-95E9-F4D4EF116EA6}" destId="{9D3314F5-96C4-40CA-BAC5-BF02DC70B0CE}" srcOrd="3" destOrd="0" presId="urn:microsoft.com/office/officeart/2018/2/layout/IconCircleList"/>
    <dgm:cxn modelId="{EFA70AA6-2436-4266-8679-5AF89B7CF6F8}" type="presParOf" srcId="{4610C089-0CC0-4EB7-8383-8E3154F68B7D}" destId="{D1FD0599-F977-4602-A426-411509102FA1}" srcOrd="3" destOrd="0" presId="urn:microsoft.com/office/officeart/2018/2/layout/IconCircleList"/>
    <dgm:cxn modelId="{A2A85489-075F-4DE8-BFEF-A31BF4277EBD}" type="presParOf" srcId="{4610C089-0CC0-4EB7-8383-8E3154F68B7D}" destId="{5D64EA28-9277-4443-9228-3939DE045E9B}" srcOrd="4" destOrd="0" presId="urn:microsoft.com/office/officeart/2018/2/layout/IconCircleList"/>
    <dgm:cxn modelId="{B93D8C38-D7D5-46AC-A96D-2CC5480B7337}" type="presParOf" srcId="{5D64EA28-9277-4443-9228-3939DE045E9B}" destId="{91BB2B05-A374-4F72-8C2E-43CE319EDC75}" srcOrd="0" destOrd="0" presId="urn:microsoft.com/office/officeart/2018/2/layout/IconCircleList"/>
    <dgm:cxn modelId="{ABE62EAB-DC04-40D6-AA58-D04E34211871}" type="presParOf" srcId="{5D64EA28-9277-4443-9228-3939DE045E9B}" destId="{A3D1D5AD-5B36-4F62-82F2-DFF942D1617A}" srcOrd="1" destOrd="0" presId="urn:microsoft.com/office/officeart/2018/2/layout/IconCircleList"/>
    <dgm:cxn modelId="{0F892EA8-7653-441A-876D-1634C402E3B1}" type="presParOf" srcId="{5D64EA28-9277-4443-9228-3939DE045E9B}" destId="{76F39DED-EA10-4902-B3B6-E0224D02D6F7}" srcOrd="2" destOrd="0" presId="urn:microsoft.com/office/officeart/2018/2/layout/IconCircleList"/>
    <dgm:cxn modelId="{16DF05DF-0639-4801-8C24-DA765DD63E1C}" type="presParOf" srcId="{5D64EA28-9277-4443-9228-3939DE045E9B}" destId="{18F66F4C-CC9F-493A-90C0-961BF36896F3}" srcOrd="3" destOrd="0" presId="urn:microsoft.com/office/officeart/2018/2/layout/IconCircleList"/>
    <dgm:cxn modelId="{7AD251EE-0DD8-42A2-91B5-051AEFCA3E43}" type="presParOf" srcId="{4610C089-0CC0-4EB7-8383-8E3154F68B7D}" destId="{04C01C15-5F95-4AD5-A152-06D1E0BFD78E}" srcOrd="5" destOrd="0" presId="urn:microsoft.com/office/officeart/2018/2/layout/IconCircleList"/>
    <dgm:cxn modelId="{4302CD25-EBC9-451D-94E3-A38A9B759535}" type="presParOf" srcId="{4610C089-0CC0-4EB7-8383-8E3154F68B7D}" destId="{6C452D77-4C9D-43AC-842D-728157F177E8}" srcOrd="6" destOrd="0" presId="urn:microsoft.com/office/officeart/2018/2/layout/IconCircleList"/>
    <dgm:cxn modelId="{184C477E-55B7-427D-8591-2640E73F30DC}" type="presParOf" srcId="{6C452D77-4C9D-43AC-842D-728157F177E8}" destId="{C3E7BB4E-F9EE-4E97-940F-B076EEE488A4}" srcOrd="0" destOrd="0" presId="urn:microsoft.com/office/officeart/2018/2/layout/IconCircleList"/>
    <dgm:cxn modelId="{2BFFEE51-8AA5-4621-B2BF-9E5E66282703}" type="presParOf" srcId="{6C452D77-4C9D-43AC-842D-728157F177E8}" destId="{1DEDC580-D48B-4D91-B49E-9D6791CFE21E}" srcOrd="1" destOrd="0" presId="urn:microsoft.com/office/officeart/2018/2/layout/IconCircleList"/>
    <dgm:cxn modelId="{BD309B90-C134-4957-B116-BDDB0F91BDAD}" type="presParOf" srcId="{6C452D77-4C9D-43AC-842D-728157F177E8}" destId="{AA42948B-8D11-4B45-B042-FD33233E7F3C}" srcOrd="2" destOrd="0" presId="urn:microsoft.com/office/officeart/2018/2/layout/IconCircleList"/>
    <dgm:cxn modelId="{795407D1-B37C-4293-8777-CB9E99F3931E}" type="presParOf" srcId="{6C452D77-4C9D-43AC-842D-728157F177E8}" destId="{433CD397-802A-4828-8B08-C4383227ECF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C62552-5A4B-4CF9-9ADA-D77B365470FB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74B0609-A5A3-4901-8E23-91B4D847D16F}">
      <dgm:prSet/>
      <dgm:spPr/>
      <dgm:t>
        <a:bodyPr/>
        <a:lstStyle/>
        <a:p>
          <a:r>
            <a:rPr lang="en-US"/>
            <a:t>Phase 1:</a:t>
          </a:r>
        </a:p>
      </dgm:t>
    </dgm:pt>
    <dgm:pt modelId="{78B62AB7-021D-48E6-813A-A69EE4FC4D66}" type="parTrans" cxnId="{E89A883A-8306-4121-A113-72B73219118B}">
      <dgm:prSet/>
      <dgm:spPr/>
      <dgm:t>
        <a:bodyPr/>
        <a:lstStyle/>
        <a:p>
          <a:endParaRPr lang="en-US"/>
        </a:p>
      </dgm:t>
    </dgm:pt>
    <dgm:pt modelId="{8EE8158E-EA77-4E86-9C3E-F4C241F13728}" type="sibTrans" cxnId="{E89A883A-8306-4121-A113-72B73219118B}">
      <dgm:prSet/>
      <dgm:spPr/>
      <dgm:t>
        <a:bodyPr/>
        <a:lstStyle/>
        <a:p>
          <a:endParaRPr lang="en-US"/>
        </a:p>
      </dgm:t>
    </dgm:pt>
    <dgm:pt modelId="{804A277F-B5EE-4B2C-A067-41CA43B91A97}">
      <dgm:prSet/>
      <dgm:spPr/>
      <dgm:t>
        <a:bodyPr/>
        <a:lstStyle/>
        <a:p>
          <a:r>
            <a:rPr lang="en-US"/>
            <a:t>Login and Registration</a:t>
          </a:r>
        </a:p>
      </dgm:t>
    </dgm:pt>
    <dgm:pt modelId="{B5D8DC15-FE39-4C98-A279-D51C77041928}" type="parTrans" cxnId="{087FD107-F326-4BB6-9BE1-768B339EBB1C}">
      <dgm:prSet/>
      <dgm:spPr/>
      <dgm:t>
        <a:bodyPr/>
        <a:lstStyle/>
        <a:p>
          <a:endParaRPr lang="en-US"/>
        </a:p>
      </dgm:t>
    </dgm:pt>
    <dgm:pt modelId="{3024031B-507B-4620-BF64-81CDD9CCCE6F}" type="sibTrans" cxnId="{087FD107-F326-4BB6-9BE1-768B339EBB1C}">
      <dgm:prSet/>
      <dgm:spPr/>
      <dgm:t>
        <a:bodyPr/>
        <a:lstStyle/>
        <a:p>
          <a:endParaRPr lang="en-US"/>
        </a:p>
      </dgm:t>
    </dgm:pt>
    <dgm:pt modelId="{1DEB54E8-DD74-482A-82C6-00386FC5F461}">
      <dgm:prSet/>
      <dgm:spPr/>
      <dgm:t>
        <a:bodyPr/>
        <a:lstStyle/>
        <a:p>
          <a:r>
            <a:rPr lang="en-US" dirty="0"/>
            <a:t>Create Database for project</a:t>
          </a:r>
        </a:p>
      </dgm:t>
    </dgm:pt>
    <dgm:pt modelId="{6025C8B8-6A15-46A7-9E91-1071DF007401}" type="parTrans" cxnId="{2A90956D-33A2-46A1-ACC2-526A5FBE312E}">
      <dgm:prSet/>
      <dgm:spPr/>
      <dgm:t>
        <a:bodyPr/>
        <a:lstStyle/>
        <a:p>
          <a:endParaRPr lang="en-US"/>
        </a:p>
      </dgm:t>
    </dgm:pt>
    <dgm:pt modelId="{6E61BB87-3DF8-4C3D-84BD-605BA0F71A28}" type="sibTrans" cxnId="{2A90956D-33A2-46A1-ACC2-526A5FBE312E}">
      <dgm:prSet/>
      <dgm:spPr/>
      <dgm:t>
        <a:bodyPr/>
        <a:lstStyle/>
        <a:p>
          <a:endParaRPr lang="en-US"/>
        </a:p>
      </dgm:t>
    </dgm:pt>
    <dgm:pt modelId="{2392E558-F2EA-4DDF-BD42-CF33DC9A5251}">
      <dgm:prSet/>
      <dgm:spPr/>
      <dgm:t>
        <a:bodyPr/>
        <a:lstStyle/>
        <a:p>
          <a:r>
            <a:rPr lang="en-US" dirty="0"/>
            <a:t>Dashboard of employees and menu</a:t>
          </a:r>
        </a:p>
      </dgm:t>
    </dgm:pt>
    <dgm:pt modelId="{C6D533BF-11FD-4230-83F9-D6291175C3F4}" type="parTrans" cxnId="{85115E48-8EFF-49A9-A49F-14DA3B240351}">
      <dgm:prSet/>
      <dgm:spPr/>
      <dgm:t>
        <a:bodyPr/>
        <a:lstStyle/>
        <a:p>
          <a:endParaRPr lang="en-US"/>
        </a:p>
      </dgm:t>
    </dgm:pt>
    <dgm:pt modelId="{DA1BBA05-ADA5-4B75-BEA5-ED749CFD4F45}" type="sibTrans" cxnId="{85115E48-8EFF-49A9-A49F-14DA3B240351}">
      <dgm:prSet/>
      <dgm:spPr/>
      <dgm:t>
        <a:bodyPr/>
        <a:lstStyle/>
        <a:p>
          <a:endParaRPr lang="en-US"/>
        </a:p>
      </dgm:t>
    </dgm:pt>
    <dgm:pt modelId="{5179BD55-F68B-469C-B228-D73C2080FDFE}">
      <dgm:prSet/>
      <dgm:spPr/>
      <dgm:t>
        <a:bodyPr/>
        <a:lstStyle/>
        <a:p>
          <a:r>
            <a:rPr lang="en-US"/>
            <a:t>Phase 2:</a:t>
          </a:r>
        </a:p>
      </dgm:t>
    </dgm:pt>
    <dgm:pt modelId="{13DDB53B-F90A-4DA5-811A-54B72251D3BB}" type="parTrans" cxnId="{1DFCEEE8-5A04-49A2-83E5-EDF99BA6388F}">
      <dgm:prSet/>
      <dgm:spPr/>
      <dgm:t>
        <a:bodyPr/>
        <a:lstStyle/>
        <a:p>
          <a:endParaRPr lang="en-US"/>
        </a:p>
      </dgm:t>
    </dgm:pt>
    <dgm:pt modelId="{887D806F-4EF2-4F4B-AF18-EBC7C66EF0CA}" type="sibTrans" cxnId="{1DFCEEE8-5A04-49A2-83E5-EDF99BA6388F}">
      <dgm:prSet/>
      <dgm:spPr/>
      <dgm:t>
        <a:bodyPr/>
        <a:lstStyle/>
        <a:p>
          <a:endParaRPr lang="en-US"/>
        </a:p>
      </dgm:t>
    </dgm:pt>
    <dgm:pt modelId="{2BA1C9CD-18F1-4AF3-B3C4-EF7452CD9101}">
      <dgm:prSet/>
      <dgm:spPr/>
      <dgm:t>
        <a:bodyPr/>
        <a:lstStyle/>
        <a:p>
          <a:r>
            <a:rPr lang="en-US" dirty="0"/>
            <a:t>HR user features for project management and employee management</a:t>
          </a:r>
        </a:p>
      </dgm:t>
    </dgm:pt>
    <dgm:pt modelId="{5347363F-9D62-41B5-961D-609121C83433}" type="parTrans" cxnId="{DC4D2C80-AE9A-4000-9088-4C9F1DD5D981}">
      <dgm:prSet/>
      <dgm:spPr/>
      <dgm:t>
        <a:bodyPr/>
        <a:lstStyle/>
        <a:p>
          <a:endParaRPr lang="en-US"/>
        </a:p>
      </dgm:t>
    </dgm:pt>
    <dgm:pt modelId="{13E3172B-3FA1-4439-ADBF-0D312B50957F}" type="sibTrans" cxnId="{DC4D2C80-AE9A-4000-9088-4C9F1DD5D981}">
      <dgm:prSet/>
      <dgm:spPr/>
      <dgm:t>
        <a:bodyPr/>
        <a:lstStyle/>
        <a:p>
          <a:endParaRPr lang="en-US"/>
        </a:p>
      </dgm:t>
    </dgm:pt>
    <dgm:pt modelId="{F63E7D39-ED25-4116-A17E-AD879C0EE118}">
      <dgm:prSet/>
      <dgm:spPr/>
      <dgm:t>
        <a:bodyPr/>
        <a:lstStyle/>
        <a:p>
          <a:r>
            <a:rPr lang="en-US"/>
            <a:t>Leave Management and Timesheet submission</a:t>
          </a:r>
        </a:p>
      </dgm:t>
    </dgm:pt>
    <dgm:pt modelId="{519312F3-C41C-451F-B3E9-C023648491F4}" type="parTrans" cxnId="{70CAEDF5-E295-4DFF-B9D7-2FAFE784F3DA}">
      <dgm:prSet/>
      <dgm:spPr/>
      <dgm:t>
        <a:bodyPr/>
        <a:lstStyle/>
        <a:p>
          <a:endParaRPr lang="en-US"/>
        </a:p>
      </dgm:t>
    </dgm:pt>
    <dgm:pt modelId="{0AB562BB-C38D-47D8-A19F-2518DE9DC767}" type="sibTrans" cxnId="{70CAEDF5-E295-4DFF-B9D7-2FAFE784F3DA}">
      <dgm:prSet/>
      <dgm:spPr/>
      <dgm:t>
        <a:bodyPr/>
        <a:lstStyle/>
        <a:p>
          <a:endParaRPr lang="en-US"/>
        </a:p>
      </dgm:t>
    </dgm:pt>
    <dgm:pt modelId="{830FF94B-6194-421B-8C8B-282E5E170AD0}">
      <dgm:prSet/>
      <dgm:spPr/>
      <dgm:t>
        <a:bodyPr/>
        <a:lstStyle/>
        <a:p>
          <a:r>
            <a:rPr lang="en-US" dirty="0"/>
            <a:t>SQL procedures for project</a:t>
          </a:r>
        </a:p>
      </dgm:t>
    </dgm:pt>
    <dgm:pt modelId="{FC924F5E-3302-4EE8-BA63-A4BE7E6ABB2F}" type="parTrans" cxnId="{D97D242F-80F4-4E54-88F9-D099EA9D9224}">
      <dgm:prSet/>
      <dgm:spPr/>
      <dgm:t>
        <a:bodyPr/>
        <a:lstStyle/>
        <a:p>
          <a:endParaRPr lang="en-US"/>
        </a:p>
      </dgm:t>
    </dgm:pt>
    <dgm:pt modelId="{1FB32ECB-CBB2-4A0A-BC98-7117D6B9C02E}" type="sibTrans" cxnId="{D97D242F-80F4-4E54-88F9-D099EA9D9224}">
      <dgm:prSet/>
      <dgm:spPr/>
      <dgm:t>
        <a:bodyPr/>
        <a:lstStyle/>
        <a:p>
          <a:endParaRPr lang="en-US"/>
        </a:p>
      </dgm:t>
    </dgm:pt>
    <dgm:pt modelId="{F0069092-D7B1-48D8-B393-2285F4F57713}">
      <dgm:prSet/>
      <dgm:spPr/>
      <dgm:t>
        <a:bodyPr/>
        <a:lstStyle/>
        <a:p>
          <a:r>
            <a:rPr lang="en-US"/>
            <a:t>Phase 3:</a:t>
          </a:r>
        </a:p>
      </dgm:t>
    </dgm:pt>
    <dgm:pt modelId="{7751F907-0DB1-4E96-9240-0CA4C54BD746}" type="parTrans" cxnId="{17525F23-F703-4FC1-9909-5AB9B543A369}">
      <dgm:prSet/>
      <dgm:spPr/>
      <dgm:t>
        <a:bodyPr/>
        <a:lstStyle/>
        <a:p>
          <a:endParaRPr lang="en-US"/>
        </a:p>
      </dgm:t>
    </dgm:pt>
    <dgm:pt modelId="{508C73A1-8210-44DF-A1E3-488EB93E7EE1}" type="sibTrans" cxnId="{17525F23-F703-4FC1-9909-5AB9B543A369}">
      <dgm:prSet/>
      <dgm:spPr/>
      <dgm:t>
        <a:bodyPr/>
        <a:lstStyle/>
        <a:p>
          <a:endParaRPr lang="en-US"/>
        </a:p>
      </dgm:t>
    </dgm:pt>
    <dgm:pt modelId="{6E8CD155-AFA2-447A-BEF6-431C25A89C4D}">
      <dgm:prSet/>
      <dgm:spPr/>
      <dgm:t>
        <a:bodyPr/>
        <a:lstStyle/>
        <a:p>
          <a:r>
            <a:rPr lang="en-US"/>
            <a:t>Build Payroll module</a:t>
          </a:r>
        </a:p>
      </dgm:t>
    </dgm:pt>
    <dgm:pt modelId="{64F129A2-1137-46BE-A8CD-4A531A882C5C}" type="parTrans" cxnId="{2B300434-C340-4450-91C4-27EDEEFBE683}">
      <dgm:prSet/>
      <dgm:spPr/>
      <dgm:t>
        <a:bodyPr/>
        <a:lstStyle/>
        <a:p>
          <a:endParaRPr lang="en-US"/>
        </a:p>
      </dgm:t>
    </dgm:pt>
    <dgm:pt modelId="{BF674E71-6DDB-4AEB-85BB-DBA9C633EDAC}" type="sibTrans" cxnId="{2B300434-C340-4450-91C4-27EDEEFBE683}">
      <dgm:prSet/>
      <dgm:spPr/>
      <dgm:t>
        <a:bodyPr/>
        <a:lstStyle/>
        <a:p>
          <a:endParaRPr lang="en-US"/>
        </a:p>
      </dgm:t>
    </dgm:pt>
    <dgm:pt modelId="{F55CBB39-6E81-4CE1-BB28-419570D91427}">
      <dgm:prSet/>
      <dgm:spPr/>
      <dgm:t>
        <a:bodyPr/>
        <a:lstStyle/>
        <a:p>
          <a:r>
            <a:rPr lang="en-US"/>
            <a:t>Generate pay slips for employees</a:t>
          </a:r>
        </a:p>
      </dgm:t>
    </dgm:pt>
    <dgm:pt modelId="{69795ACE-4A44-4A69-B885-EDFFB314DF71}" type="parTrans" cxnId="{E64C909A-FEF4-4AEB-A75F-98C07703CF24}">
      <dgm:prSet/>
      <dgm:spPr/>
      <dgm:t>
        <a:bodyPr/>
        <a:lstStyle/>
        <a:p>
          <a:endParaRPr lang="en-US"/>
        </a:p>
      </dgm:t>
    </dgm:pt>
    <dgm:pt modelId="{C055F5F2-1887-41EB-8A41-7C54018C3E47}" type="sibTrans" cxnId="{E64C909A-FEF4-4AEB-A75F-98C07703CF24}">
      <dgm:prSet/>
      <dgm:spPr/>
      <dgm:t>
        <a:bodyPr/>
        <a:lstStyle/>
        <a:p>
          <a:endParaRPr lang="en-US"/>
        </a:p>
      </dgm:t>
    </dgm:pt>
    <dgm:pt modelId="{43F1E1F0-D1AE-4D36-81FA-389AE2653201}">
      <dgm:prSet/>
      <dgm:spPr/>
      <dgm:t>
        <a:bodyPr/>
        <a:lstStyle/>
        <a:p>
          <a:r>
            <a:rPr lang="en-US"/>
            <a:t>System Testing and Integration Testing</a:t>
          </a:r>
        </a:p>
      </dgm:t>
    </dgm:pt>
    <dgm:pt modelId="{C354D72C-2E70-4324-99E0-30D0CF372BF1}" type="parTrans" cxnId="{E0439639-AFB9-48BD-86E0-76A7DAC65AA5}">
      <dgm:prSet/>
      <dgm:spPr/>
      <dgm:t>
        <a:bodyPr/>
        <a:lstStyle/>
        <a:p>
          <a:endParaRPr lang="en-US"/>
        </a:p>
      </dgm:t>
    </dgm:pt>
    <dgm:pt modelId="{436222E0-4D78-4DE4-9637-BAD3F6D99C50}" type="sibTrans" cxnId="{E0439639-AFB9-48BD-86E0-76A7DAC65AA5}">
      <dgm:prSet/>
      <dgm:spPr/>
      <dgm:t>
        <a:bodyPr/>
        <a:lstStyle/>
        <a:p>
          <a:endParaRPr lang="en-US"/>
        </a:p>
      </dgm:t>
    </dgm:pt>
    <dgm:pt modelId="{96114A4A-B1F3-4803-9EDF-09D70218BC8C}" type="pres">
      <dgm:prSet presAssocID="{53C62552-5A4B-4CF9-9ADA-D77B365470FB}" presName="Name0" presStyleCnt="0">
        <dgm:presLayoutVars>
          <dgm:dir/>
          <dgm:animLvl val="lvl"/>
          <dgm:resizeHandles val="exact"/>
        </dgm:presLayoutVars>
      </dgm:prSet>
      <dgm:spPr/>
    </dgm:pt>
    <dgm:pt modelId="{7BC39DFA-F267-4403-8648-AD4A2347A2DA}" type="pres">
      <dgm:prSet presAssocID="{F74B0609-A5A3-4901-8E23-91B4D847D16F}" presName="composite" presStyleCnt="0"/>
      <dgm:spPr/>
    </dgm:pt>
    <dgm:pt modelId="{0F96C1A3-DEEE-4C06-A817-81F5E47EAE45}" type="pres">
      <dgm:prSet presAssocID="{F74B0609-A5A3-4901-8E23-91B4D847D16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046E401-6BE4-4524-9938-59E688D041A7}" type="pres">
      <dgm:prSet presAssocID="{F74B0609-A5A3-4901-8E23-91B4D847D16F}" presName="desTx" presStyleLbl="alignAccFollowNode1" presStyleIdx="0" presStyleCnt="3">
        <dgm:presLayoutVars>
          <dgm:bulletEnabled val="1"/>
        </dgm:presLayoutVars>
      </dgm:prSet>
      <dgm:spPr/>
    </dgm:pt>
    <dgm:pt modelId="{2DD095A9-5567-4833-BF09-ECD182C4C001}" type="pres">
      <dgm:prSet presAssocID="{8EE8158E-EA77-4E86-9C3E-F4C241F13728}" presName="space" presStyleCnt="0"/>
      <dgm:spPr/>
    </dgm:pt>
    <dgm:pt modelId="{FD40DD27-37CD-473C-B50B-B81E90D74D1C}" type="pres">
      <dgm:prSet presAssocID="{5179BD55-F68B-469C-B228-D73C2080FDFE}" presName="composite" presStyleCnt="0"/>
      <dgm:spPr/>
    </dgm:pt>
    <dgm:pt modelId="{9B8DB58B-11E5-4FA1-AF62-6945BE0F7933}" type="pres">
      <dgm:prSet presAssocID="{5179BD55-F68B-469C-B228-D73C2080FDF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2F1B820-BBF9-47DD-A025-9C718023614D}" type="pres">
      <dgm:prSet presAssocID="{5179BD55-F68B-469C-B228-D73C2080FDFE}" presName="desTx" presStyleLbl="alignAccFollowNode1" presStyleIdx="1" presStyleCnt="3">
        <dgm:presLayoutVars>
          <dgm:bulletEnabled val="1"/>
        </dgm:presLayoutVars>
      </dgm:prSet>
      <dgm:spPr/>
    </dgm:pt>
    <dgm:pt modelId="{5787730C-3F8E-4312-91D0-34AA1F46AB23}" type="pres">
      <dgm:prSet presAssocID="{887D806F-4EF2-4F4B-AF18-EBC7C66EF0CA}" presName="space" presStyleCnt="0"/>
      <dgm:spPr/>
    </dgm:pt>
    <dgm:pt modelId="{738CE5DD-286E-4519-AC7B-690C68BAC96A}" type="pres">
      <dgm:prSet presAssocID="{F0069092-D7B1-48D8-B393-2285F4F57713}" presName="composite" presStyleCnt="0"/>
      <dgm:spPr/>
    </dgm:pt>
    <dgm:pt modelId="{4B36293D-72AF-4D09-8F7F-FD21F3A794E9}" type="pres">
      <dgm:prSet presAssocID="{F0069092-D7B1-48D8-B393-2285F4F5771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D2F684B-D00B-431E-AD51-B94E63692AAF}" type="pres">
      <dgm:prSet presAssocID="{F0069092-D7B1-48D8-B393-2285F4F5771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87FD107-F326-4BB6-9BE1-768B339EBB1C}" srcId="{F74B0609-A5A3-4901-8E23-91B4D847D16F}" destId="{804A277F-B5EE-4B2C-A067-41CA43B91A97}" srcOrd="0" destOrd="0" parTransId="{B5D8DC15-FE39-4C98-A279-D51C77041928}" sibTransId="{3024031B-507B-4620-BF64-81CDD9CCCE6F}"/>
    <dgm:cxn modelId="{B5ECF70D-AE8F-425A-8FBE-8C0885834AB5}" type="presOf" srcId="{2BA1C9CD-18F1-4AF3-B3C4-EF7452CD9101}" destId="{E2F1B820-BBF9-47DD-A025-9C718023614D}" srcOrd="0" destOrd="0" presId="urn:microsoft.com/office/officeart/2005/8/layout/hList1"/>
    <dgm:cxn modelId="{4DCAB81B-8BD3-43F2-B362-0BC1116B4476}" type="presOf" srcId="{F0069092-D7B1-48D8-B393-2285F4F57713}" destId="{4B36293D-72AF-4D09-8F7F-FD21F3A794E9}" srcOrd="0" destOrd="0" presId="urn:microsoft.com/office/officeart/2005/8/layout/hList1"/>
    <dgm:cxn modelId="{5D2C3221-EB7B-4BA2-88F1-F0D992DD56EE}" type="presOf" srcId="{F63E7D39-ED25-4116-A17E-AD879C0EE118}" destId="{E2F1B820-BBF9-47DD-A025-9C718023614D}" srcOrd="0" destOrd="1" presId="urn:microsoft.com/office/officeart/2005/8/layout/hList1"/>
    <dgm:cxn modelId="{17525F23-F703-4FC1-9909-5AB9B543A369}" srcId="{53C62552-5A4B-4CF9-9ADA-D77B365470FB}" destId="{F0069092-D7B1-48D8-B393-2285F4F57713}" srcOrd="2" destOrd="0" parTransId="{7751F907-0DB1-4E96-9240-0CA4C54BD746}" sibTransId="{508C73A1-8210-44DF-A1E3-488EB93E7EE1}"/>
    <dgm:cxn modelId="{D97D242F-80F4-4E54-88F9-D099EA9D9224}" srcId="{5179BD55-F68B-469C-B228-D73C2080FDFE}" destId="{830FF94B-6194-421B-8C8B-282E5E170AD0}" srcOrd="2" destOrd="0" parTransId="{FC924F5E-3302-4EE8-BA63-A4BE7E6ABB2F}" sibTransId="{1FB32ECB-CBB2-4A0A-BC98-7117D6B9C02E}"/>
    <dgm:cxn modelId="{2B300434-C340-4450-91C4-27EDEEFBE683}" srcId="{F0069092-D7B1-48D8-B393-2285F4F57713}" destId="{6E8CD155-AFA2-447A-BEF6-431C25A89C4D}" srcOrd="0" destOrd="0" parTransId="{64F129A2-1137-46BE-A8CD-4A531A882C5C}" sibTransId="{BF674E71-6DDB-4AEB-85BB-DBA9C633EDAC}"/>
    <dgm:cxn modelId="{E0439639-AFB9-48BD-86E0-76A7DAC65AA5}" srcId="{F0069092-D7B1-48D8-B393-2285F4F57713}" destId="{43F1E1F0-D1AE-4D36-81FA-389AE2653201}" srcOrd="2" destOrd="0" parTransId="{C354D72C-2E70-4324-99E0-30D0CF372BF1}" sibTransId="{436222E0-4D78-4DE4-9637-BAD3F6D99C50}"/>
    <dgm:cxn modelId="{E89A883A-8306-4121-A113-72B73219118B}" srcId="{53C62552-5A4B-4CF9-9ADA-D77B365470FB}" destId="{F74B0609-A5A3-4901-8E23-91B4D847D16F}" srcOrd="0" destOrd="0" parTransId="{78B62AB7-021D-48E6-813A-A69EE4FC4D66}" sibTransId="{8EE8158E-EA77-4E86-9C3E-F4C241F13728}"/>
    <dgm:cxn modelId="{9122883F-8C73-4474-B255-051CA84EA9A5}" type="presOf" srcId="{6E8CD155-AFA2-447A-BEF6-431C25A89C4D}" destId="{4D2F684B-D00B-431E-AD51-B94E63692AAF}" srcOrd="0" destOrd="0" presId="urn:microsoft.com/office/officeart/2005/8/layout/hList1"/>
    <dgm:cxn modelId="{A6569E66-A4B6-4C39-9FED-B192D0D88D66}" type="presOf" srcId="{43F1E1F0-D1AE-4D36-81FA-389AE2653201}" destId="{4D2F684B-D00B-431E-AD51-B94E63692AAF}" srcOrd="0" destOrd="2" presId="urn:microsoft.com/office/officeart/2005/8/layout/hList1"/>
    <dgm:cxn modelId="{85115E48-8EFF-49A9-A49F-14DA3B240351}" srcId="{F74B0609-A5A3-4901-8E23-91B4D847D16F}" destId="{2392E558-F2EA-4DDF-BD42-CF33DC9A5251}" srcOrd="2" destOrd="0" parTransId="{C6D533BF-11FD-4230-83F9-D6291175C3F4}" sibTransId="{DA1BBA05-ADA5-4B75-BEA5-ED749CFD4F45}"/>
    <dgm:cxn modelId="{27E17D4B-2EFB-4A9A-866B-F4357103B35A}" type="presOf" srcId="{804A277F-B5EE-4B2C-A067-41CA43B91A97}" destId="{5046E401-6BE4-4524-9938-59E688D041A7}" srcOrd="0" destOrd="0" presId="urn:microsoft.com/office/officeart/2005/8/layout/hList1"/>
    <dgm:cxn modelId="{2A90956D-33A2-46A1-ACC2-526A5FBE312E}" srcId="{F74B0609-A5A3-4901-8E23-91B4D847D16F}" destId="{1DEB54E8-DD74-482A-82C6-00386FC5F461}" srcOrd="1" destOrd="0" parTransId="{6025C8B8-6A15-46A7-9E91-1071DF007401}" sibTransId="{6E61BB87-3DF8-4C3D-84BD-605BA0F71A28}"/>
    <dgm:cxn modelId="{DC4D2C80-AE9A-4000-9088-4C9F1DD5D981}" srcId="{5179BD55-F68B-469C-B228-D73C2080FDFE}" destId="{2BA1C9CD-18F1-4AF3-B3C4-EF7452CD9101}" srcOrd="0" destOrd="0" parTransId="{5347363F-9D62-41B5-961D-609121C83433}" sibTransId="{13E3172B-3FA1-4439-ADBF-0D312B50957F}"/>
    <dgm:cxn modelId="{CC3C4E81-8FB5-4B9C-9AA3-64F5B989AFCF}" type="presOf" srcId="{830FF94B-6194-421B-8C8B-282E5E170AD0}" destId="{E2F1B820-BBF9-47DD-A025-9C718023614D}" srcOrd="0" destOrd="2" presId="urn:microsoft.com/office/officeart/2005/8/layout/hList1"/>
    <dgm:cxn modelId="{B5229199-CCB6-403C-ADD2-95D0BB76AC3B}" type="presOf" srcId="{2392E558-F2EA-4DDF-BD42-CF33DC9A5251}" destId="{5046E401-6BE4-4524-9938-59E688D041A7}" srcOrd="0" destOrd="2" presId="urn:microsoft.com/office/officeart/2005/8/layout/hList1"/>
    <dgm:cxn modelId="{E64C909A-FEF4-4AEB-A75F-98C07703CF24}" srcId="{F0069092-D7B1-48D8-B393-2285F4F57713}" destId="{F55CBB39-6E81-4CE1-BB28-419570D91427}" srcOrd="1" destOrd="0" parTransId="{69795ACE-4A44-4A69-B885-EDFFB314DF71}" sibTransId="{C055F5F2-1887-41EB-8A41-7C54018C3E47}"/>
    <dgm:cxn modelId="{FCDCE2A8-DEA9-41C5-9296-31948FBC4A4D}" type="presOf" srcId="{53C62552-5A4B-4CF9-9ADA-D77B365470FB}" destId="{96114A4A-B1F3-4803-9EDF-09D70218BC8C}" srcOrd="0" destOrd="0" presId="urn:microsoft.com/office/officeart/2005/8/layout/hList1"/>
    <dgm:cxn modelId="{9EE77CB8-E11E-47C8-87E8-0F0C2B3C76D7}" type="presOf" srcId="{5179BD55-F68B-469C-B228-D73C2080FDFE}" destId="{9B8DB58B-11E5-4FA1-AF62-6945BE0F7933}" srcOrd="0" destOrd="0" presId="urn:microsoft.com/office/officeart/2005/8/layout/hList1"/>
    <dgm:cxn modelId="{1DFCEEE8-5A04-49A2-83E5-EDF99BA6388F}" srcId="{53C62552-5A4B-4CF9-9ADA-D77B365470FB}" destId="{5179BD55-F68B-469C-B228-D73C2080FDFE}" srcOrd="1" destOrd="0" parTransId="{13DDB53B-F90A-4DA5-811A-54B72251D3BB}" sibTransId="{887D806F-4EF2-4F4B-AF18-EBC7C66EF0CA}"/>
    <dgm:cxn modelId="{60E297EF-ABB1-4780-849D-0CD0972318CE}" type="presOf" srcId="{1DEB54E8-DD74-482A-82C6-00386FC5F461}" destId="{5046E401-6BE4-4524-9938-59E688D041A7}" srcOrd="0" destOrd="1" presId="urn:microsoft.com/office/officeart/2005/8/layout/hList1"/>
    <dgm:cxn modelId="{70CAEDF5-E295-4DFF-B9D7-2FAFE784F3DA}" srcId="{5179BD55-F68B-469C-B228-D73C2080FDFE}" destId="{F63E7D39-ED25-4116-A17E-AD879C0EE118}" srcOrd="1" destOrd="0" parTransId="{519312F3-C41C-451F-B3E9-C023648491F4}" sibTransId="{0AB562BB-C38D-47D8-A19F-2518DE9DC767}"/>
    <dgm:cxn modelId="{969037F8-3F37-479C-BC2A-7FD8DDC8156A}" type="presOf" srcId="{F74B0609-A5A3-4901-8E23-91B4D847D16F}" destId="{0F96C1A3-DEEE-4C06-A817-81F5E47EAE45}" srcOrd="0" destOrd="0" presId="urn:microsoft.com/office/officeart/2005/8/layout/hList1"/>
    <dgm:cxn modelId="{29B479F8-92E5-44D4-97C6-7A99D548EE07}" type="presOf" srcId="{F55CBB39-6E81-4CE1-BB28-419570D91427}" destId="{4D2F684B-D00B-431E-AD51-B94E63692AAF}" srcOrd="0" destOrd="1" presId="urn:microsoft.com/office/officeart/2005/8/layout/hList1"/>
    <dgm:cxn modelId="{E2614CA3-C5E6-4138-B91A-C9805DD301A7}" type="presParOf" srcId="{96114A4A-B1F3-4803-9EDF-09D70218BC8C}" destId="{7BC39DFA-F267-4403-8648-AD4A2347A2DA}" srcOrd="0" destOrd="0" presId="urn:microsoft.com/office/officeart/2005/8/layout/hList1"/>
    <dgm:cxn modelId="{D183C913-1324-4FBE-8C2F-426DE92C5A9D}" type="presParOf" srcId="{7BC39DFA-F267-4403-8648-AD4A2347A2DA}" destId="{0F96C1A3-DEEE-4C06-A817-81F5E47EAE45}" srcOrd="0" destOrd="0" presId="urn:microsoft.com/office/officeart/2005/8/layout/hList1"/>
    <dgm:cxn modelId="{52F3122E-3BE4-4B5A-A06F-F43E7F06F2A4}" type="presParOf" srcId="{7BC39DFA-F267-4403-8648-AD4A2347A2DA}" destId="{5046E401-6BE4-4524-9938-59E688D041A7}" srcOrd="1" destOrd="0" presId="urn:microsoft.com/office/officeart/2005/8/layout/hList1"/>
    <dgm:cxn modelId="{B283A428-BBBF-4E7B-8730-5B5BE10A867B}" type="presParOf" srcId="{96114A4A-B1F3-4803-9EDF-09D70218BC8C}" destId="{2DD095A9-5567-4833-BF09-ECD182C4C001}" srcOrd="1" destOrd="0" presId="urn:microsoft.com/office/officeart/2005/8/layout/hList1"/>
    <dgm:cxn modelId="{F89DB16C-34D1-44CC-818F-0D04A863B82A}" type="presParOf" srcId="{96114A4A-B1F3-4803-9EDF-09D70218BC8C}" destId="{FD40DD27-37CD-473C-B50B-B81E90D74D1C}" srcOrd="2" destOrd="0" presId="urn:microsoft.com/office/officeart/2005/8/layout/hList1"/>
    <dgm:cxn modelId="{6AAB8D3E-9A2C-47C6-BC8A-ED60713E6370}" type="presParOf" srcId="{FD40DD27-37CD-473C-B50B-B81E90D74D1C}" destId="{9B8DB58B-11E5-4FA1-AF62-6945BE0F7933}" srcOrd="0" destOrd="0" presId="urn:microsoft.com/office/officeart/2005/8/layout/hList1"/>
    <dgm:cxn modelId="{4D4C3369-31B4-4C92-9F96-2F7F2B8E15EF}" type="presParOf" srcId="{FD40DD27-37CD-473C-B50B-B81E90D74D1C}" destId="{E2F1B820-BBF9-47DD-A025-9C718023614D}" srcOrd="1" destOrd="0" presId="urn:microsoft.com/office/officeart/2005/8/layout/hList1"/>
    <dgm:cxn modelId="{A8E95814-6507-4665-82D3-680B30BBD615}" type="presParOf" srcId="{96114A4A-B1F3-4803-9EDF-09D70218BC8C}" destId="{5787730C-3F8E-4312-91D0-34AA1F46AB23}" srcOrd="3" destOrd="0" presId="urn:microsoft.com/office/officeart/2005/8/layout/hList1"/>
    <dgm:cxn modelId="{15E8EE52-678A-4158-A296-152D946D9A2B}" type="presParOf" srcId="{96114A4A-B1F3-4803-9EDF-09D70218BC8C}" destId="{738CE5DD-286E-4519-AC7B-690C68BAC96A}" srcOrd="4" destOrd="0" presId="urn:microsoft.com/office/officeart/2005/8/layout/hList1"/>
    <dgm:cxn modelId="{E6DA6146-69FC-4DCF-A83C-7EDB16227691}" type="presParOf" srcId="{738CE5DD-286E-4519-AC7B-690C68BAC96A}" destId="{4B36293D-72AF-4D09-8F7F-FD21F3A794E9}" srcOrd="0" destOrd="0" presId="urn:microsoft.com/office/officeart/2005/8/layout/hList1"/>
    <dgm:cxn modelId="{8F8CF64A-219C-4EAA-81CA-39D1C581A74D}" type="presParOf" srcId="{738CE5DD-286E-4519-AC7B-690C68BAC96A}" destId="{4D2F684B-D00B-431E-AD51-B94E63692AA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04AD30-72BD-480A-A973-356FDC0A972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323F786-781D-46DC-A1AB-A9F6FEAAB922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dirty="0"/>
            <a:t>HR user features for project management and employee management</a:t>
          </a:r>
        </a:p>
      </dgm:t>
    </dgm:pt>
    <dgm:pt modelId="{8B0CC91D-AD15-45E9-81CA-5C399083FCF7}" type="parTrans" cxnId="{673C7C4E-7EE4-483C-A9B0-F1EBD80CA394}">
      <dgm:prSet/>
      <dgm:spPr/>
      <dgm:t>
        <a:bodyPr/>
        <a:lstStyle/>
        <a:p>
          <a:endParaRPr lang="en-US"/>
        </a:p>
      </dgm:t>
    </dgm:pt>
    <dgm:pt modelId="{091BCF1A-7B76-4BB8-85F8-0788C698BCBB}" type="sibTrans" cxnId="{673C7C4E-7EE4-483C-A9B0-F1EBD80CA39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3C57243-BEAC-45DE-A61D-62D3ABC4D3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Leave Management</a:t>
          </a:r>
        </a:p>
      </dgm:t>
    </dgm:pt>
    <dgm:pt modelId="{1842B2BD-D599-4A79-BE7F-2F8D59AE1463}" type="parTrans" cxnId="{8BD52F43-41EF-4106-AE6D-470EEF9B4246}">
      <dgm:prSet/>
      <dgm:spPr/>
      <dgm:t>
        <a:bodyPr/>
        <a:lstStyle/>
        <a:p>
          <a:endParaRPr lang="en-US"/>
        </a:p>
      </dgm:t>
    </dgm:pt>
    <dgm:pt modelId="{0A5DC550-2D36-4A0E-80F9-F1F5AB39ABE5}" type="sibTrans" cxnId="{8BD52F43-41EF-4106-AE6D-470EEF9B424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72472A7-717C-4F40-9980-6336AF8BFD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Timesheet submission</a:t>
          </a:r>
        </a:p>
      </dgm:t>
    </dgm:pt>
    <dgm:pt modelId="{708D0599-88F0-43C0-8B25-343F7F6AC8F4}" type="parTrans" cxnId="{E93B0FBC-6187-472D-B9D9-9BE97044A50A}">
      <dgm:prSet/>
      <dgm:spPr/>
      <dgm:t>
        <a:bodyPr/>
        <a:lstStyle/>
        <a:p>
          <a:endParaRPr lang="en-US"/>
        </a:p>
      </dgm:t>
    </dgm:pt>
    <dgm:pt modelId="{78760EB5-C5F8-4721-91BF-B715BCCD9092}" type="sibTrans" cxnId="{E93B0FBC-6187-472D-B9D9-9BE97044A50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8738A2-5C91-4153-B1A9-D5C35C2479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SQL procedures for project</a:t>
          </a:r>
        </a:p>
      </dgm:t>
    </dgm:pt>
    <dgm:pt modelId="{DFDABDB0-8A7F-4D94-880F-7E07617CCC6B}" type="parTrans" cxnId="{883E9B79-3FD4-49DD-84B3-8BFFEEBA88C8}">
      <dgm:prSet/>
      <dgm:spPr/>
      <dgm:t>
        <a:bodyPr/>
        <a:lstStyle/>
        <a:p>
          <a:endParaRPr lang="en-US"/>
        </a:p>
      </dgm:t>
    </dgm:pt>
    <dgm:pt modelId="{89FBC507-934E-4139-8797-82FB96B2DF0D}" type="sibTrans" cxnId="{883E9B79-3FD4-49DD-84B3-8BFFEEBA88C8}">
      <dgm:prSet/>
      <dgm:spPr/>
      <dgm:t>
        <a:bodyPr/>
        <a:lstStyle/>
        <a:p>
          <a:endParaRPr lang="en-US"/>
        </a:p>
      </dgm:t>
    </dgm:pt>
    <dgm:pt modelId="{3BBDD07A-0EDD-4696-9B11-70D785C5A1F9}" type="pres">
      <dgm:prSet presAssocID="{1A04AD30-72BD-480A-A973-356FDC0A9722}" presName="root" presStyleCnt="0">
        <dgm:presLayoutVars>
          <dgm:dir/>
          <dgm:resizeHandles val="exact"/>
        </dgm:presLayoutVars>
      </dgm:prSet>
      <dgm:spPr/>
    </dgm:pt>
    <dgm:pt modelId="{5217B89B-4A9C-4749-9B96-4414918222D6}" type="pres">
      <dgm:prSet presAssocID="{1A04AD30-72BD-480A-A973-356FDC0A9722}" presName="container" presStyleCnt="0">
        <dgm:presLayoutVars>
          <dgm:dir/>
          <dgm:resizeHandles val="exact"/>
        </dgm:presLayoutVars>
      </dgm:prSet>
      <dgm:spPr/>
    </dgm:pt>
    <dgm:pt modelId="{86398FCA-CE87-4930-8D72-BC76E7E202AA}" type="pres">
      <dgm:prSet presAssocID="{F323F786-781D-46DC-A1AB-A9F6FEAAB922}" presName="compNode" presStyleCnt="0"/>
      <dgm:spPr/>
    </dgm:pt>
    <dgm:pt modelId="{9C76DC4B-D0E8-480C-84D3-10854167E8C8}" type="pres">
      <dgm:prSet presAssocID="{F323F786-781D-46DC-A1AB-A9F6FEAAB922}" presName="iconBgRect" presStyleLbl="bgShp" presStyleIdx="0" presStyleCnt="4"/>
      <dgm:spPr/>
    </dgm:pt>
    <dgm:pt modelId="{D0D09D86-E97A-4903-9F3F-59257DF87A74}" type="pres">
      <dgm:prSet presAssocID="{F323F786-781D-46DC-A1AB-A9F6FEAAB92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197E664-D404-467C-B79C-A16175B824B4}" type="pres">
      <dgm:prSet presAssocID="{F323F786-781D-46DC-A1AB-A9F6FEAAB922}" presName="spaceRect" presStyleCnt="0"/>
      <dgm:spPr/>
    </dgm:pt>
    <dgm:pt modelId="{C6EC8083-0FBB-42B1-9151-C9F9E54464C0}" type="pres">
      <dgm:prSet presAssocID="{F323F786-781D-46DC-A1AB-A9F6FEAAB922}" presName="textRect" presStyleLbl="revTx" presStyleIdx="0" presStyleCnt="4">
        <dgm:presLayoutVars>
          <dgm:chMax val="1"/>
          <dgm:chPref val="1"/>
        </dgm:presLayoutVars>
      </dgm:prSet>
      <dgm:spPr/>
    </dgm:pt>
    <dgm:pt modelId="{2F9F8FC2-02B4-49D4-9464-E35E9290DC66}" type="pres">
      <dgm:prSet presAssocID="{091BCF1A-7B76-4BB8-85F8-0788C698BCBB}" presName="sibTrans" presStyleLbl="sibTrans2D1" presStyleIdx="0" presStyleCnt="0"/>
      <dgm:spPr/>
    </dgm:pt>
    <dgm:pt modelId="{DDFB541D-74B9-4E12-8EDB-4FE500195BF0}" type="pres">
      <dgm:prSet presAssocID="{23C57243-BEAC-45DE-A61D-62D3ABC4D367}" presName="compNode" presStyleCnt="0"/>
      <dgm:spPr/>
    </dgm:pt>
    <dgm:pt modelId="{7ADADAA7-25D5-44B9-AE05-1ABA2FDF3A70}" type="pres">
      <dgm:prSet presAssocID="{23C57243-BEAC-45DE-A61D-62D3ABC4D367}" presName="iconBgRect" presStyleLbl="bgShp" presStyleIdx="1" presStyleCnt="4"/>
      <dgm:spPr/>
    </dgm:pt>
    <dgm:pt modelId="{41D03414-BE2D-4C3A-8AB4-D2D1AA3742F6}" type="pres">
      <dgm:prSet presAssocID="{23C57243-BEAC-45DE-A61D-62D3ABC4D36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01999142-51F9-4F2F-8290-E3DF38458193}" type="pres">
      <dgm:prSet presAssocID="{23C57243-BEAC-45DE-A61D-62D3ABC4D367}" presName="spaceRect" presStyleCnt="0"/>
      <dgm:spPr/>
    </dgm:pt>
    <dgm:pt modelId="{95A3B750-48CB-4030-9212-FA1B7150C101}" type="pres">
      <dgm:prSet presAssocID="{23C57243-BEAC-45DE-A61D-62D3ABC4D367}" presName="textRect" presStyleLbl="revTx" presStyleIdx="1" presStyleCnt="4">
        <dgm:presLayoutVars>
          <dgm:chMax val="1"/>
          <dgm:chPref val="1"/>
        </dgm:presLayoutVars>
      </dgm:prSet>
      <dgm:spPr/>
    </dgm:pt>
    <dgm:pt modelId="{FEDF5A37-E4C2-4AA8-8CE7-6731F5D8D28C}" type="pres">
      <dgm:prSet presAssocID="{0A5DC550-2D36-4A0E-80F9-F1F5AB39ABE5}" presName="sibTrans" presStyleLbl="sibTrans2D1" presStyleIdx="0" presStyleCnt="0"/>
      <dgm:spPr/>
    </dgm:pt>
    <dgm:pt modelId="{F05CB253-5EC9-4E94-8098-A4D2F43ED5F7}" type="pres">
      <dgm:prSet presAssocID="{172472A7-717C-4F40-9980-6336AF8BFD14}" presName="compNode" presStyleCnt="0"/>
      <dgm:spPr/>
    </dgm:pt>
    <dgm:pt modelId="{C936238E-7F8F-49F3-9DAA-41BB8FA44EF4}" type="pres">
      <dgm:prSet presAssocID="{172472A7-717C-4F40-9980-6336AF8BFD14}" presName="iconBgRect" presStyleLbl="bgShp" presStyleIdx="2" presStyleCnt="4"/>
      <dgm:spPr/>
    </dgm:pt>
    <dgm:pt modelId="{7137A702-6463-47CE-8B83-1128B4513754}" type="pres">
      <dgm:prSet presAssocID="{172472A7-717C-4F40-9980-6336AF8BFD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B3D2E109-1DF3-4165-9508-8A54500A3E22}" type="pres">
      <dgm:prSet presAssocID="{172472A7-717C-4F40-9980-6336AF8BFD14}" presName="spaceRect" presStyleCnt="0"/>
      <dgm:spPr/>
    </dgm:pt>
    <dgm:pt modelId="{85022FA7-08B3-4723-A505-AA0525F59978}" type="pres">
      <dgm:prSet presAssocID="{172472A7-717C-4F40-9980-6336AF8BFD14}" presName="textRect" presStyleLbl="revTx" presStyleIdx="2" presStyleCnt="4">
        <dgm:presLayoutVars>
          <dgm:chMax val="1"/>
          <dgm:chPref val="1"/>
        </dgm:presLayoutVars>
      </dgm:prSet>
      <dgm:spPr/>
    </dgm:pt>
    <dgm:pt modelId="{94C476A4-B131-4C2C-9781-16A4142727C8}" type="pres">
      <dgm:prSet presAssocID="{78760EB5-C5F8-4721-91BF-B715BCCD9092}" presName="sibTrans" presStyleLbl="sibTrans2D1" presStyleIdx="0" presStyleCnt="0"/>
      <dgm:spPr/>
    </dgm:pt>
    <dgm:pt modelId="{7C187BF4-CBA8-431F-A37E-386E429963A7}" type="pres">
      <dgm:prSet presAssocID="{3D8738A2-5C91-4153-B1A9-D5C35C247941}" presName="compNode" presStyleCnt="0"/>
      <dgm:spPr/>
    </dgm:pt>
    <dgm:pt modelId="{81F808CA-6F66-41AF-932F-9E4F655D21A1}" type="pres">
      <dgm:prSet presAssocID="{3D8738A2-5C91-4153-B1A9-D5C35C247941}" presName="iconBgRect" presStyleLbl="bgShp" presStyleIdx="3" presStyleCnt="4"/>
      <dgm:spPr/>
    </dgm:pt>
    <dgm:pt modelId="{AAB072A0-A3CF-4EB7-A6FA-DF732D01F54A}" type="pres">
      <dgm:prSet presAssocID="{3D8738A2-5C91-4153-B1A9-D5C35C24794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DB049A5-8555-4928-A9D9-025DB428697A}" type="pres">
      <dgm:prSet presAssocID="{3D8738A2-5C91-4153-B1A9-D5C35C247941}" presName="spaceRect" presStyleCnt="0"/>
      <dgm:spPr/>
    </dgm:pt>
    <dgm:pt modelId="{6E539110-18C0-4A21-8305-537DF12AFBF6}" type="pres">
      <dgm:prSet presAssocID="{3D8738A2-5C91-4153-B1A9-D5C35C24794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2A9872A-FD66-4D9B-B2B7-200315040AF9}" type="presOf" srcId="{1A04AD30-72BD-480A-A973-356FDC0A9722}" destId="{3BBDD07A-0EDD-4696-9B11-70D785C5A1F9}" srcOrd="0" destOrd="0" presId="urn:microsoft.com/office/officeart/2018/2/layout/IconCircleList"/>
    <dgm:cxn modelId="{CD7C7137-4FD7-4D27-A548-01FFE5AFDAF9}" type="presOf" srcId="{3D8738A2-5C91-4153-B1A9-D5C35C247941}" destId="{6E539110-18C0-4A21-8305-537DF12AFBF6}" srcOrd="0" destOrd="0" presId="urn:microsoft.com/office/officeart/2018/2/layout/IconCircleList"/>
    <dgm:cxn modelId="{8BD52F43-41EF-4106-AE6D-470EEF9B4246}" srcId="{1A04AD30-72BD-480A-A973-356FDC0A9722}" destId="{23C57243-BEAC-45DE-A61D-62D3ABC4D367}" srcOrd="1" destOrd="0" parTransId="{1842B2BD-D599-4A79-BE7F-2F8D59AE1463}" sibTransId="{0A5DC550-2D36-4A0E-80F9-F1F5AB39ABE5}"/>
    <dgm:cxn modelId="{673C7C4E-7EE4-483C-A9B0-F1EBD80CA394}" srcId="{1A04AD30-72BD-480A-A973-356FDC0A9722}" destId="{F323F786-781D-46DC-A1AB-A9F6FEAAB922}" srcOrd="0" destOrd="0" parTransId="{8B0CC91D-AD15-45E9-81CA-5C399083FCF7}" sibTransId="{091BCF1A-7B76-4BB8-85F8-0788C698BCBB}"/>
    <dgm:cxn modelId="{883E9B79-3FD4-49DD-84B3-8BFFEEBA88C8}" srcId="{1A04AD30-72BD-480A-A973-356FDC0A9722}" destId="{3D8738A2-5C91-4153-B1A9-D5C35C247941}" srcOrd="3" destOrd="0" parTransId="{DFDABDB0-8A7F-4D94-880F-7E07617CCC6B}" sibTransId="{89FBC507-934E-4139-8797-82FB96B2DF0D}"/>
    <dgm:cxn modelId="{0DE9915A-81E7-4407-88B5-50075C7811E9}" type="presOf" srcId="{23C57243-BEAC-45DE-A61D-62D3ABC4D367}" destId="{95A3B750-48CB-4030-9212-FA1B7150C101}" srcOrd="0" destOrd="0" presId="urn:microsoft.com/office/officeart/2018/2/layout/IconCircleList"/>
    <dgm:cxn modelId="{0719DD7B-4138-4EE1-A533-04E85B9EFD04}" type="presOf" srcId="{0A5DC550-2D36-4A0E-80F9-F1F5AB39ABE5}" destId="{FEDF5A37-E4C2-4AA8-8CE7-6731F5D8D28C}" srcOrd="0" destOrd="0" presId="urn:microsoft.com/office/officeart/2018/2/layout/IconCircleList"/>
    <dgm:cxn modelId="{B4BAAF9D-9354-4274-9201-613CF2613F08}" type="presOf" srcId="{78760EB5-C5F8-4721-91BF-B715BCCD9092}" destId="{94C476A4-B131-4C2C-9781-16A4142727C8}" srcOrd="0" destOrd="0" presId="urn:microsoft.com/office/officeart/2018/2/layout/IconCircleList"/>
    <dgm:cxn modelId="{42B0E1A9-8DF9-4043-8FDB-F56ADFEFCD64}" type="presOf" srcId="{172472A7-717C-4F40-9980-6336AF8BFD14}" destId="{85022FA7-08B3-4723-A505-AA0525F59978}" srcOrd="0" destOrd="0" presId="urn:microsoft.com/office/officeart/2018/2/layout/IconCircleList"/>
    <dgm:cxn modelId="{E93B0FBC-6187-472D-B9D9-9BE97044A50A}" srcId="{1A04AD30-72BD-480A-A973-356FDC0A9722}" destId="{172472A7-717C-4F40-9980-6336AF8BFD14}" srcOrd="2" destOrd="0" parTransId="{708D0599-88F0-43C0-8B25-343F7F6AC8F4}" sibTransId="{78760EB5-C5F8-4721-91BF-B715BCCD9092}"/>
    <dgm:cxn modelId="{6F4A43F2-D025-42C5-9C7A-3561AA6B5B7B}" type="presOf" srcId="{F323F786-781D-46DC-A1AB-A9F6FEAAB922}" destId="{C6EC8083-0FBB-42B1-9151-C9F9E54464C0}" srcOrd="0" destOrd="0" presId="urn:microsoft.com/office/officeart/2018/2/layout/IconCircleList"/>
    <dgm:cxn modelId="{3A800BF7-430F-4AEF-B247-2A30C812993F}" type="presOf" srcId="{091BCF1A-7B76-4BB8-85F8-0788C698BCBB}" destId="{2F9F8FC2-02B4-49D4-9464-E35E9290DC66}" srcOrd="0" destOrd="0" presId="urn:microsoft.com/office/officeart/2018/2/layout/IconCircleList"/>
    <dgm:cxn modelId="{283F049C-D0F2-46CF-A4E6-9ED07A2514B7}" type="presParOf" srcId="{3BBDD07A-0EDD-4696-9B11-70D785C5A1F9}" destId="{5217B89B-4A9C-4749-9B96-4414918222D6}" srcOrd="0" destOrd="0" presId="urn:microsoft.com/office/officeart/2018/2/layout/IconCircleList"/>
    <dgm:cxn modelId="{78F763ED-FA33-4ECD-AE4E-A500A77308CB}" type="presParOf" srcId="{5217B89B-4A9C-4749-9B96-4414918222D6}" destId="{86398FCA-CE87-4930-8D72-BC76E7E202AA}" srcOrd="0" destOrd="0" presId="urn:microsoft.com/office/officeart/2018/2/layout/IconCircleList"/>
    <dgm:cxn modelId="{1082206E-29F1-476F-BE4E-A09FCD14C2B9}" type="presParOf" srcId="{86398FCA-CE87-4930-8D72-BC76E7E202AA}" destId="{9C76DC4B-D0E8-480C-84D3-10854167E8C8}" srcOrd="0" destOrd="0" presId="urn:microsoft.com/office/officeart/2018/2/layout/IconCircleList"/>
    <dgm:cxn modelId="{8DFD505B-8CE1-4FE5-A03B-2C0FDBBAA570}" type="presParOf" srcId="{86398FCA-CE87-4930-8D72-BC76E7E202AA}" destId="{D0D09D86-E97A-4903-9F3F-59257DF87A74}" srcOrd="1" destOrd="0" presId="urn:microsoft.com/office/officeart/2018/2/layout/IconCircleList"/>
    <dgm:cxn modelId="{EF670CFA-591E-424C-B93E-56F522B46F82}" type="presParOf" srcId="{86398FCA-CE87-4930-8D72-BC76E7E202AA}" destId="{0197E664-D404-467C-B79C-A16175B824B4}" srcOrd="2" destOrd="0" presId="urn:microsoft.com/office/officeart/2018/2/layout/IconCircleList"/>
    <dgm:cxn modelId="{C679FC81-AE52-4433-A421-16F0CD830922}" type="presParOf" srcId="{86398FCA-CE87-4930-8D72-BC76E7E202AA}" destId="{C6EC8083-0FBB-42B1-9151-C9F9E54464C0}" srcOrd="3" destOrd="0" presId="urn:microsoft.com/office/officeart/2018/2/layout/IconCircleList"/>
    <dgm:cxn modelId="{FBF7B504-18E8-49C2-A7FA-680C923352D3}" type="presParOf" srcId="{5217B89B-4A9C-4749-9B96-4414918222D6}" destId="{2F9F8FC2-02B4-49D4-9464-E35E9290DC66}" srcOrd="1" destOrd="0" presId="urn:microsoft.com/office/officeart/2018/2/layout/IconCircleList"/>
    <dgm:cxn modelId="{EE976034-DD47-4588-90A6-52EBD127456F}" type="presParOf" srcId="{5217B89B-4A9C-4749-9B96-4414918222D6}" destId="{DDFB541D-74B9-4E12-8EDB-4FE500195BF0}" srcOrd="2" destOrd="0" presId="urn:microsoft.com/office/officeart/2018/2/layout/IconCircleList"/>
    <dgm:cxn modelId="{106710CF-BDA5-43A4-8BA0-2DD574A50A1C}" type="presParOf" srcId="{DDFB541D-74B9-4E12-8EDB-4FE500195BF0}" destId="{7ADADAA7-25D5-44B9-AE05-1ABA2FDF3A70}" srcOrd="0" destOrd="0" presId="urn:microsoft.com/office/officeart/2018/2/layout/IconCircleList"/>
    <dgm:cxn modelId="{91A5FC3D-F597-4990-A0FB-8AA59DED918B}" type="presParOf" srcId="{DDFB541D-74B9-4E12-8EDB-4FE500195BF0}" destId="{41D03414-BE2D-4C3A-8AB4-D2D1AA3742F6}" srcOrd="1" destOrd="0" presId="urn:microsoft.com/office/officeart/2018/2/layout/IconCircleList"/>
    <dgm:cxn modelId="{E75FF9FF-059B-4DA2-90B3-356A273D93AA}" type="presParOf" srcId="{DDFB541D-74B9-4E12-8EDB-4FE500195BF0}" destId="{01999142-51F9-4F2F-8290-E3DF38458193}" srcOrd="2" destOrd="0" presId="urn:microsoft.com/office/officeart/2018/2/layout/IconCircleList"/>
    <dgm:cxn modelId="{FA1F43C1-BE99-482B-BA17-68165A7D03DD}" type="presParOf" srcId="{DDFB541D-74B9-4E12-8EDB-4FE500195BF0}" destId="{95A3B750-48CB-4030-9212-FA1B7150C101}" srcOrd="3" destOrd="0" presId="urn:microsoft.com/office/officeart/2018/2/layout/IconCircleList"/>
    <dgm:cxn modelId="{697EC0FC-DC7C-45E0-8A02-B55733DD3CD4}" type="presParOf" srcId="{5217B89B-4A9C-4749-9B96-4414918222D6}" destId="{FEDF5A37-E4C2-4AA8-8CE7-6731F5D8D28C}" srcOrd="3" destOrd="0" presId="urn:microsoft.com/office/officeart/2018/2/layout/IconCircleList"/>
    <dgm:cxn modelId="{DA0F1850-673C-4788-BA65-47345AEE525E}" type="presParOf" srcId="{5217B89B-4A9C-4749-9B96-4414918222D6}" destId="{F05CB253-5EC9-4E94-8098-A4D2F43ED5F7}" srcOrd="4" destOrd="0" presId="urn:microsoft.com/office/officeart/2018/2/layout/IconCircleList"/>
    <dgm:cxn modelId="{5B433E6C-7F6E-4417-A6F1-D84023033921}" type="presParOf" srcId="{F05CB253-5EC9-4E94-8098-A4D2F43ED5F7}" destId="{C936238E-7F8F-49F3-9DAA-41BB8FA44EF4}" srcOrd="0" destOrd="0" presId="urn:microsoft.com/office/officeart/2018/2/layout/IconCircleList"/>
    <dgm:cxn modelId="{4339AEF2-41B6-4163-95B6-792CF2D89FB3}" type="presParOf" srcId="{F05CB253-5EC9-4E94-8098-A4D2F43ED5F7}" destId="{7137A702-6463-47CE-8B83-1128B4513754}" srcOrd="1" destOrd="0" presId="urn:microsoft.com/office/officeart/2018/2/layout/IconCircleList"/>
    <dgm:cxn modelId="{34067FF2-0E60-4B5D-8D87-4E55EC61BDE7}" type="presParOf" srcId="{F05CB253-5EC9-4E94-8098-A4D2F43ED5F7}" destId="{B3D2E109-1DF3-4165-9508-8A54500A3E22}" srcOrd="2" destOrd="0" presId="urn:microsoft.com/office/officeart/2018/2/layout/IconCircleList"/>
    <dgm:cxn modelId="{F6B0FA17-F5B0-4672-A99A-DB97C3AEDB42}" type="presParOf" srcId="{F05CB253-5EC9-4E94-8098-A4D2F43ED5F7}" destId="{85022FA7-08B3-4723-A505-AA0525F59978}" srcOrd="3" destOrd="0" presId="urn:microsoft.com/office/officeart/2018/2/layout/IconCircleList"/>
    <dgm:cxn modelId="{AA1FE2BC-7245-40DE-B90B-167AA4FE4223}" type="presParOf" srcId="{5217B89B-4A9C-4749-9B96-4414918222D6}" destId="{94C476A4-B131-4C2C-9781-16A4142727C8}" srcOrd="5" destOrd="0" presId="urn:microsoft.com/office/officeart/2018/2/layout/IconCircleList"/>
    <dgm:cxn modelId="{77037E5C-577D-4E79-B9E7-AEE00E9F2E5A}" type="presParOf" srcId="{5217B89B-4A9C-4749-9B96-4414918222D6}" destId="{7C187BF4-CBA8-431F-A37E-386E429963A7}" srcOrd="6" destOrd="0" presId="urn:microsoft.com/office/officeart/2018/2/layout/IconCircleList"/>
    <dgm:cxn modelId="{325911C1-64A8-4765-8ED6-F6100B20C137}" type="presParOf" srcId="{7C187BF4-CBA8-431F-A37E-386E429963A7}" destId="{81F808CA-6F66-41AF-932F-9E4F655D21A1}" srcOrd="0" destOrd="0" presId="urn:microsoft.com/office/officeart/2018/2/layout/IconCircleList"/>
    <dgm:cxn modelId="{F666CB6F-DEEC-493D-98AB-3EC7C5CF08D3}" type="presParOf" srcId="{7C187BF4-CBA8-431F-A37E-386E429963A7}" destId="{AAB072A0-A3CF-4EB7-A6FA-DF732D01F54A}" srcOrd="1" destOrd="0" presId="urn:microsoft.com/office/officeart/2018/2/layout/IconCircleList"/>
    <dgm:cxn modelId="{258495AC-AA47-480C-8603-D0939D1BBE59}" type="presParOf" srcId="{7C187BF4-CBA8-431F-A37E-386E429963A7}" destId="{BDB049A5-8555-4928-A9D9-025DB428697A}" srcOrd="2" destOrd="0" presId="urn:microsoft.com/office/officeart/2018/2/layout/IconCircleList"/>
    <dgm:cxn modelId="{6CD05FF0-54B7-4F5A-A3F3-6B644E64060E}" type="presParOf" srcId="{7C187BF4-CBA8-431F-A37E-386E429963A7}" destId="{6E539110-18C0-4A21-8305-537DF12AFBF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A76E4-6B84-4567-A96B-B0E9E0860D2A}">
      <dsp:nvSpPr>
        <dsp:cNvPr id="0" name=""/>
        <dsp:cNvSpPr/>
      </dsp:nvSpPr>
      <dsp:spPr>
        <a:xfrm>
          <a:off x="57937" y="310934"/>
          <a:ext cx="1494870" cy="14948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1E77C-2E67-4563-8F6D-46AE675486D9}">
      <dsp:nvSpPr>
        <dsp:cNvPr id="0" name=""/>
        <dsp:cNvSpPr/>
      </dsp:nvSpPr>
      <dsp:spPr>
        <a:xfrm>
          <a:off x="371860" y="624857"/>
          <a:ext cx="867024" cy="8670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7D624-35DF-4720-9BB6-DEB0D12457AF}">
      <dsp:nvSpPr>
        <dsp:cNvPr id="0" name=""/>
        <dsp:cNvSpPr/>
      </dsp:nvSpPr>
      <dsp:spPr>
        <a:xfrm>
          <a:off x="1873137" y="310934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Employee Management Software allows the company to organize their staff and record on an individual level.</a:t>
          </a:r>
        </a:p>
      </dsp:txBody>
      <dsp:txXfrm>
        <a:off x="1873137" y="310934"/>
        <a:ext cx="3523623" cy="1494870"/>
      </dsp:txXfrm>
    </dsp:sp>
    <dsp:sp modelId="{A0DFB197-8CB3-4C76-BB48-4DF673CE3D84}">
      <dsp:nvSpPr>
        <dsp:cNvPr id="0" name=""/>
        <dsp:cNvSpPr/>
      </dsp:nvSpPr>
      <dsp:spPr>
        <a:xfrm>
          <a:off x="6010725" y="310934"/>
          <a:ext cx="1494870" cy="149487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1B98D-946E-4D55-90E7-231DC52B4054}">
      <dsp:nvSpPr>
        <dsp:cNvPr id="0" name=""/>
        <dsp:cNvSpPr/>
      </dsp:nvSpPr>
      <dsp:spPr>
        <a:xfrm>
          <a:off x="6324648" y="624857"/>
          <a:ext cx="867024" cy="8670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314F5-96C4-40CA-BAC5-BF02DC70B0CE}">
      <dsp:nvSpPr>
        <dsp:cNvPr id="0" name=""/>
        <dsp:cNvSpPr/>
      </dsp:nvSpPr>
      <dsp:spPr>
        <a:xfrm>
          <a:off x="7825925" y="310934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There are HR and employee users in the system.</a:t>
          </a:r>
        </a:p>
      </dsp:txBody>
      <dsp:txXfrm>
        <a:off x="7825925" y="310934"/>
        <a:ext cx="3523623" cy="1494870"/>
      </dsp:txXfrm>
    </dsp:sp>
    <dsp:sp modelId="{91BB2B05-A374-4F72-8C2E-43CE319EDC75}">
      <dsp:nvSpPr>
        <dsp:cNvPr id="0" name=""/>
        <dsp:cNvSpPr/>
      </dsp:nvSpPr>
      <dsp:spPr>
        <a:xfrm>
          <a:off x="57937" y="2545532"/>
          <a:ext cx="1494870" cy="149487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D1D5AD-5B36-4F62-82F2-DFF942D1617A}">
      <dsp:nvSpPr>
        <dsp:cNvPr id="0" name=""/>
        <dsp:cNvSpPr/>
      </dsp:nvSpPr>
      <dsp:spPr>
        <a:xfrm>
          <a:off x="371860" y="2859455"/>
          <a:ext cx="867024" cy="8670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66F4C-CC9F-493A-90C0-961BF36896F3}">
      <dsp:nvSpPr>
        <dsp:cNvPr id="0" name=""/>
        <dsp:cNvSpPr/>
      </dsp:nvSpPr>
      <dsp:spPr>
        <a:xfrm>
          <a:off x="1873137" y="2545532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Employees can view their profile, access pay slips, report billing hours, apply leaves and view project hierarchy.</a:t>
          </a:r>
        </a:p>
      </dsp:txBody>
      <dsp:txXfrm>
        <a:off x="1873137" y="2545532"/>
        <a:ext cx="3523623" cy="1494870"/>
      </dsp:txXfrm>
    </dsp:sp>
    <dsp:sp modelId="{C3E7BB4E-F9EE-4E97-940F-B076EEE488A4}">
      <dsp:nvSpPr>
        <dsp:cNvPr id="0" name=""/>
        <dsp:cNvSpPr/>
      </dsp:nvSpPr>
      <dsp:spPr>
        <a:xfrm>
          <a:off x="6010725" y="2545532"/>
          <a:ext cx="1494870" cy="149487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EDC580-D48B-4D91-B49E-9D6791CFE21E}">
      <dsp:nvSpPr>
        <dsp:cNvPr id="0" name=""/>
        <dsp:cNvSpPr/>
      </dsp:nvSpPr>
      <dsp:spPr>
        <a:xfrm>
          <a:off x="6324648" y="2859455"/>
          <a:ext cx="867024" cy="8670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3CD397-802A-4828-8B08-C4383227ECF9}">
      <dsp:nvSpPr>
        <dsp:cNvPr id="0" name=""/>
        <dsp:cNvSpPr/>
      </dsp:nvSpPr>
      <dsp:spPr>
        <a:xfrm>
          <a:off x="7825925" y="2545532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Additionally, HR users can track employees, approve leaves and assign employees to projects.</a:t>
          </a:r>
        </a:p>
      </dsp:txBody>
      <dsp:txXfrm>
        <a:off x="7825925" y="2545532"/>
        <a:ext cx="3523623" cy="14948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6C1A3-DEEE-4C06-A817-81F5E47EAE45}">
      <dsp:nvSpPr>
        <dsp:cNvPr id="0" name=""/>
        <dsp:cNvSpPr/>
      </dsp:nvSpPr>
      <dsp:spPr>
        <a:xfrm>
          <a:off x="3286" y="57302"/>
          <a:ext cx="3203971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Phase 1:</a:t>
          </a:r>
        </a:p>
      </dsp:txBody>
      <dsp:txXfrm>
        <a:off x="3286" y="57302"/>
        <a:ext cx="3203971" cy="633600"/>
      </dsp:txXfrm>
    </dsp:sp>
    <dsp:sp modelId="{5046E401-6BE4-4524-9938-59E688D041A7}">
      <dsp:nvSpPr>
        <dsp:cNvPr id="0" name=""/>
        <dsp:cNvSpPr/>
      </dsp:nvSpPr>
      <dsp:spPr>
        <a:xfrm>
          <a:off x="3286" y="690902"/>
          <a:ext cx="3203971" cy="320067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Login and Registration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Create Database for project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Dashboard of employees and menu</a:t>
          </a:r>
        </a:p>
      </dsp:txBody>
      <dsp:txXfrm>
        <a:off x="3286" y="690902"/>
        <a:ext cx="3203971" cy="3200670"/>
      </dsp:txXfrm>
    </dsp:sp>
    <dsp:sp modelId="{9B8DB58B-11E5-4FA1-AF62-6945BE0F7933}">
      <dsp:nvSpPr>
        <dsp:cNvPr id="0" name=""/>
        <dsp:cNvSpPr/>
      </dsp:nvSpPr>
      <dsp:spPr>
        <a:xfrm>
          <a:off x="3655814" y="57302"/>
          <a:ext cx="3203971" cy="633600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Phase 2:</a:t>
          </a:r>
        </a:p>
      </dsp:txBody>
      <dsp:txXfrm>
        <a:off x="3655814" y="57302"/>
        <a:ext cx="3203971" cy="633600"/>
      </dsp:txXfrm>
    </dsp:sp>
    <dsp:sp modelId="{E2F1B820-BBF9-47DD-A025-9C718023614D}">
      <dsp:nvSpPr>
        <dsp:cNvPr id="0" name=""/>
        <dsp:cNvSpPr/>
      </dsp:nvSpPr>
      <dsp:spPr>
        <a:xfrm>
          <a:off x="3655814" y="690902"/>
          <a:ext cx="3203971" cy="3200670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HR user features for project management and employee management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Leave Management and Timesheet submission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SQL procedures for project</a:t>
          </a:r>
        </a:p>
      </dsp:txBody>
      <dsp:txXfrm>
        <a:off x="3655814" y="690902"/>
        <a:ext cx="3203971" cy="3200670"/>
      </dsp:txXfrm>
    </dsp:sp>
    <dsp:sp modelId="{4B36293D-72AF-4D09-8F7F-FD21F3A794E9}">
      <dsp:nvSpPr>
        <dsp:cNvPr id="0" name=""/>
        <dsp:cNvSpPr/>
      </dsp:nvSpPr>
      <dsp:spPr>
        <a:xfrm>
          <a:off x="7308342" y="57302"/>
          <a:ext cx="3203971" cy="6336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Phase 3:</a:t>
          </a:r>
        </a:p>
      </dsp:txBody>
      <dsp:txXfrm>
        <a:off x="7308342" y="57302"/>
        <a:ext cx="3203971" cy="633600"/>
      </dsp:txXfrm>
    </dsp:sp>
    <dsp:sp modelId="{4D2F684B-D00B-431E-AD51-B94E63692AAF}">
      <dsp:nvSpPr>
        <dsp:cNvPr id="0" name=""/>
        <dsp:cNvSpPr/>
      </dsp:nvSpPr>
      <dsp:spPr>
        <a:xfrm>
          <a:off x="7308342" y="690902"/>
          <a:ext cx="3203971" cy="320067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Build Payroll module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Generate pay slips for employees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System Testing and Integration Testing</a:t>
          </a:r>
        </a:p>
      </dsp:txBody>
      <dsp:txXfrm>
        <a:off x="7308342" y="690902"/>
        <a:ext cx="3203971" cy="32006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76DC4B-D0E8-480C-84D3-10854167E8C8}">
      <dsp:nvSpPr>
        <dsp:cNvPr id="0" name=""/>
        <dsp:cNvSpPr/>
      </dsp:nvSpPr>
      <dsp:spPr>
        <a:xfrm>
          <a:off x="282221" y="159118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D09D86-E97A-4903-9F3F-59257DF87A74}">
      <dsp:nvSpPr>
        <dsp:cNvPr id="0" name=""/>
        <dsp:cNvSpPr/>
      </dsp:nvSpPr>
      <dsp:spPr>
        <a:xfrm>
          <a:off x="570337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C8083-0FBB-42B1-9151-C9F9E54464C0}">
      <dsp:nvSpPr>
        <dsp:cNvPr id="0" name=""/>
        <dsp:cNvSpPr/>
      </dsp:nvSpPr>
      <dsp:spPr>
        <a:xfrm>
          <a:off x="1948202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HR user features for project management and employee management</a:t>
          </a:r>
        </a:p>
      </dsp:txBody>
      <dsp:txXfrm>
        <a:off x="1948202" y="159118"/>
        <a:ext cx="3233964" cy="1371985"/>
      </dsp:txXfrm>
    </dsp:sp>
    <dsp:sp modelId="{7ADADAA7-25D5-44B9-AE05-1ABA2FDF3A70}">
      <dsp:nvSpPr>
        <dsp:cNvPr id="0" name=""/>
        <dsp:cNvSpPr/>
      </dsp:nvSpPr>
      <dsp:spPr>
        <a:xfrm>
          <a:off x="5745661" y="159118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D03414-BE2D-4C3A-8AB4-D2D1AA3742F6}">
      <dsp:nvSpPr>
        <dsp:cNvPr id="0" name=""/>
        <dsp:cNvSpPr/>
      </dsp:nvSpPr>
      <dsp:spPr>
        <a:xfrm>
          <a:off x="6033778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3B750-48CB-4030-9212-FA1B7150C101}">
      <dsp:nvSpPr>
        <dsp:cNvPr id="0" name=""/>
        <dsp:cNvSpPr/>
      </dsp:nvSpPr>
      <dsp:spPr>
        <a:xfrm>
          <a:off x="7411643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Leave Management</a:t>
          </a:r>
        </a:p>
      </dsp:txBody>
      <dsp:txXfrm>
        <a:off x="7411643" y="159118"/>
        <a:ext cx="3233964" cy="1371985"/>
      </dsp:txXfrm>
    </dsp:sp>
    <dsp:sp modelId="{C936238E-7F8F-49F3-9DAA-41BB8FA44EF4}">
      <dsp:nvSpPr>
        <dsp:cNvPr id="0" name=""/>
        <dsp:cNvSpPr/>
      </dsp:nvSpPr>
      <dsp:spPr>
        <a:xfrm>
          <a:off x="282221" y="2158301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37A702-6463-47CE-8B83-1128B4513754}">
      <dsp:nvSpPr>
        <dsp:cNvPr id="0" name=""/>
        <dsp:cNvSpPr/>
      </dsp:nvSpPr>
      <dsp:spPr>
        <a:xfrm>
          <a:off x="570337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22FA7-08B3-4723-A505-AA0525F59978}">
      <dsp:nvSpPr>
        <dsp:cNvPr id="0" name=""/>
        <dsp:cNvSpPr/>
      </dsp:nvSpPr>
      <dsp:spPr>
        <a:xfrm>
          <a:off x="1948202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Timesheet submission</a:t>
          </a:r>
        </a:p>
      </dsp:txBody>
      <dsp:txXfrm>
        <a:off x="1948202" y="2158301"/>
        <a:ext cx="3233964" cy="1371985"/>
      </dsp:txXfrm>
    </dsp:sp>
    <dsp:sp modelId="{81F808CA-6F66-41AF-932F-9E4F655D21A1}">
      <dsp:nvSpPr>
        <dsp:cNvPr id="0" name=""/>
        <dsp:cNvSpPr/>
      </dsp:nvSpPr>
      <dsp:spPr>
        <a:xfrm>
          <a:off x="5745661" y="2158301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B072A0-A3CF-4EB7-A6FA-DF732D01F54A}">
      <dsp:nvSpPr>
        <dsp:cNvPr id="0" name=""/>
        <dsp:cNvSpPr/>
      </dsp:nvSpPr>
      <dsp:spPr>
        <a:xfrm>
          <a:off x="6033778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39110-18C0-4A21-8305-537DF12AFBF6}">
      <dsp:nvSpPr>
        <dsp:cNvPr id="0" name=""/>
        <dsp:cNvSpPr/>
      </dsp:nvSpPr>
      <dsp:spPr>
        <a:xfrm>
          <a:off x="7411643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SQL procedures for project</a:t>
          </a:r>
        </a:p>
      </dsp:txBody>
      <dsp:txXfrm>
        <a:off x="7411643" y="2158301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28301-B184-4647-8CCA-BA4622042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C8E69-7A4C-4163-A2CB-783ADB8F0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98D7D-9CDC-4F53-AF2F-C34D8601C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8038-318F-4148-9F40-5019E8E6FD5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AC98C-3AD3-47AD-892E-CA743B27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FE6E0-9D3F-47C6-8AC4-D95ABF0F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789B-51BA-4912-8E0C-0379A434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3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8DB2F-46DB-42C8-BBB6-8BDFE1DD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017EE-1C5A-4FF6-BA5B-159CC7E55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2EC6B-8E8F-43CA-907F-EC9D7D995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8038-318F-4148-9F40-5019E8E6FD5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770B9-D039-4D95-9469-4DA8AAD9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897CE-DC55-4F1E-A923-7C7E6ABB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789B-51BA-4912-8E0C-0379A434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8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46E531-A095-4D29-85F7-384321272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ABA62-610E-47C5-A349-84BBE8CA5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16406-2F96-4A92-8826-5367C75C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8038-318F-4148-9F40-5019E8E6FD5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3BF54-5955-45DD-938B-E4B193FB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143F-67B0-4C97-85D1-96BDE4C5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789B-51BA-4912-8E0C-0379A434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05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97CE-2FE3-4489-9339-683699CF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58D2A-A5E5-4C92-92A0-E6BC1EA90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B39AB-0EB0-4551-90E0-79A3BE46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2751-D9B7-4F7B-8A8F-EDF177BC1D3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0F29E-A3D2-48C5-8547-E681B1C0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B0889-293B-45F6-A4F5-CD6BA74D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5199-839D-4CAF-BC39-BF933877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71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04D9-A825-4B07-9FD2-2143AA8B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70E1E-F59F-4497-91D2-EF993D034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4D01E-913B-493D-96B9-5ECAC7BC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2751-D9B7-4F7B-8A8F-EDF177BC1D3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0498D-EF82-472B-882B-2AFA6F43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399F-2216-4B10-8C5B-1B2F427F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5199-839D-4CAF-BC39-BF933877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15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4B518-F4F3-4233-AA38-049E32855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F64F8-5107-4A07-82D8-39458980F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59033-0415-4AB7-AB65-C369951A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2751-D9B7-4F7B-8A8F-EDF177BC1D3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B097C-987E-4054-844C-7DAE8DD7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11E5C-F8A8-4AFC-B4B8-D73AF120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5199-839D-4CAF-BC39-BF933877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24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5828A-D044-451E-BE62-D20D0F34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B25E2-4A0A-488A-8064-9D67D0E0D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97A9A-E329-4491-9504-A341FEAC1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BE45A-C3A7-49E3-9F90-7FB4A5E4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2751-D9B7-4F7B-8A8F-EDF177BC1D3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57FDC-9DC3-473A-A0C3-95501255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F61C1-5563-4224-B5A6-7725189D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5199-839D-4CAF-BC39-BF933877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61D2-EDCA-4390-952D-2FFE748EB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CFF7A-577D-4B07-B01B-C722F5085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75465-4FB4-4474-BEA5-CB39D917F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6A400-9E1D-4D97-9AE3-7A4851773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7F57EF-97A1-4937-938B-D60E6227B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C8FFB2-38C4-4400-8099-4A4754CB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2751-D9B7-4F7B-8A8F-EDF177BC1D3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1FEF0-BB51-4D5E-BBA4-5594AAB12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7BBCB2-6DE0-43E3-B3D9-458C6AB8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5199-839D-4CAF-BC39-BF933877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24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F5AF1-FF55-4523-9FCF-4814F45DB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F8B99-084D-4D14-8BFA-DA57CBEB2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2751-D9B7-4F7B-8A8F-EDF177BC1D3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28430-C2B1-481A-B30F-595F3A98D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74EA2-4751-400C-952E-4B7785F5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5199-839D-4CAF-BC39-BF933877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138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31BBA7-1663-449B-8D6A-01D4E97E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2751-D9B7-4F7B-8A8F-EDF177BC1D3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CE5CF-5A83-458D-8809-A8CD78BC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99E6D-BACE-4B9D-92BF-26D6981B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5199-839D-4CAF-BC39-BF933877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63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FF65-7B5F-49ED-992B-609BCA7CC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670B8-5B25-479E-987B-C92018F34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5C21E-28FF-425D-89F4-9F791D8DB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7C805-BCA5-4837-B278-9F66973E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2751-D9B7-4F7B-8A8F-EDF177BC1D3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31828-9188-4493-B83D-BF697DCE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4D5B8-99A8-450E-85D2-D5580D82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5199-839D-4CAF-BC39-BF933877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8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AB643-34B5-4CA6-904B-EBA49737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CF9FA-9BAC-4439-A74C-454AC9B55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BF801-2BCD-42CC-B10D-9D624F1E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8038-318F-4148-9F40-5019E8E6FD5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8EAFC-BA3B-43C1-ABF8-1CD9FECD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D5CC6-1768-48B3-B9FB-7E293B4E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789B-51BA-4912-8E0C-0379A434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73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2F4D-667F-4721-8826-D3D66F30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A986A7-A1CF-41BE-8BA1-4759DB726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F2C2F-1BE6-4A55-94BD-FDEE37676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3D46C-A4F3-4FDB-89F2-574134CE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2751-D9B7-4F7B-8A8F-EDF177BC1D3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9EEA3-F003-41B5-BBBA-171AA372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8159E-EE9E-4714-840D-87E8CFF0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5199-839D-4CAF-BC39-BF933877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821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D046-2CFA-4E1F-A2AA-C14201E4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9AA5A-F5D6-4BE6-BA99-70D2D7A02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7FDD0-E610-4770-AA56-1A7389861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2751-D9B7-4F7B-8A8F-EDF177BC1D3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58787-D0A7-451A-A457-2434DEE8F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F8E40-C525-4017-831B-2977B70D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5199-839D-4CAF-BC39-BF933877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801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1B30E8-265B-4C36-A602-435649273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EAFAB-946E-4E2F-BFA2-A0E611ACF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D9847-7D5F-46C4-9A21-020BCB2D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2751-D9B7-4F7B-8A8F-EDF177BC1D3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FA16D-BC51-4130-B191-1E7B7617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E1CF9-A50B-4CE6-AE25-76551D62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5199-839D-4CAF-BC39-BF933877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7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592B-74BB-4FA4-9165-1CE55ECCA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92592-DDC3-4742-8A73-258B7FACB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EBBF3-B1EB-47CE-8B77-7F3DA3BB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8038-318F-4148-9F40-5019E8E6FD5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05E06-811F-4250-9773-1B9EB110D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F7879-27E4-4638-8200-5CEF0E2E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789B-51BA-4912-8E0C-0379A434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3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001E-414A-4054-A7FE-69B26468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16435-5457-4899-9354-A9CC456CA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BCA6B-9CF4-4313-8BB2-750FB13EA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40C3D-1F0C-4B20-8E5D-08D05729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8038-318F-4148-9F40-5019E8E6FD5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725C5-6B93-421D-9799-70AC9ED4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699F0-026C-47DE-B3D7-2D427BA5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789B-51BA-4912-8E0C-0379A434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5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E1CEA-36D9-4188-91A4-8FDA6EB48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97175-E8A9-4208-B584-797B2DBF3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258A7-DFA3-489A-90F2-7A68F7A47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0A2E1A-2C79-44BC-8B6B-2249804B3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C8FC8C-5CB6-45AA-B9BA-68403EE60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00539-F9DD-4AEB-A56A-A45BABA1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8038-318F-4148-9F40-5019E8E6FD5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30C65-4ED3-486C-AF93-BDC24DCA0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7963FC-5A28-44A4-8F47-C7908514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789B-51BA-4912-8E0C-0379A434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9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1EEF4-A320-4FBC-B102-984B6F1D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54244-ABF8-4766-BC49-06F91B4C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8038-318F-4148-9F40-5019E8E6FD5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57B56-02F5-425D-900A-042C8CB5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BC38E-ADDD-40AB-8AF3-6EBBF7DD7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789B-51BA-4912-8E0C-0379A434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7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C6E8D-D8C1-417A-A40B-F14AB4D7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8038-318F-4148-9F40-5019E8E6FD5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E8CAC-C513-45B4-953E-DC6673BE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019B1-4657-4BC1-B018-1A063328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789B-51BA-4912-8E0C-0379A434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7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17AB1-523B-406D-80A7-DCEDE3E76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89587-9B3C-486C-8893-E99B8DE5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2F64E-AB7D-4687-B2B9-573F3AF46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C3502-35A5-42EC-B6D3-827701EE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8038-318F-4148-9F40-5019E8E6FD5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7DCC2-6231-43FB-8B4E-D50F0DFD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8B363-708F-4EDE-B67C-65D2DBC93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789B-51BA-4912-8E0C-0379A434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2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5D98-71CC-4C3E-8BD1-F8D7EDEE5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7CEB09-70CD-4244-A876-6DEC384EA5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A5BD9-C3DE-431C-8995-301C337A1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292D7-E15E-4692-BCA2-9B07C1062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8038-318F-4148-9F40-5019E8E6FD5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3F417-9342-41BA-B8B2-B3B20DF4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CA886-9721-443E-ABA6-CACB6ED3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789B-51BA-4912-8E0C-0379A434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D431EE-2BCF-4C9B-960A-65D96650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AE3CE-68E8-4CB1-9341-8D6F287BE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75A5F-835E-443B-BB79-404DC1FD9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68038-318F-4148-9F40-5019E8E6FD5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61700-C3FC-4358-8002-2A29D84AA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9D227-0082-48FA-8898-48C3A4E63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A789B-51BA-4912-8E0C-0379A434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1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38EE4-940C-40E6-992B-5864E6965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78460-79D0-4BFB-B077-5DCB2F384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76B45-4B62-4C04-8F23-AA79CE5E1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C2751-D9B7-4F7B-8A8F-EDF177BC1D3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64E9D-C905-4080-9CF8-2A4E57EFC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ED9D3-79C1-4613-8DDE-ED2776DF3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65199-839D-4CAF-BC39-BF933877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4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employee_ms/login.php" TargetMode="External"/><Relationship Id="rId2" Type="http://schemas.openxmlformats.org/officeDocument/2006/relationships/hyperlink" Target="https://github.com/amarendhar-reddy/project-pseudo-mavericks.g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E1F8D-0FEC-4F97-9FE0-673C79222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659957"/>
          </a:xfrm>
        </p:spPr>
        <p:txBody>
          <a:bodyPr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Employee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8E243-E2F3-4A8D-ACDD-C98C95A91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368800"/>
            <a:ext cx="10515600" cy="1390650"/>
          </a:xfrm>
        </p:spPr>
        <p:txBody>
          <a:bodyPr>
            <a:normAutofit/>
          </a:bodyPr>
          <a:lstStyle/>
          <a:p>
            <a:r>
              <a:rPr lang="en-US" sz="3200"/>
              <a:t>- BY TEAM PSEUDO-MAVERICKS</a:t>
            </a:r>
          </a:p>
        </p:txBody>
      </p:sp>
    </p:spTree>
    <p:extLst>
      <p:ext uri="{BB962C8B-B14F-4D97-AF65-F5344CB8AC3E}">
        <p14:creationId xmlns:p14="http://schemas.microsoft.com/office/powerpoint/2010/main" val="242462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38B1E8D-ABD1-4FF3-ADD5-341EB78A4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401626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88406-CDFE-48FB-8468-0960D1E55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79927"/>
            <a:ext cx="4685512" cy="2103120"/>
          </a:xfrm>
        </p:spPr>
        <p:txBody>
          <a:bodyPr>
            <a:normAutofit/>
          </a:bodyPr>
          <a:lstStyle/>
          <a:p>
            <a:r>
              <a:rPr lang="en-US" sz="3600" dirty="0"/>
              <a:t>Billing Hours panel for employees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5">
            <a:extLst>
              <a:ext uri="{FF2B5EF4-FFF2-40B4-BE49-F238E27FC236}">
                <a16:creationId xmlns:a16="http://schemas.microsoft.com/office/drawing/2014/main" id="{13A4721F-AAFC-4D23-AE73-EFE60B518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9D344419-63C8-4E11-A45F-B99472229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FF9F1968-AC54-4318-AAF7-096C782767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E7012065-266F-4029-B4B7-FD7BC243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1B3FB1FF-9294-4753-A701-5F1A60DAA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47BF0361-A460-41A8-B8AB-AA8CB2977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D142FDE5-66C9-4994-8FE9-C38138C1E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68C08111-D16C-4AF8-8239-E0193D23E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75650E11-87AF-4EE8-A42B-B909954F3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4">
              <a:extLst>
                <a:ext uri="{FF2B5EF4-FFF2-40B4-BE49-F238E27FC236}">
                  <a16:creationId xmlns:a16="http://schemas.microsoft.com/office/drawing/2014/main" id="{9E0A44C1-AC53-45E1-A8E0-8A0387A19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6">
              <a:extLst>
                <a:ext uri="{FF2B5EF4-FFF2-40B4-BE49-F238E27FC236}">
                  <a16:creationId xmlns:a16="http://schemas.microsoft.com/office/drawing/2014/main" id="{F68D9D35-80B3-48D4-AF42-576CE1CBC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EB86BBF3-73C2-48FA-814D-63DAC0A62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D5377DFB-9945-4165-89F7-F81A63E26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4">
              <a:extLst>
                <a:ext uri="{FF2B5EF4-FFF2-40B4-BE49-F238E27FC236}">
                  <a16:creationId xmlns:a16="http://schemas.microsoft.com/office/drawing/2014/main" id="{F43006E3-CBDD-4372-AEB8-ED4A061BA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id="{73DE5F40-81CC-4D38-B274-E3A814ACD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4">
              <a:extLst>
                <a:ext uri="{FF2B5EF4-FFF2-40B4-BE49-F238E27FC236}">
                  <a16:creationId xmlns:a16="http://schemas.microsoft.com/office/drawing/2014/main" id="{6CA7898E-913F-4C9B-B6ED-EE888B0B3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46864CF9-17C6-4128-8D51-654698352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4">
              <a:extLst>
                <a:ext uri="{FF2B5EF4-FFF2-40B4-BE49-F238E27FC236}">
                  <a16:creationId xmlns:a16="http://schemas.microsoft.com/office/drawing/2014/main" id="{1EE990D4-BCBB-42D6-98B2-BCE926B51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119FAE8A-261B-4451-BBDF-B75E89B10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4">
              <a:extLst>
                <a:ext uri="{FF2B5EF4-FFF2-40B4-BE49-F238E27FC236}">
                  <a16:creationId xmlns:a16="http://schemas.microsoft.com/office/drawing/2014/main" id="{5533D948-166C-481D-B8EC-B82502937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6">
              <a:extLst>
                <a:ext uri="{FF2B5EF4-FFF2-40B4-BE49-F238E27FC236}">
                  <a16:creationId xmlns:a16="http://schemas.microsoft.com/office/drawing/2014/main" id="{0A2CD0AD-F324-43BF-B854-F23D445E9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83394-0529-42D0-945D-0DDC0593D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498" y="416689"/>
            <a:ext cx="4956806" cy="2609315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1800" dirty="0"/>
              <a:t>This is where the billing hours are created and submitted. They can also see a list of billing hours and their current status.</a:t>
            </a:r>
          </a:p>
          <a:p>
            <a:pPr marL="0" indent="0" algn="just">
              <a:buNone/>
            </a:pPr>
            <a:r>
              <a:rPr lang="en-US" sz="1800" dirty="0"/>
              <a:t>Once employees submit their billing hours, the request will be sent to HR.</a:t>
            </a:r>
          </a:p>
        </p:txBody>
      </p:sp>
      <p:sp>
        <p:nvSpPr>
          <p:cNvPr id="57" name="Rectangle 37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38D1255-92DA-40B5-8EF9-2D9EDA06B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78" y="3895297"/>
            <a:ext cx="5320145" cy="2274361"/>
          </a:xfrm>
          <a:prstGeom prst="rect">
            <a:avLst/>
          </a:prstGeom>
        </p:spPr>
      </p:pic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3973B48E-BD75-485E-A078-FF96F8BF4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011" y="3873343"/>
            <a:ext cx="5298900" cy="23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86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0" name="Rectangle 229">
            <a:extLst>
              <a:ext uri="{FF2B5EF4-FFF2-40B4-BE49-F238E27FC236}">
                <a16:creationId xmlns:a16="http://schemas.microsoft.com/office/drawing/2014/main" id="{238B1E8D-ABD1-4FF3-ADD5-341EB78A4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401626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60169-A52C-47C1-9082-6A4C64AD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79927"/>
            <a:ext cx="4685512" cy="21031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/>
              <a:t>Billing hours panel for HR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13A4721F-AAFC-4D23-AE73-EFE60B518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37" name="Rectangle 64">
              <a:extLst>
                <a:ext uri="{FF2B5EF4-FFF2-40B4-BE49-F238E27FC236}">
                  <a16:creationId xmlns:a16="http://schemas.microsoft.com/office/drawing/2014/main" id="{9D344419-63C8-4E11-A45F-B99472229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66">
              <a:extLst>
                <a:ext uri="{FF2B5EF4-FFF2-40B4-BE49-F238E27FC236}">
                  <a16:creationId xmlns:a16="http://schemas.microsoft.com/office/drawing/2014/main" id="{FF9F1968-AC54-4318-AAF7-096C782767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64">
              <a:extLst>
                <a:ext uri="{FF2B5EF4-FFF2-40B4-BE49-F238E27FC236}">
                  <a16:creationId xmlns:a16="http://schemas.microsoft.com/office/drawing/2014/main" id="{E7012065-266F-4029-B4B7-FD7BC243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66">
              <a:extLst>
                <a:ext uri="{FF2B5EF4-FFF2-40B4-BE49-F238E27FC236}">
                  <a16:creationId xmlns:a16="http://schemas.microsoft.com/office/drawing/2014/main" id="{1B3FB1FF-9294-4753-A701-5F1A60DAA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64">
              <a:extLst>
                <a:ext uri="{FF2B5EF4-FFF2-40B4-BE49-F238E27FC236}">
                  <a16:creationId xmlns:a16="http://schemas.microsoft.com/office/drawing/2014/main" id="{47BF0361-A460-41A8-B8AB-AA8CB2977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66">
              <a:extLst>
                <a:ext uri="{FF2B5EF4-FFF2-40B4-BE49-F238E27FC236}">
                  <a16:creationId xmlns:a16="http://schemas.microsoft.com/office/drawing/2014/main" id="{D142FDE5-66C9-4994-8FE9-C38138C1E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64">
              <a:extLst>
                <a:ext uri="{FF2B5EF4-FFF2-40B4-BE49-F238E27FC236}">
                  <a16:creationId xmlns:a16="http://schemas.microsoft.com/office/drawing/2014/main" id="{68C08111-D16C-4AF8-8239-E0193D23E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66">
              <a:extLst>
                <a:ext uri="{FF2B5EF4-FFF2-40B4-BE49-F238E27FC236}">
                  <a16:creationId xmlns:a16="http://schemas.microsoft.com/office/drawing/2014/main" id="{75650E11-87AF-4EE8-A42B-B909954F3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64">
              <a:extLst>
                <a:ext uri="{FF2B5EF4-FFF2-40B4-BE49-F238E27FC236}">
                  <a16:creationId xmlns:a16="http://schemas.microsoft.com/office/drawing/2014/main" id="{9E0A44C1-AC53-45E1-A8E0-8A0387A19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66">
              <a:extLst>
                <a:ext uri="{FF2B5EF4-FFF2-40B4-BE49-F238E27FC236}">
                  <a16:creationId xmlns:a16="http://schemas.microsoft.com/office/drawing/2014/main" id="{F68D9D35-80B3-48D4-AF42-576CE1CBC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64">
              <a:extLst>
                <a:ext uri="{FF2B5EF4-FFF2-40B4-BE49-F238E27FC236}">
                  <a16:creationId xmlns:a16="http://schemas.microsoft.com/office/drawing/2014/main" id="{EB86BBF3-73C2-48FA-814D-63DAC0A62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66">
              <a:extLst>
                <a:ext uri="{FF2B5EF4-FFF2-40B4-BE49-F238E27FC236}">
                  <a16:creationId xmlns:a16="http://schemas.microsoft.com/office/drawing/2014/main" id="{D5377DFB-9945-4165-89F7-F81A63E26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64">
              <a:extLst>
                <a:ext uri="{FF2B5EF4-FFF2-40B4-BE49-F238E27FC236}">
                  <a16:creationId xmlns:a16="http://schemas.microsoft.com/office/drawing/2014/main" id="{F43006E3-CBDD-4372-AEB8-ED4A061BA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66">
              <a:extLst>
                <a:ext uri="{FF2B5EF4-FFF2-40B4-BE49-F238E27FC236}">
                  <a16:creationId xmlns:a16="http://schemas.microsoft.com/office/drawing/2014/main" id="{73DE5F40-81CC-4D38-B274-E3A814ACD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64">
              <a:extLst>
                <a:ext uri="{FF2B5EF4-FFF2-40B4-BE49-F238E27FC236}">
                  <a16:creationId xmlns:a16="http://schemas.microsoft.com/office/drawing/2014/main" id="{6CA7898E-913F-4C9B-B6ED-EE888B0B3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66">
              <a:extLst>
                <a:ext uri="{FF2B5EF4-FFF2-40B4-BE49-F238E27FC236}">
                  <a16:creationId xmlns:a16="http://schemas.microsoft.com/office/drawing/2014/main" id="{46864CF9-17C6-4128-8D51-654698352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64">
              <a:extLst>
                <a:ext uri="{FF2B5EF4-FFF2-40B4-BE49-F238E27FC236}">
                  <a16:creationId xmlns:a16="http://schemas.microsoft.com/office/drawing/2014/main" id="{1EE990D4-BCBB-42D6-98B2-BCE926B51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66">
              <a:extLst>
                <a:ext uri="{FF2B5EF4-FFF2-40B4-BE49-F238E27FC236}">
                  <a16:creationId xmlns:a16="http://schemas.microsoft.com/office/drawing/2014/main" id="{119FAE8A-261B-4451-BBDF-B75E89B10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64">
              <a:extLst>
                <a:ext uri="{FF2B5EF4-FFF2-40B4-BE49-F238E27FC236}">
                  <a16:creationId xmlns:a16="http://schemas.microsoft.com/office/drawing/2014/main" id="{5533D948-166C-481D-B8EC-B82502937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66">
              <a:extLst>
                <a:ext uri="{FF2B5EF4-FFF2-40B4-BE49-F238E27FC236}">
                  <a16:creationId xmlns:a16="http://schemas.microsoft.com/office/drawing/2014/main" id="{0A2CD0AD-F324-43BF-B854-F23D445E9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E8F85-6AB6-4CCA-8BA2-FC6B12ED9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498" y="416689"/>
            <a:ext cx="4956806" cy="26093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en-US" sz="1800" dirty="0"/>
              <a:t>HR can approve the billing requests submitted by employees and can view the status of the requests.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D9FF79-BE44-477D-9405-56C213904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78" y="3941847"/>
            <a:ext cx="5320145" cy="2181260"/>
          </a:xfrm>
          <a:prstGeom prst="rect">
            <a:avLst/>
          </a:prstGeom>
        </p:spPr>
      </p:pic>
      <p:pic>
        <p:nvPicPr>
          <p:cNvPr id="4" name="Picture 3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CA21515F-3D62-4424-AB8A-2F5C2010C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011" y="3886591"/>
            <a:ext cx="5298900" cy="22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30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8B1E8D-ABD1-4FF3-ADD5-341EB78A4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401626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88406-CDFE-48FB-8468-0960D1E55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79927"/>
            <a:ext cx="4685512" cy="2103120"/>
          </a:xfrm>
        </p:spPr>
        <p:txBody>
          <a:bodyPr>
            <a:normAutofit/>
          </a:bodyPr>
          <a:lstStyle/>
          <a:p>
            <a:r>
              <a:rPr lang="en-US" sz="3600" dirty="0"/>
              <a:t>Leave Hours panel for employees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A4721F-AAFC-4D23-AE73-EFE60B518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9D344419-63C8-4E11-A45F-B99472229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FF9F1968-AC54-4318-AAF7-096C782767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E7012065-266F-4029-B4B7-FD7BC243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1B3FB1FF-9294-4753-A701-5F1A60DAA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47BF0361-A460-41A8-B8AB-AA8CB2977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D142FDE5-66C9-4994-8FE9-C38138C1E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8C08111-D16C-4AF8-8239-E0193D23E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75650E11-87AF-4EE8-A42B-B909954F3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9E0A44C1-AC53-45E1-A8E0-8A0387A19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F68D9D35-80B3-48D4-AF42-576CE1CBC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EB86BBF3-73C2-48FA-814D-63DAC0A62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D5377DFB-9945-4165-89F7-F81A63E26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F43006E3-CBDD-4372-AEB8-ED4A061BA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73DE5F40-81CC-4D38-B274-E3A814ACD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6CA7898E-913F-4C9B-B6ED-EE888B0B3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6864CF9-17C6-4128-8D51-654698352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1EE990D4-BCBB-42D6-98B2-BCE926B51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119FAE8A-261B-4451-BBDF-B75E89B10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5533D948-166C-481D-B8EC-B82502937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0A2CD0AD-F324-43BF-B854-F23D445E9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83394-0529-42D0-945D-0DDC0593D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498" y="416689"/>
            <a:ext cx="4956806" cy="2609315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1800" dirty="0"/>
              <a:t>This is where the employee can create and submit timesheets. Also, can view the list of leave requests and their current status.</a:t>
            </a:r>
          </a:p>
          <a:p>
            <a:pPr marL="0" indent="0" algn="just">
              <a:buNone/>
            </a:pPr>
            <a:r>
              <a:rPr lang="en-US" sz="1800" dirty="0"/>
              <a:t>Once employees submit their leave requests, the request will be sent to HR.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38D1255-92DA-40B5-8EF9-2D9EDA06B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78" y="3895297"/>
            <a:ext cx="5320145" cy="2274361"/>
          </a:xfrm>
          <a:prstGeom prst="rect">
            <a:avLst/>
          </a:prstGeom>
        </p:spPr>
      </p:pic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3973B48E-BD75-485E-A078-FF96F8BF4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011" y="3873343"/>
            <a:ext cx="5298900" cy="23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54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38B1E8D-ABD1-4FF3-ADD5-341EB78A4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401626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60169-A52C-47C1-9082-6A4C64AD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79927"/>
            <a:ext cx="4685512" cy="21031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/>
              <a:t>Leave Hours panel for HR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3A4721F-AAFC-4D23-AE73-EFE60B518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9D344419-63C8-4E11-A45F-B99472229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FF9F1968-AC54-4318-AAF7-096C782767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E7012065-266F-4029-B4B7-FD7BC243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1B3FB1FF-9294-4753-A701-5F1A60DAA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47BF0361-A460-41A8-B8AB-AA8CB2977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D142FDE5-66C9-4994-8FE9-C38138C1E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68C08111-D16C-4AF8-8239-E0193D23E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75650E11-87AF-4EE8-A42B-B909954F3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9E0A44C1-AC53-45E1-A8E0-8A0387A19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F68D9D35-80B3-48D4-AF42-576CE1CBC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EB86BBF3-73C2-48FA-814D-63DAC0A62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D5377DFB-9945-4165-89F7-F81A63E26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F43006E3-CBDD-4372-AEB8-ED4A061BA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73DE5F40-81CC-4D38-B274-E3A814ACD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6CA7898E-913F-4C9B-B6ED-EE888B0B3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46864CF9-17C6-4128-8D51-654698352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1EE990D4-BCBB-42D6-98B2-BCE926B51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119FAE8A-261B-4451-BBDF-B75E89B10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5533D948-166C-481D-B8EC-B82502937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0A2CD0AD-F324-43BF-B854-F23D445E9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E8F85-6AB6-4CCA-8BA2-FC6B12ED9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498" y="416689"/>
            <a:ext cx="4956806" cy="26093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en-US" sz="1800" dirty="0"/>
              <a:t>HR can approve the leave requests submitted by employees and can view the status of the requests.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D9FF79-BE44-477D-9405-56C213904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78" y="3941847"/>
            <a:ext cx="5320145" cy="2181260"/>
          </a:xfrm>
          <a:prstGeom prst="rect">
            <a:avLst/>
          </a:prstGeom>
        </p:spPr>
      </p:pic>
      <p:pic>
        <p:nvPicPr>
          <p:cNvPr id="4" name="Picture 3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CA21515F-3D62-4424-AB8A-2F5C2010C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011" y="3886591"/>
            <a:ext cx="5298900" cy="22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49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lowchart: Document 9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DBEA0-536C-4FD2-BA59-9A8837A1F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pic>
        <p:nvPicPr>
          <p:cNvPr id="6" name="Content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F7198E5B-47DD-4DE5-95B4-B7B37B802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817" y="640080"/>
            <a:ext cx="6867769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22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30799-1888-49B1-B86B-A2BBE303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diagram</a:t>
            </a:r>
          </a:p>
        </p:txBody>
      </p:sp>
      <p:pic>
        <p:nvPicPr>
          <p:cNvPr id="7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EF356AB0-D6E7-40B5-87A2-C39665394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810" y="640080"/>
            <a:ext cx="6093783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36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lowchart: Document 4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5A92F-A0F1-4776-8BFB-63FC6249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F5F38C86-ADED-4745-AC2F-E80AC2C4B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3" y="1139347"/>
            <a:ext cx="7347537" cy="458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5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5A92F-A0F1-4776-8BFB-63FC6249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diagram – Error Scenario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A126431A-C18D-432A-B4BB-FD7D2A2CF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3" y="1139347"/>
            <a:ext cx="7347537" cy="458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78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7F17D2-1372-4F80-911D-217ECE1C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0419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3A22-AC68-C2CF-4CC0-346D2EF8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2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Project Description</a:t>
            </a:r>
            <a:endParaRPr lang="en-US" sz="5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19922F-AD68-4E94-85E8-0AA44A1B1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0F8B80-A917-A35E-B4D0-E7AD426FC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889480"/>
              </p:ext>
            </p:extLst>
          </p:nvPr>
        </p:nvGraphicFramePr>
        <p:xfrm>
          <a:off x="34462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516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BF061-9651-897B-49C1-4BD13D1A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Development plan for phases</a:t>
            </a:r>
            <a:endParaRPr lang="en-US" sz="5400"/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0E9DF5-FD3A-0489-4620-0D9A3BD6C3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233804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614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9" name="Rectangle 1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Rectangle 1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" name="Rectangle 1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2C869-5826-4EFB-8E23-CB3B57D5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Deliverables featured as part of Phase 2</a:t>
            </a:r>
          </a:p>
        </p:txBody>
      </p:sp>
      <p:graphicFrame>
        <p:nvGraphicFramePr>
          <p:cNvPr id="697" name="Content Placeholder 2">
            <a:extLst>
              <a:ext uri="{FF2B5EF4-FFF2-40B4-BE49-F238E27FC236}">
                <a16:creationId xmlns:a16="http://schemas.microsoft.com/office/drawing/2014/main" id="{801945BF-2A77-6B47-7F8B-819CE842DF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25301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60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FFE2FE29-1120-4FE4-9FDA-311CBA66F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2"/>
            <a:ext cx="4688632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8226" y="926649"/>
            <a:ext cx="4415290" cy="50665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3BE3671-0C43-4D05-A267-3400AD09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79" y="3758184"/>
            <a:ext cx="2139190" cy="2373963"/>
            <a:chOff x="723679" y="3758184"/>
            <a:chExt cx="2139190" cy="2373963"/>
          </a:xfrm>
        </p:grpSpPr>
        <p:sp>
          <p:nvSpPr>
            <p:cNvPr id="101" name="Rectangle 66">
              <a:extLst>
                <a:ext uri="{FF2B5EF4-FFF2-40B4-BE49-F238E27FC236}">
                  <a16:creationId xmlns:a16="http://schemas.microsoft.com/office/drawing/2014/main" id="{4284BA9C-01AC-48B3-8010-804869A07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6051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66">
              <a:extLst>
                <a:ext uri="{FF2B5EF4-FFF2-40B4-BE49-F238E27FC236}">
                  <a16:creationId xmlns:a16="http://schemas.microsoft.com/office/drawing/2014/main" id="{3E232F3A-24DA-47FC-A6E7-8347EA07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4630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66">
              <a:extLst>
                <a:ext uri="{FF2B5EF4-FFF2-40B4-BE49-F238E27FC236}">
                  <a16:creationId xmlns:a16="http://schemas.microsoft.com/office/drawing/2014/main" id="{2B7D041A-D364-4BF2-9F8A-0294D0918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3209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66">
              <a:extLst>
                <a:ext uri="{FF2B5EF4-FFF2-40B4-BE49-F238E27FC236}">
                  <a16:creationId xmlns:a16="http://schemas.microsoft.com/office/drawing/2014/main" id="{1CB5A6AE-FC55-4655-AE45-5E9A3F328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88940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66">
              <a:extLst>
                <a:ext uri="{FF2B5EF4-FFF2-40B4-BE49-F238E27FC236}">
                  <a16:creationId xmlns:a16="http://schemas.microsoft.com/office/drawing/2014/main" id="{500BEBAD-632B-4E00-AD16-C6A03CD11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7472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66">
              <a:extLst>
                <a:ext uri="{FF2B5EF4-FFF2-40B4-BE49-F238E27FC236}">
                  <a16:creationId xmlns:a16="http://schemas.microsoft.com/office/drawing/2014/main" id="{29BEDA70-8722-46C0-A1EB-8CDFEE592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17111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62">
              <a:extLst>
                <a:ext uri="{FF2B5EF4-FFF2-40B4-BE49-F238E27FC236}">
                  <a16:creationId xmlns:a16="http://schemas.microsoft.com/office/drawing/2014/main" id="{3979BE25-E2B2-4CF8-85A1-65AD3E0CF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17495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59">
              <a:extLst>
                <a:ext uri="{FF2B5EF4-FFF2-40B4-BE49-F238E27FC236}">
                  <a16:creationId xmlns:a16="http://schemas.microsoft.com/office/drawing/2014/main" id="{2C9FF4D0-2F5C-4E54-AC5A-58A6169BA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02841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64">
              <a:extLst>
                <a:ext uri="{FF2B5EF4-FFF2-40B4-BE49-F238E27FC236}">
                  <a16:creationId xmlns:a16="http://schemas.microsoft.com/office/drawing/2014/main" id="{B94E4ABC-1B44-4E4D-9065-F67D887D7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375948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62">
              <a:extLst>
                <a:ext uri="{FF2B5EF4-FFF2-40B4-BE49-F238E27FC236}">
                  <a16:creationId xmlns:a16="http://schemas.microsoft.com/office/drawing/2014/main" id="{FDDFF3EB-39A2-4D3F-AD9F-0CF4409EA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389627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59">
              <a:extLst>
                <a:ext uri="{FF2B5EF4-FFF2-40B4-BE49-F238E27FC236}">
                  <a16:creationId xmlns:a16="http://schemas.microsoft.com/office/drawing/2014/main" id="{DB732EBE-ED01-4374-8D0C-8AF6E5A5B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04333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62">
              <a:extLst>
                <a:ext uri="{FF2B5EF4-FFF2-40B4-BE49-F238E27FC236}">
                  <a16:creationId xmlns:a16="http://schemas.microsoft.com/office/drawing/2014/main" id="{D22DDEF5-6AF3-4D7C-BC62-4409D396B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32691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62">
              <a:extLst>
                <a:ext uri="{FF2B5EF4-FFF2-40B4-BE49-F238E27FC236}">
                  <a16:creationId xmlns:a16="http://schemas.microsoft.com/office/drawing/2014/main" id="{C376CD22-707A-45BF-B1E0-3F62124A5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4743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62">
              <a:extLst>
                <a:ext uri="{FF2B5EF4-FFF2-40B4-BE49-F238E27FC236}">
                  <a16:creationId xmlns:a16="http://schemas.microsoft.com/office/drawing/2014/main" id="{77D3C970-47FF-4506-B61A-DCAA63289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765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59">
              <a:extLst>
                <a:ext uri="{FF2B5EF4-FFF2-40B4-BE49-F238E27FC236}">
                  <a16:creationId xmlns:a16="http://schemas.microsoft.com/office/drawing/2014/main" id="{3D0163D1-030C-49AE-83F7-8B6F17D3F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6188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2">
              <a:extLst>
                <a:ext uri="{FF2B5EF4-FFF2-40B4-BE49-F238E27FC236}">
                  <a16:creationId xmlns:a16="http://schemas.microsoft.com/office/drawing/2014/main" id="{68397BEB-F2C5-49D6-8F17-BC81796A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91041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59">
              <a:extLst>
                <a:ext uri="{FF2B5EF4-FFF2-40B4-BE49-F238E27FC236}">
                  <a16:creationId xmlns:a16="http://schemas.microsoft.com/office/drawing/2014/main" id="{8C1B7012-AA7A-4E78-965E-ABD7EC337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614536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62">
              <a:extLst>
                <a:ext uri="{FF2B5EF4-FFF2-40B4-BE49-F238E27FC236}">
                  <a16:creationId xmlns:a16="http://schemas.microsoft.com/office/drawing/2014/main" id="{ADA7F354-F3A6-49A0-AF9C-EC69C2A31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8030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64">
              <a:extLst>
                <a:ext uri="{FF2B5EF4-FFF2-40B4-BE49-F238E27FC236}">
                  <a16:creationId xmlns:a16="http://schemas.microsoft.com/office/drawing/2014/main" id="{82531391-74CB-4FBD-97B7-D73D91C44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61525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66">
              <a:extLst>
                <a:ext uri="{FF2B5EF4-FFF2-40B4-BE49-F238E27FC236}">
                  <a16:creationId xmlns:a16="http://schemas.microsoft.com/office/drawing/2014/main" id="{3CD46824-FF3A-460F-8F13-1B2A420A1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85019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64">
              <a:extLst>
                <a:ext uri="{FF2B5EF4-FFF2-40B4-BE49-F238E27FC236}">
                  <a16:creationId xmlns:a16="http://schemas.microsoft.com/office/drawing/2014/main" id="{15EE979E-5456-4D5F-83BF-158EB8B24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29443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66">
              <a:extLst>
                <a:ext uri="{FF2B5EF4-FFF2-40B4-BE49-F238E27FC236}">
                  <a16:creationId xmlns:a16="http://schemas.microsoft.com/office/drawing/2014/main" id="{B5123B19-3717-4BC1-B7CE-C6727099C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52937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59">
              <a:extLst>
                <a:ext uri="{FF2B5EF4-FFF2-40B4-BE49-F238E27FC236}">
                  <a16:creationId xmlns:a16="http://schemas.microsoft.com/office/drawing/2014/main" id="{25F3BA9E-DEA1-4368-A4BE-FB9C9C350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4256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62">
              <a:extLst>
                <a:ext uri="{FF2B5EF4-FFF2-40B4-BE49-F238E27FC236}">
                  <a16:creationId xmlns:a16="http://schemas.microsoft.com/office/drawing/2014/main" id="{0EFD15C2-3CE6-43C9-AA85-2000C0A69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9173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2">
              <a:extLst>
                <a:ext uri="{FF2B5EF4-FFF2-40B4-BE49-F238E27FC236}">
                  <a16:creationId xmlns:a16="http://schemas.microsoft.com/office/drawing/2014/main" id="{A7D19408-5ACA-46A3-8FC7-0A2B511B2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63937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59">
              <a:extLst>
                <a:ext uri="{FF2B5EF4-FFF2-40B4-BE49-F238E27FC236}">
                  <a16:creationId xmlns:a16="http://schemas.microsoft.com/office/drawing/2014/main" id="{C39A546E-F35B-4AF5-9F7E-F7CC78DD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7432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64">
              <a:extLst>
                <a:ext uri="{FF2B5EF4-FFF2-40B4-BE49-F238E27FC236}">
                  <a16:creationId xmlns:a16="http://schemas.microsoft.com/office/drawing/2014/main" id="{4C051F4E-E13F-4468-BCAB-379380355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2339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66">
              <a:extLst>
                <a:ext uri="{FF2B5EF4-FFF2-40B4-BE49-F238E27FC236}">
                  <a16:creationId xmlns:a16="http://schemas.microsoft.com/office/drawing/2014/main" id="{99A94C11-96BF-4E23-9B0F-CCCF0E690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5833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2">
              <a:extLst>
                <a:ext uri="{FF2B5EF4-FFF2-40B4-BE49-F238E27FC236}">
                  <a16:creationId xmlns:a16="http://schemas.microsoft.com/office/drawing/2014/main" id="{2C253E13-7D4F-4651-B26F-C9A398426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87456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59">
              <a:extLst>
                <a:ext uri="{FF2B5EF4-FFF2-40B4-BE49-F238E27FC236}">
                  <a16:creationId xmlns:a16="http://schemas.microsoft.com/office/drawing/2014/main" id="{6C607944-C3DA-49D0-B76C-ECF13B2E8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610951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62">
              <a:extLst>
                <a:ext uri="{FF2B5EF4-FFF2-40B4-BE49-F238E27FC236}">
                  <a16:creationId xmlns:a16="http://schemas.microsoft.com/office/drawing/2014/main" id="{A044E8D2-BE36-4B3B-BF61-A4ED4D637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4445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64">
              <a:extLst>
                <a:ext uri="{FF2B5EF4-FFF2-40B4-BE49-F238E27FC236}">
                  <a16:creationId xmlns:a16="http://schemas.microsoft.com/office/drawing/2014/main" id="{08C4C63A-4388-4C37-9D9C-5C1F9925C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57940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66">
              <a:extLst>
                <a:ext uri="{FF2B5EF4-FFF2-40B4-BE49-F238E27FC236}">
                  <a16:creationId xmlns:a16="http://schemas.microsoft.com/office/drawing/2014/main" id="{14866A3A-FA92-4434-98E9-418FEC9B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81434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Rectangle 64">
              <a:extLst>
                <a:ext uri="{FF2B5EF4-FFF2-40B4-BE49-F238E27FC236}">
                  <a16:creationId xmlns:a16="http://schemas.microsoft.com/office/drawing/2014/main" id="{AF97CA9B-731E-47BF-B724-E6CD2C915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25858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66">
              <a:extLst>
                <a:ext uri="{FF2B5EF4-FFF2-40B4-BE49-F238E27FC236}">
                  <a16:creationId xmlns:a16="http://schemas.microsoft.com/office/drawing/2014/main" id="{B9B7DB1A-1165-4D7C-95DC-D710F20E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49352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59">
              <a:extLst>
                <a:ext uri="{FF2B5EF4-FFF2-40B4-BE49-F238E27FC236}">
                  <a16:creationId xmlns:a16="http://schemas.microsoft.com/office/drawing/2014/main" id="{737B22B9-9D11-4F36-9B12-FB41FBA4E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0671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62">
              <a:extLst>
                <a:ext uri="{FF2B5EF4-FFF2-40B4-BE49-F238E27FC236}">
                  <a16:creationId xmlns:a16="http://schemas.microsoft.com/office/drawing/2014/main" id="{FBCEABA9-0D42-4E75-BBFB-8374262E8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2">
              <a:extLst>
                <a:ext uri="{FF2B5EF4-FFF2-40B4-BE49-F238E27FC236}">
                  <a16:creationId xmlns:a16="http://schemas.microsoft.com/office/drawing/2014/main" id="{66428691-A429-4D5E-AE96-E43B6F0E2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60352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59">
              <a:extLst>
                <a:ext uri="{FF2B5EF4-FFF2-40B4-BE49-F238E27FC236}">
                  <a16:creationId xmlns:a16="http://schemas.microsoft.com/office/drawing/2014/main" id="{5BCC330F-9915-4B86-97E9-BA49CBFEC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3847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64">
              <a:extLst>
                <a:ext uri="{FF2B5EF4-FFF2-40B4-BE49-F238E27FC236}">
                  <a16:creationId xmlns:a16="http://schemas.microsoft.com/office/drawing/2014/main" id="{9A1A7FCA-8137-4FF0-9940-FB481BFD2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798754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66">
              <a:extLst>
                <a:ext uri="{FF2B5EF4-FFF2-40B4-BE49-F238E27FC236}">
                  <a16:creationId xmlns:a16="http://schemas.microsoft.com/office/drawing/2014/main" id="{3A9167A0-5576-4F2F-B5FE-431186597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248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BCE0A8-D91C-41CA-AA40-B2C54E3BC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965" y="1321743"/>
            <a:ext cx="3787482" cy="4277890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Minimum requirements to run the project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283F107F-9294-4679-B247-91D8556A6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144" name="Rectangle 64">
              <a:extLst>
                <a:ext uri="{FF2B5EF4-FFF2-40B4-BE49-F238E27FC236}">
                  <a16:creationId xmlns:a16="http://schemas.microsoft.com/office/drawing/2014/main" id="{20F93971-D547-4C36-A076-D57249994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66">
              <a:extLst>
                <a:ext uri="{FF2B5EF4-FFF2-40B4-BE49-F238E27FC236}">
                  <a16:creationId xmlns:a16="http://schemas.microsoft.com/office/drawing/2014/main" id="{012A36A9-DFAE-4F57-9711-172E65EDA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64">
              <a:extLst>
                <a:ext uri="{FF2B5EF4-FFF2-40B4-BE49-F238E27FC236}">
                  <a16:creationId xmlns:a16="http://schemas.microsoft.com/office/drawing/2014/main" id="{8B6B96C8-D832-4071-A5D2-1F11CBF9F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66">
              <a:extLst>
                <a:ext uri="{FF2B5EF4-FFF2-40B4-BE49-F238E27FC236}">
                  <a16:creationId xmlns:a16="http://schemas.microsoft.com/office/drawing/2014/main" id="{0FF1DEB5-31F1-464D-BDB3-EFE620642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64">
              <a:extLst>
                <a:ext uri="{FF2B5EF4-FFF2-40B4-BE49-F238E27FC236}">
                  <a16:creationId xmlns:a16="http://schemas.microsoft.com/office/drawing/2014/main" id="{96B80410-DC2C-4DFC-B52E-CC5E6788B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66">
              <a:extLst>
                <a:ext uri="{FF2B5EF4-FFF2-40B4-BE49-F238E27FC236}">
                  <a16:creationId xmlns:a16="http://schemas.microsoft.com/office/drawing/2014/main" id="{9CE51CA3-95B8-44B4-B784-CE35A844D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64">
              <a:extLst>
                <a:ext uri="{FF2B5EF4-FFF2-40B4-BE49-F238E27FC236}">
                  <a16:creationId xmlns:a16="http://schemas.microsoft.com/office/drawing/2014/main" id="{FA1EB8B0-6221-4A35-A5F2-46E9A78CB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66">
              <a:extLst>
                <a:ext uri="{FF2B5EF4-FFF2-40B4-BE49-F238E27FC236}">
                  <a16:creationId xmlns:a16="http://schemas.microsoft.com/office/drawing/2014/main" id="{FDA530E1-5E88-4861-8642-F5B6A715B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64">
              <a:extLst>
                <a:ext uri="{FF2B5EF4-FFF2-40B4-BE49-F238E27FC236}">
                  <a16:creationId xmlns:a16="http://schemas.microsoft.com/office/drawing/2014/main" id="{854D2927-5C3A-424C-B30D-6048719C8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66">
              <a:extLst>
                <a:ext uri="{FF2B5EF4-FFF2-40B4-BE49-F238E27FC236}">
                  <a16:creationId xmlns:a16="http://schemas.microsoft.com/office/drawing/2014/main" id="{9B9A782D-CE07-499E-81BB-3F6D2E7EF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64">
              <a:extLst>
                <a:ext uri="{FF2B5EF4-FFF2-40B4-BE49-F238E27FC236}">
                  <a16:creationId xmlns:a16="http://schemas.microsoft.com/office/drawing/2014/main" id="{BDEBE12E-1915-4596-A0A7-9C61CAF8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66">
              <a:extLst>
                <a:ext uri="{FF2B5EF4-FFF2-40B4-BE49-F238E27FC236}">
                  <a16:creationId xmlns:a16="http://schemas.microsoft.com/office/drawing/2014/main" id="{4FBDEF84-1447-47C6-998D-A35B78E0C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8172F-585E-4EA5-8B62-5FBB96840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2693" y="1188719"/>
            <a:ext cx="5561320" cy="4804465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list of instructions to run the project in their local/computer, the minimum requirements should be:</a:t>
            </a:r>
          </a:p>
          <a:p>
            <a:pPr marL="61722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specifications</a:t>
            </a:r>
          </a:p>
          <a:p>
            <a:pPr marL="891540" lvl="3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 of intel 5</a:t>
            </a:r>
            <a:r>
              <a:rPr lang="en-US" sz="1400" baseline="30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generation or higher.</a:t>
            </a:r>
          </a:p>
          <a:p>
            <a:pPr marL="891540" lvl="3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RAM: minimum of 4 GB.</a:t>
            </a:r>
          </a:p>
          <a:p>
            <a:pPr marL="891540" lvl="3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Around 5GB of hard disk storage.</a:t>
            </a:r>
          </a:p>
          <a:p>
            <a:pPr marL="61722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construct the application, the user must first install an IDE (Integrated Development Environment). We prefer Eclipse or NetBeans.</a:t>
            </a:r>
          </a:p>
          <a:p>
            <a:pPr marL="61722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the project repository into the IDE and configure the PHP connection.</a:t>
            </a:r>
          </a:p>
          <a:p>
            <a:pPr marL="61722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the local PC, install the PHP libraries.</a:t>
            </a:r>
          </a:p>
          <a:p>
            <a:pPr marL="61722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Additionally, they must set up a XAMPP server on their PC.</a:t>
            </a:r>
          </a:p>
          <a:p>
            <a:pPr marL="61722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installation, they need to start the Apache server, MySQL database admin control panels using XAMPP.</a:t>
            </a:r>
          </a:p>
          <a:p>
            <a:pPr marL="61722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launching, it will navigate the phpMyAdmin console page, where we need to create a database according to the connection file in the project.</a:t>
            </a:r>
          </a:p>
          <a:p>
            <a:pPr marL="61722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the database has been created, we need to import the SQL file to the database from the appropriate folder location.</a:t>
            </a:r>
          </a:p>
          <a:p>
            <a:pPr marL="617220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the user can access the application using their localhost URL.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14261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64F519EA-836C-4E21-87EE-CE7AB018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6280"/>
            <a:ext cx="4449464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3374" y="702944"/>
            <a:ext cx="5369325" cy="5586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BF548-FF4E-4B0A-978F-C78BBAF65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05" y="1345958"/>
            <a:ext cx="4193196" cy="4166085"/>
          </a:xfrm>
        </p:spPr>
        <p:txBody>
          <a:bodyPr>
            <a:normAutofit/>
          </a:bodyPr>
          <a:lstStyle/>
          <a:p>
            <a:r>
              <a:rPr lang="en-US" sz="4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Instructions to compile </a:t>
            </a:r>
            <a:r>
              <a:rPr lang="en-US" sz="43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4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run the application and its test classes.</a:t>
            </a:r>
            <a:br>
              <a:rPr lang="en-US" sz="4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300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833A70A-9722-46F0-A5EB-C72F78747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92" name="Rectangle 2">
              <a:extLst>
                <a:ext uri="{FF2B5EF4-FFF2-40B4-BE49-F238E27FC236}">
                  <a16:creationId xmlns:a16="http://schemas.microsoft.com/office/drawing/2014/main" id="{0E424FCE-3213-4BEE-A1E8-B7E8AEA5A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59">
              <a:extLst>
                <a:ext uri="{FF2B5EF4-FFF2-40B4-BE49-F238E27FC236}">
                  <a16:creationId xmlns:a16="http://schemas.microsoft.com/office/drawing/2014/main" id="{5EE95433-383A-45BD-BFCA-833B8F0AE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2">
              <a:extLst>
                <a:ext uri="{FF2B5EF4-FFF2-40B4-BE49-F238E27FC236}">
                  <a16:creationId xmlns:a16="http://schemas.microsoft.com/office/drawing/2014/main" id="{2EEA944D-C4D5-48D7-804D-86BE8AFC8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4">
              <a:extLst>
                <a:ext uri="{FF2B5EF4-FFF2-40B4-BE49-F238E27FC236}">
                  <a16:creationId xmlns:a16="http://schemas.microsoft.com/office/drawing/2014/main" id="{F3FCE305-3F55-48BF-8549-01E0364C8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6">
              <a:extLst>
                <a:ext uri="{FF2B5EF4-FFF2-40B4-BE49-F238E27FC236}">
                  <a16:creationId xmlns:a16="http://schemas.microsoft.com/office/drawing/2014/main" id="{23D7F518-6C41-4C3F-9060-C9FE0B1D4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2">
              <a:extLst>
                <a:ext uri="{FF2B5EF4-FFF2-40B4-BE49-F238E27FC236}">
                  <a16:creationId xmlns:a16="http://schemas.microsoft.com/office/drawing/2014/main" id="{3B93E94B-19C7-49C9-A135-582F72B1A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59">
              <a:extLst>
                <a:ext uri="{FF2B5EF4-FFF2-40B4-BE49-F238E27FC236}">
                  <a16:creationId xmlns:a16="http://schemas.microsoft.com/office/drawing/2014/main" id="{FEF28287-3D78-44FC-8C53-70755EAF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62">
              <a:extLst>
                <a:ext uri="{FF2B5EF4-FFF2-40B4-BE49-F238E27FC236}">
                  <a16:creationId xmlns:a16="http://schemas.microsoft.com/office/drawing/2014/main" id="{2E8ECBA7-D5B5-48AD-9108-4EB4FB5AA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64">
              <a:extLst>
                <a:ext uri="{FF2B5EF4-FFF2-40B4-BE49-F238E27FC236}">
                  <a16:creationId xmlns:a16="http://schemas.microsoft.com/office/drawing/2014/main" id="{69CDB17F-9370-4BDB-AF7D-0C10664AF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66">
              <a:extLst>
                <a:ext uri="{FF2B5EF4-FFF2-40B4-BE49-F238E27FC236}">
                  <a16:creationId xmlns:a16="http://schemas.microsoft.com/office/drawing/2014/main" id="{65D03FDE-4254-4CCB-ACA1-CCF9ED99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2">
              <a:extLst>
                <a:ext uri="{FF2B5EF4-FFF2-40B4-BE49-F238E27FC236}">
                  <a16:creationId xmlns:a16="http://schemas.microsoft.com/office/drawing/2014/main" id="{406E5C16-E87A-48D6-808A-4E99A9FA2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59">
              <a:extLst>
                <a:ext uri="{FF2B5EF4-FFF2-40B4-BE49-F238E27FC236}">
                  <a16:creationId xmlns:a16="http://schemas.microsoft.com/office/drawing/2014/main" id="{DD6696B0-7715-471B-835A-DA4F6E0B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62">
              <a:extLst>
                <a:ext uri="{FF2B5EF4-FFF2-40B4-BE49-F238E27FC236}">
                  <a16:creationId xmlns:a16="http://schemas.microsoft.com/office/drawing/2014/main" id="{7B7BE224-1A69-42AA-9C1C-29ADE08B2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64">
              <a:extLst>
                <a:ext uri="{FF2B5EF4-FFF2-40B4-BE49-F238E27FC236}">
                  <a16:creationId xmlns:a16="http://schemas.microsoft.com/office/drawing/2014/main" id="{F4CBB296-B6FF-43BA-A2F1-471A7D6A3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66">
              <a:extLst>
                <a:ext uri="{FF2B5EF4-FFF2-40B4-BE49-F238E27FC236}">
                  <a16:creationId xmlns:a16="http://schemas.microsoft.com/office/drawing/2014/main" id="{7B9B8F5E-97B1-4CC6-A25F-0406AF9F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2">
              <a:extLst>
                <a:ext uri="{FF2B5EF4-FFF2-40B4-BE49-F238E27FC236}">
                  <a16:creationId xmlns:a16="http://schemas.microsoft.com/office/drawing/2014/main" id="{9EB4DAA2-343C-4239-A2B2-D2412770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59">
              <a:extLst>
                <a:ext uri="{FF2B5EF4-FFF2-40B4-BE49-F238E27FC236}">
                  <a16:creationId xmlns:a16="http://schemas.microsoft.com/office/drawing/2014/main" id="{8D6B2AAD-8F5E-4D57-B2E6-7DBB7953C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62">
              <a:extLst>
                <a:ext uri="{FF2B5EF4-FFF2-40B4-BE49-F238E27FC236}">
                  <a16:creationId xmlns:a16="http://schemas.microsoft.com/office/drawing/2014/main" id="{9CE95F93-6BC5-4616-9F8D-B941B4B8F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64">
              <a:extLst>
                <a:ext uri="{FF2B5EF4-FFF2-40B4-BE49-F238E27FC236}">
                  <a16:creationId xmlns:a16="http://schemas.microsoft.com/office/drawing/2014/main" id="{A8C3D8DE-DC76-487C-8C2A-7684D5C9E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66">
              <a:extLst>
                <a:ext uri="{FF2B5EF4-FFF2-40B4-BE49-F238E27FC236}">
                  <a16:creationId xmlns:a16="http://schemas.microsoft.com/office/drawing/2014/main" id="{56088CB5-E2A8-49A4-8AB5-6D5463E03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2">
              <a:extLst>
                <a:ext uri="{FF2B5EF4-FFF2-40B4-BE49-F238E27FC236}">
                  <a16:creationId xmlns:a16="http://schemas.microsoft.com/office/drawing/2014/main" id="{372F50F8-8B88-48EF-B21C-B5B26426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59">
              <a:extLst>
                <a:ext uri="{FF2B5EF4-FFF2-40B4-BE49-F238E27FC236}">
                  <a16:creationId xmlns:a16="http://schemas.microsoft.com/office/drawing/2014/main" id="{37008499-DF9A-4230-BE00-35B862316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62">
              <a:extLst>
                <a:ext uri="{FF2B5EF4-FFF2-40B4-BE49-F238E27FC236}">
                  <a16:creationId xmlns:a16="http://schemas.microsoft.com/office/drawing/2014/main" id="{BCEE48F0-E436-451D-A5FE-0D818D19E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64">
              <a:extLst>
                <a:ext uri="{FF2B5EF4-FFF2-40B4-BE49-F238E27FC236}">
                  <a16:creationId xmlns:a16="http://schemas.microsoft.com/office/drawing/2014/main" id="{6852656E-1E8F-41F9-900D-8E8CC1B2B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66">
              <a:extLst>
                <a:ext uri="{FF2B5EF4-FFF2-40B4-BE49-F238E27FC236}">
                  <a16:creationId xmlns:a16="http://schemas.microsoft.com/office/drawing/2014/main" id="{489DA605-39DD-45FD-9796-12A36B23B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D43C237-1181-4AAF-AEC8-9F22892B8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734" y="750307"/>
            <a:ext cx="5369326" cy="5357387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Download the project zip file.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 use GitHub to clone the repository using the below URL.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1400" u="sng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https://github.com/amarendhar-reddy/project-pseudo-mavericks.git</a:t>
            </a:r>
            <a:endParaRPr lang="en-US" sz="1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 the zip file.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Place the extracted files in XAMPP's htdocs folder.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IDE, create a workspace and import the project folder into it.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 the PHP to the workspace using the instructions below.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 the toolbar, go to the preferences area beneath the window section.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the Installed PHPs under the PHP section.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the name and PHP executable file.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database in phpMyAdmin with the name “employee_ms”.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database, import the "employee_ms.sql" file.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start as admin, set up the start page in the IDE's run configurations.</a:t>
            </a:r>
          </a:p>
          <a:p>
            <a:pPr marL="742950" marR="0" lvl="1" indent="-28575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/employee_ms/login.php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 the application and access the application using the localhost URL.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  <a:r>
              <a:rPr lang="en-US" sz="1400" u="sng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http://localhost/employee_ms/login.php#</a:t>
            </a:r>
            <a:r>
              <a:rPr lang="en-US"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run the test cases, we need to configure the PHPUnit in the IDE.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Navigate to the run configurations, Add the PHPUnit properties.</a:t>
            </a:r>
          </a:p>
          <a:p>
            <a:pPr marL="742950" marR="0" lvl="1" indent="-28575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adding it, run the application as a PHP unit test.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126112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1DCD4319-21CA-4165-A08D-D1E05DC37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6F7F2-A04B-47FE-85B5-FA036723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>
            <a:normAutofit/>
          </a:bodyPr>
          <a:lstStyle/>
          <a:p>
            <a:r>
              <a:rPr lang="en-US" dirty="0"/>
              <a:t>HR </a:t>
            </a:r>
            <a:r>
              <a:rPr lang="en-US" sz="3600" dirty="0"/>
              <a:t>and</a:t>
            </a:r>
            <a:r>
              <a:rPr lang="en-US" dirty="0"/>
              <a:t> Employee login screens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1669B06-C46A-44F5-8C95-4AA9C8795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17" name="Rectangle 64">
              <a:extLst>
                <a:ext uri="{FF2B5EF4-FFF2-40B4-BE49-F238E27FC236}">
                  <a16:creationId xmlns:a16="http://schemas.microsoft.com/office/drawing/2014/main" id="{4D76B2F7-4F50-4773-9D4F-290F71003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66">
              <a:extLst>
                <a:ext uri="{FF2B5EF4-FFF2-40B4-BE49-F238E27FC236}">
                  <a16:creationId xmlns:a16="http://schemas.microsoft.com/office/drawing/2014/main" id="{129C72A8-9B1F-4E7C-849C-3ED6C4F65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64">
              <a:extLst>
                <a:ext uri="{FF2B5EF4-FFF2-40B4-BE49-F238E27FC236}">
                  <a16:creationId xmlns:a16="http://schemas.microsoft.com/office/drawing/2014/main" id="{9B4AD277-5CD3-42C3-8B43-2D645DF1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66">
              <a:extLst>
                <a:ext uri="{FF2B5EF4-FFF2-40B4-BE49-F238E27FC236}">
                  <a16:creationId xmlns:a16="http://schemas.microsoft.com/office/drawing/2014/main" id="{6B705E15-6BC1-424E-9A76-D1005A391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64">
              <a:extLst>
                <a:ext uri="{FF2B5EF4-FFF2-40B4-BE49-F238E27FC236}">
                  <a16:creationId xmlns:a16="http://schemas.microsoft.com/office/drawing/2014/main" id="{1F76BC37-F98D-4577-97A0-F827D0D17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66">
              <a:extLst>
                <a:ext uri="{FF2B5EF4-FFF2-40B4-BE49-F238E27FC236}">
                  <a16:creationId xmlns:a16="http://schemas.microsoft.com/office/drawing/2014/main" id="{9BD26941-01BA-4D66-8E65-20857D3DCE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64">
              <a:extLst>
                <a:ext uri="{FF2B5EF4-FFF2-40B4-BE49-F238E27FC236}">
                  <a16:creationId xmlns:a16="http://schemas.microsoft.com/office/drawing/2014/main" id="{449B424C-62D9-4A49-AC52-5A78F2E40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66">
              <a:extLst>
                <a:ext uri="{FF2B5EF4-FFF2-40B4-BE49-F238E27FC236}">
                  <a16:creationId xmlns:a16="http://schemas.microsoft.com/office/drawing/2014/main" id="{576C9EBF-ED63-4269-A697-F6509920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64">
              <a:extLst>
                <a:ext uri="{FF2B5EF4-FFF2-40B4-BE49-F238E27FC236}">
                  <a16:creationId xmlns:a16="http://schemas.microsoft.com/office/drawing/2014/main" id="{AD803FF3-8F07-4737-8BB1-105F778F12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66">
              <a:extLst>
                <a:ext uri="{FF2B5EF4-FFF2-40B4-BE49-F238E27FC236}">
                  <a16:creationId xmlns:a16="http://schemas.microsoft.com/office/drawing/2014/main" id="{7FAED273-7CA0-4E1E-B334-37B189A6B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64">
              <a:extLst>
                <a:ext uri="{FF2B5EF4-FFF2-40B4-BE49-F238E27FC236}">
                  <a16:creationId xmlns:a16="http://schemas.microsoft.com/office/drawing/2014/main" id="{C9C1E0D9-E570-4AF5-880E-BBA6DD522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66">
              <a:extLst>
                <a:ext uri="{FF2B5EF4-FFF2-40B4-BE49-F238E27FC236}">
                  <a16:creationId xmlns:a16="http://schemas.microsoft.com/office/drawing/2014/main" id="{EDEDE693-1FBA-4D1A-A164-53CCD5CB0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64">
              <a:extLst>
                <a:ext uri="{FF2B5EF4-FFF2-40B4-BE49-F238E27FC236}">
                  <a16:creationId xmlns:a16="http://schemas.microsoft.com/office/drawing/2014/main" id="{6AA202F9-EAD4-4DEA-9024-632A4F73B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66">
              <a:extLst>
                <a:ext uri="{FF2B5EF4-FFF2-40B4-BE49-F238E27FC236}">
                  <a16:creationId xmlns:a16="http://schemas.microsoft.com/office/drawing/2014/main" id="{C6CCC0AF-E071-40EB-8C53-5ACA30272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64">
              <a:extLst>
                <a:ext uri="{FF2B5EF4-FFF2-40B4-BE49-F238E27FC236}">
                  <a16:creationId xmlns:a16="http://schemas.microsoft.com/office/drawing/2014/main" id="{0AA000E7-AF97-4611-99C3-B1E03F5A4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66">
              <a:extLst>
                <a:ext uri="{FF2B5EF4-FFF2-40B4-BE49-F238E27FC236}">
                  <a16:creationId xmlns:a16="http://schemas.microsoft.com/office/drawing/2014/main" id="{AFC00B1E-E93B-4433-97D2-5360B330A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64">
              <a:extLst>
                <a:ext uri="{FF2B5EF4-FFF2-40B4-BE49-F238E27FC236}">
                  <a16:creationId xmlns:a16="http://schemas.microsoft.com/office/drawing/2014/main" id="{B4B77C83-19B4-4B90-ABA7-E70C365B4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66">
              <a:extLst>
                <a:ext uri="{FF2B5EF4-FFF2-40B4-BE49-F238E27FC236}">
                  <a16:creationId xmlns:a16="http://schemas.microsoft.com/office/drawing/2014/main" id="{597565E2-2F06-489E-937B-AD74A7823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64">
              <a:extLst>
                <a:ext uri="{FF2B5EF4-FFF2-40B4-BE49-F238E27FC236}">
                  <a16:creationId xmlns:a16="http://schemas.microsoft.com/office/drawing/2014/main" id="{2F228EE9-2816-457D-83CE-BCFA543CB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66">
              <a:extLst>
                <a:ext uri="{FF2B5EF4-FFF2-40B4-BE49-F238E27FC236}">
                  <a16:creationId xmlns:a16="http://schemas.microsoft.com/office/drawing/2014/main" id="{374D8F1E-E29D-4C22-AF20-A95EB92C9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3368CAC6-63D0-4C9D-9D66-2FA7665F8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13" r="13908" b="2"/>
          <a:stretch/>
        </p:blipFill>
        <p:spPr>
          <a:xfrm>
            <a:off x="6975518" y="283311"/>
            <a:ext cx="4840489" cy="2950679"/>
          </a:xfrm>
          <a:prstGeom prst="rect">
            <a:avLst/>
          </a:prstGeom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8">
            <a:extLst>
              <a:ext uri="{FF2B5EF4-FFF2-40B4-BE49-F238E27FC236}">
                <a16:creationId xmlns:a16="http://schemas.microsoft.com/office/drawing/2014/main" id="{EBE4BEF6-FB44-5714-12CC-E61864E77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8" y="3502955"/>
            <a:ext cx="5164703" cy="30276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HR and employees are having different login screens.</a:t>
            </a:r>
          </a:p>
          <a:p>
            <a:endParaRPr lang="en-US" sz="1800"/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878D26CB-C4FB-4B24-B512-80A0C44FF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01" r="13499" b="2"/>
          <a:stretch/>
        </p:blipFill>
        <p:spPr>
          <a:xfrm>
            <a:off x="6973170" y="3562537"/>
            <a:ext cx="4845185" cy="295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47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9">
            <a:extLst>
              <a:ext uri="{FF2B5EF4-FFF2-40B4-BE49-F238E27FC236}">
                <a16:creationId xmlns:a16="http://schemas.microsoft.com/office/drawing/2014/main" id="{1DCD4319-21CA-4165-A08D-D1E05DC37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101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6732A-CAF2-4608-9825-3605D9391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dirty="0"/>
            </a:br>
            <a:r>
              <a:rPr lang="en-US" sz="3600" dirty="0"/>
              <a:t>Employees</a:t>
            </a:r>
            <a:br>
              <a:rPr lang="en-US" dirty="0"/>
            </a:br>
            <a:endParaRPr lang="en-US" dirty="0"/>
          </a:p>
        </p:txBody>
      </p:sp>
      <p:sp>
        <p:nvSpPr>
          <p:cNvPr id="99" name="Rectangle 103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5">
            <a:extLst>
              <a:ext uri="{FF2B5EF4-FFF2-40B4-BE49-F238E27FC236}">
                <a16:creationId xmlns:a16="http://schemas.microsoft.com/office/drawing/2014/main" id="{71669B06-C46A-44F5-8C95-4AA9C8795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03" name="Rectangle 64">
              <a:extLst>
                <a:ext uri="{FF2B5EF4-FFF2-40B4-BE49-F238E27FC236}">
                  <a16:creationId xmlns:a16="http://schemas.microsoft.com/office/drawing/2014/main" id="{4D76B2F7-4F50-4773-9D4F-290F71003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66">
              <a:extLst>
                <a:ext uri="{FF2B5EF4-FFF2-40B4-BE49-F238E27FC236}">
                  <a16:creationId xmlns:a16="http://schemas.microsoft.com/office/drawing/2014/main" id="{129C72A8-9B1F-4E7C-849C-3ED6C4F65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64">
              <a:extLst>
                <a:ext uri="{FF2B5EF4-FFF2-40B4-BE49-F238E27FC236}">
                  <a16:creationId xmlns:a16="http://schemas.microsoft.com/office/drawing/2014/main" id="{9B4AD277-5CD3-42C3-8B43-2D645DF1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66">
              <a:extLst>
                <a:ext uri="{FF2B5EF4-FFF2-40B4-BE49-F238E27FC236}">
                  <a16:creationId xmlns:a16="http://schemas.microsoft.com/office/drawing/2014/main" id="{6B705E15-6BC1-424E-9A76-D1005A391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64">
              <a:extLst>
                <a:ext uri="{FF2B5EF4-FFF2-40B4-BE49-F238E27FC236}">
                  <a16:creationId xmlns:a16="http://schemas.microsoft.com/office/drawing/2014/main" id="{1F76BC37-F98D-4577-97A0-F827D0D17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66">
              <a:extLst>
                <a:ext uri="{FF2B5EF4-FFF2-40B4-BE49-F238E27FC236}">
                  <a16:creationId xmlns:a16="http://schemas.microsoft.com/office/drawing/2014/main" id="{9BD26941-01BA-4D66-8E65-20857D3DCE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64">
              <a:extLst>
                <a:ext uri="{FF2B5EF4-FFF2-40B4-BE49-F238E27FC236}">
                  <a16:creationId xmlns:a16="http://schemas.microsoft.com/office/drawing/2014/main" id="{449B424C-62D9-4A49-AC52-5A78F2E40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66">
              <a:extLst>
                <a:ext uri="{FF2B5EF4-FFF2-40B4-BE49-F238E27FC236}">
                  <a16:creationId xmlns:a16="http://schemas.microsoft.com/office/drawing/2014/main" id="{576C9EBF-ED63-4269-A697-F6509920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64">
              <a:extLst>
                <a:ext uri="{FF2B5EF4-FFF2-40B4-BE49-F238E27FC236}">
                  <a16:creationId xmlns:a16="http://schemas.microsoft.com/office/drawing/2014/main" id="{AD803FF3-8F07-4737-8BB1-105F778F12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66">
              <a:extLst>
                <a:ext uri="{FF2B5EF4-FFF2-40B4-BE49-F238E27FC236}">
                  <a16:creationId xmlns:a16="http://schemas.microsoft.com/office/drawing/2014/main" id="{7FAED273-7CA0-4E1E-B334-37B189A6B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64">
              <a:extLst>
                <a:ext uri="{FF2B5EF4-FFF2-40B4-BE49-F238E27FC236}">
                  <a16:creationId xmlns:a16="http://schemas.microsoft.com/office/drawing/2014/main" id="{C9C1E0D9-E570-4AF5-880E-BBA6DD522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66">
              <a:extLst>
                <a:ext uri="{FF2B5EF4-FFF2-40B4-BE49-F238E27FC236}">
                  <a16:creationId xmlns:a16="http://schemas.microsoft.com/office/drawing/2014/main" id="{EDEDE693-1FBA-4D1A-A164-53CCD5CB0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64">
              <a:extLst>
                <a:ext uri="{FF2B5EF4-FFF2-40B4-BE49-F238E27FC236}">
                  <a16:creationId xmlns:a16="http://schemas.microsoft.com/office/drawing/2014/main" id="{6AA202F9-EAD4-4DEA-9024-632A4F73B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66">
              <a:extLst>
                <a:ext uri="{FF2B5EF4-FFF2-40B4-BE49-F238E27FC236}">
                  <a16:creationId xmlns:a16="http://schemas.microsoft.com/office/drawing/2014/main" id="{C6CCC0AF-E071-40EB-8C53-5ACA30272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64">
              <a:extLst>
                <a:ext uri="{FF2B5EF4-FFF2-40B4-BE49-F238E27FC236}">
                  <a16:creationId xmlns:a16="http://schemas.microsoft.com/office/drawing/2014/main" id="{0AA000E7-AF97-4611-99C3-B1E03F5A4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66">
              <a:extLst>
                <a:ext uri="{FF2B5EF4-FFF2-40B4-BE49-F238E27FC236}">
                  <a16:creationId xmlns:a16="http://schemas.microsoft.com/office/drawing/2014/main" id="{AFC00B1E-E93B-4433-97D2-5360B330A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64">
              <a:extLst>
                <a:ext uri="{FF2B5EF4-FFF2-40B4-BE49-F238E27FC236}">
                  <a16:creationId xmlns:a16="http://schemas.microsoft.com/office/drawing/2014/main" id="{B4B77C83-19B4-4B90-ABA7-E70C365B4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66">
              <a:extLst>
                <a:ext uri="{FF2B5EF4-FFF2-40B4-BE49-F238E27FC236}">
                  <a16:creationId xmlns:a16="http://schemas.microsoft.com/office/drawing/2014/main" id="{597565E2-2F06-489E-937B-AD74A7823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64">
              <a:extLst>
                <a:ext uri="{FF2B5EF4-FFF2-40B4-BE49-F238E27FC236}">
                  <a16:creationId xmlns:a16="http://schemas.microsoft.com/office/drawing/2014/main" id="{2F228EE9-2816-457D-83CE-BCFA543CB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66">
              <a:extLst>
                <a:ext uri="{FF2B5EF4-FFF2-40B4-BE49-F238E27FC236}">
                  <a16:creationId xmlns:a16="http://schemas.microsoft.com/office/drawing/2014/main" id="{374D8F1E-E29D-4C22-AF20-A95EB92C9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5" name="Picture 9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B429519-9E51-49BB-8625-0385173EA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625" y="719467"/>
            <a:ext cx="4890276" cy="2078366"/>
          </a:xfrm>
          <a:prstGeom prst="rect">
            <a:avLst/>
          </a:prstGeom>
        </p:spPr>
      </p:pic>
      <p:sp>
        <p:nvSpPr>
          <p:cNvPr id="146" name="Rectangle 127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278C7C-F672-4835-A334-C9F1998CF8C5}"/>
              </a:ext>
            </a:extLst>
          </p:cNvPr>
          <p:cNvSpPr txBox="1"/>
          <p:nvPr/>
        </p:nvSpPr>
        <p:spPr>
          <a:xfrm>
            <a:off x="1166648" y="3502955"/>
            <a:ext cx="5164703" cy="3027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This panel is used to create new employees and view existing employees in the organization, which can be restricted to HR users only.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7" name="Picture 8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55DE6C4-0AD0-49C5-BB55-08921C499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625" y="3993997"/>
            <a:ext cx="4890276" cy="209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1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CD4319-21CA-4165-A08D-D1E05DC37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9D004-704B-46ED-B1E3-8457D74D2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>
            <a:normAutofit/>
          </a:bodyPr>
          <a:lstStyle/>
          <a:p>
            <a:r>
              <a:rPr lang="en-US" sz="3600" dirty="0"/>
              <a:t>Projects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1669B06-C46A-44F5-8C95-4AA9C8795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4D76B2F7-4F50-4773-9D4F-290F71003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129C72A8-9B1F-4E7C-849C-3ED6C4F65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9B4AD277-5CD3-42C3-8B43-2D645DF1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6B705E15-6BC1-424E-9A76-D1005A391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1F76BC37-F98D-4577-97A0-F827D0D17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9BD26941-01BA-4D66-8E65-20857D3DCE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449B424C-62D9-4A49-AC52-5A78F2E40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576C9EBF-ED63-4269-A697-F6509920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AD803FF3-8F07-4737-8BB1-105F778F12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7FAED273-7CA0-4E1E-B334-37B189A6B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C9C1E0D9-E570-4AF5-880E-BBA6DD522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EDEDE693-1FBA-4D1A-A164-53CCD5CB0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6AA202F9-EAD4-4DEA-9024-632A4F73B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C6CCC0AF-E071-40EB-8C53-5ACA30272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0AA000E7-AF97-4611-99C3-B1E03F5A4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AFC00B1E-E93B-4433-97D2-5360B330A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B4B77C83-19B4-4B90-ABA7-E70C365B4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597565E2-2F06-489E-937B-AD74A7823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2F228EE9-2816-457D-83CE-BCFA543CB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374D8F1E-E29D-4C22-AF20-A95EB92C9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A388D63-4657-4958-8AC2-3F5ACCF90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625" y="743919"/>
            <a:ext cx="4890276" cy="2365041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5F08758-A703-C417-64A4-951AD1354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8" y="-436879"/>
            <a:ext cx="5164704" cy="601471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1800" dirty="0"/>
              <a:t>Only HR users have access to the projects panel, which is used to create projects, allocate employees, and project hierarchy.</a:t>
            </a:r>
          </a:p>
        </p:txBody>
      </p:sp>
      <p:pic>
        <p:nvPicPr>
          <p:cNvPr id="4" name="Content Placeholder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32B06AD-E411-437B-9000-6BFD144BC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625" y="3852879"/>
            <a:ext cx="4890276" cy="22683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71F732-4FF4-4C5C-BCCE-C79AF72E0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200" y="3822593"/>
            <a:ext cx="5627622" cy="238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17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CFA4FCF7FD4D4CB3E04CA6F1F45B96" ma:contentTypeVersion="4" ma:contentTypeDescription="Create a new document." ma:contentTypeScope="" ma:versionID="8de81c32b986ff24dc63eab43429af25">
  <xsd:schema xmlns:xsd="http://www.w3.org/2001/XMLSchema" xmlns:xs="http://www.w3.org/2001/XMLSchema" xmlns:p="http://schemas.microsoft.com/office/2006/metadata/properties" xmlns:ns2="d69363c6-51a2-47a1-80c6-05d4d0de570a" targetNamespace="http://schemas.microsoft.com/office/2006/metadata/properties" ma:root="true" ma:fieldsID="8923c02d36f71632664328a4edb517cd" ns2:_="">
    <xsd:import namespace="d69363c6-51a2-47a1-80c6-05d4d0de57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9363c6-51a2-47a1-80c6-05d4d0de57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409C96-A54A-4FF8-B076-2A472C0E659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10405F1-1D07-4296-8BAF-04AB4729FC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FAE3CB-5323-462C-8BCE-7A501D835B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9363c6-51a2-47a1-80c6-05d4d0de57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792</Words>
  <Application>Microsoft Office PowerPoint</Application>
  <PresentationFormat>Widescreen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Office Theme</vt:lpstr>
      <vt:lpstr>Custom Design</vt:lpstr>
      <vt:lpstr>Employee management system</vt:lpstr>
      <vt:lpstr>Project Description</vt:lpstr>
      <vt:lpstr>Development plan for phases</vt:lpstr>
      <vt:lpstr>Deliverables featured as part of Phase 2</vt:lpstr>
      <vt:lpstr>Minimum requirements to run the project</vt:lpstr>
      <vt:lpstr>Instructions to compile and run the application and its test classes. </vt:lpstr>
      <vt:lpstr>HR and Employee login screens</vt:lpstr>
      <vt:lpstr> Employees </vt:lpstr>
      <vt:lpstr>Projects</vt:lpstr>
      <vt:lpstr>Billing Hours panel for employees</vt:lpstr>
      <vt:lpstr>Billing hours panel for HR</vt:lpstr>
      <vt:lpstr>Leave Hours panel for employees</vt:lpstr>
      <vt:lpstr>Leave Hours panel for HR</vt:lpstr>
      <vt:lpstr>Class Diagram</vt:lpstr>
      <vt:lpstr>Sequence diagram</vt:lpstr>
      <vt:lpstr>Use case diagram</vt:lpstr>
      <vt:lpstr>Use case diagram – Error Scenario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 system</dc:title>
  <dc:creator>Subbarao Sanka</dc:creator>
  <cp:lastModifiedBy>Subbarao Sanka</cp:lastModifiedBy>
  <cp:revision>81</cp:revision>
  <dcterms:created xsi:type="dcterms:W3CDTF">2022-03-24T18:03:33Z</dcterms:created>
  <dcterms:modified xsi:type="dcterms:W3CDTF">2022-04-07T15:50:11Z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0x010100BECFA4FCF7FD4D4CB3E04CA6F1F45B96</vt:lpwstr>
  </property>
</Properties>
</file>