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69" r:id="rId4"/>
    <p:sldId id="270" r:id="rId5"/>
    <p:sldId id="281" r:id="rId6"/>
    <p:sldId id="278" r:id="rId7"/>
    <p:sldId id="279" r:id="rId8"/>
    <p:sldId id="271" r:id="rId9"/>
    <p:sldId id="272" r:id="rId10"/>
    <p:sldId id="273" r:id="rId11"/>
    <p:sldId id="274" r:id="rId12"/>
    <p:sldId id="275" r:id="rId13"/>
    <p:sldId id="276" r:id="rId14"/>
    <p:sldId id="277" r:id="rId15"/>
    <p:sldId id="280" r:id="rId16"/>
    <p:sldId id="288" r:id="rId17"/>
    <p:sldId id="266" r:id="rId18"/>
    <p:sldId id="259"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102D3-F3CD-4D78-A2FE-FD23BC649E57}" v="4" dt="2022-04-28T03:43:3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barao Sanka" userId="ee20b6b1d484dbc6" providerId="LiveId" clId="{C24102D3-F3CD-4D78-A2FE-FD23BC649E57}"/>
    <pc:docChg chg="undo custSel addSld modSld">
      <pc:chgData name="Subbarao Sanka" userId="ee20b6b1d484dbc6" providerId="LiveId" clId="{C24102D3-F3CD-4D78-A2FE-FD23BC649E57}" dt="2022-04-29T02:21:18.881" v="6226" actId="14100"/>
      <pc:docMkLst>
        <pc:docMk/>
      </pc:docMkLst>
      <pc:sldChg chg="modSp mod">
        <pc:chgData name="Subbarao Sanka" userId="ee20b6b1d484dbc6" providerId="LiveId" clId="{C24102D3-F3CD-4D78-A2FE-FD23BC649E57}" dt="2022-04-29T01:57:16.425" v="5647" actId="20577"/>
        <pc:sldMkLst>
          <pc:docMk/>
          <pc:sldMk cId="1158412278" sldId="256"/>
        </pc:sldMkLst>
        <pc:spChg chg="mod">
          <ac:chgData name="Subbarao Sanka" userId="ee20b6b1d484dbc6" providerId="LiveId" clId="{C24102D3-F3CD-4D78-A2FE-FD23BC649E57}" dt="2022-04-29T01:57:16.425" v="5647" actId="20577"/>
          <ac:spMkLst>
            <pc:docMk/>
            <pc:sldMk cId="1158412278" sldId="256"/>
            <ac:spMk id="3" creationId="{6E1CAC9A-694D-4718-BD8D-D588759B3747}"/>
          </ac:spMkLst>
        </pc:spChg>
      </pc:sldChg>
      <pc:sldChg chg="addSp delSp modSp mod setBg">
        <pc:chgData name="Subbarao Sanka" userId="ee20b6b1d484dbc6" providerId="LiveId" clId="{C24102D3-F3CD-4D78-A2FE-FD23BC649E57}" dt="2022-04-28T03:05:01.737" v="980" actId="14100"/>
        <pc:sldMkLst>
          <pc:docMk/>
          <pc:sldMk cId="322343244" sldId="257"/>
        </pc:sldMkLst>
        <pc:spChg chg="mod">
          <ac:chgData name="Subbarao Sanka" userId="ee20b6b1d484dbc6" providerId="LiveId" clId="{C24102D3-F3CD-4D78-A2FE-FD23BC649E57}" dt="2022-04-28T03:04:19.950" v="979" actId="26606"/>
          <ac:spMkLst>
            <pc:docMk/>
            <pc:sldMk cId="322343244" sldId="257"/>
            <ac:spMk id="2" creationId="{0CA1DAE5-CBA4-47D7-AFFD-DE839B86D404}"/>
          </ac:spMkLst>
        </pc:spChg>
        <pc:spChg chg="del">
          <ac:chgData name="Subbarao Sanka" userId="ee20b6b1d484dbc6" providerId="LiveId" clId="{C24102D3-F3CD-4D78-A2FE-FD23BC649E57}" dt="2022-04-28T03:04:19.950" v="979" actId="26606"/>
          <ac:spMkLst>
            <pc:docMk/>
            <pc:sldMk cId="322343244" sldId="257"/>
            <ac:spMk id="3" creationId="{7D88FB7E-F6EA-44CF-9AC8-A9EF6B67BFEA}"/>
          </ac:spMkLst>
        </pc:spChg>
        <pc:spChg chg="add">
          <ac:chgData name="Subbarao Sanka" userId="ee20b6b1d484dbc6" providerId="LiveId" clId="{C24102D3-F3CD-4D78-A2FE-FD23BC649E57}" dt="2022-04-28T03:04:19.950" v="979" actId="26606"/>
          <ac:spMkLst>
            <pc:docMk/>
            <pc:sldMk cId="322343244" sldId="257"/>
            <ac:spMk id="9" creationId="{F68B2C62-7648-4430-90D5-AE0F252AF113}"/>
          </ac:spMkLst>
        </pc:spChg>
        <pc:graphicFrameChg chg="add mod">
          <ac:chgData name="Subbarao Sanka" userId="ee20b6b1d484dbc6" providerId="LiveId" clId="{C24102D3-F3CD-4D78-A2FE-FD23BC649E57}" dt="2022-04-28T03:05:01.737" v="980" actId="14100"/>
          <ac:graphicFrameMkLst>
            <pc:docMk/>
            <pc:sldMk cId="322343244" sldId="257"/>
            <ac:graphicFrameMk id="5" creationId="{FCABEF5A-D960-46DA-76D0-4CE4D4000B0C}"/>
          </ac:graphicFrameMkLst>
        </pc:graphicFrameChg>
        <pc:cxnChg chg="add">
          <ac:chgData name="Subbarao Sanka" userId="ee20b6b1d484dbc6" providerId="LiveId" clId="{C24102D3-F3CD-4D78-A2FE-FD23BC649E57}" dt="2022-04-28T03:04:19.950" v="979" actId="26606"/>
          <ac:cxnSpMkLst>
            <pc:docMk/>
            <pc:sldMk cId="322343244" sldId="257"/>
            <ac:cxnSpMk id="11" creationId="{4BFD5B9F-5FB6-467D-83D5-DF82F1907354}"/>
          </ac:cxnSpMkLst>
        </pc:cxnChg>
      </pc:sldChg>
      <pc:sldChg chg="addSp delSp modSp add mod setBg delDesignElem">
        <pc:chgData name="Subbarao Sanka" userId="ee20b6b1d484dbc6" providerId="LiveId" clId="{C24102D3-F3CD-4D78-A2FE-FD23BC649E57}" dt="2022-04-29T01:54:51.776" v="5501" actId="14100"/>
        <pc:sldMkLst>
          <pc:docMk/>
          <pc:sldMk cId="2126112732" sldId="259"/>
        </pc:sldMkLst>
        <pc:spChg chg="mod">
          <ac:chgData name="Subbarao Sanka" userId="ee20b6b1d484dbc6" providerId="LiveId" clId="{C24102D3-F3CD-4D78-A2FE-FD23BC649E57}" dt="2022-04-29T01:54:51.776" v="5501" actId="14100"/>
          <ac:spMkLst>
            <pc:docMk/>
            <pc:sldMk cId="2126112732" sldId="259"/>
            <ac:spMk id="2" creationId="{7CFBF548-FF4E-4B0A-978F-C78BBAF65287}"/>
          </ac:spMkLst>
        </pc:spChg>
        <pc:spChg chg="mod">
          <ac:chgData name="Subbarao Sanka" userId="ee20b6b1d484dbc6" providerId="LiveId" clId="{C24102D3-F3CD-4D78-A2FE-FD23BC649E57}" dt="2022-04-28T03:43:52.035" v="3026" actId="26606"/>
          <ac:spMkLst>
            <pc:docMk/>
            <pc:sldMk cId="2126112732" sldId="259"/>
            <ac:spMk id="52" creationId="{3D43C237-1181-4AAF-AEC8-9F22892B842C}"/>
          </ac:spMkLst>
        </pc:spChg>
        <pc:spChg chg="add del">
          <ac:chgData name="Subbarao Sanka" userId="ee20b6b1d484dbc6" providerId="LiveId" clId="{C24102D3-F3CD-4D78-A2FE-FD23BC649E57}" dt="2022-04-28T03:43:49.805" v="3023" actId="26606"/>
          <ac:spMkLst>
            <pc:docMk/>
            <pc:sldMk cId="2126112732" sldId="259"/>
            <ac:spMk id="57" creationId="{5F710FDB-0919-493E-8539-8240C23F1EB2}"/>
          </ac:spMkLst>
        </pc:spChg>
        <pc:spChg chg="add del">
          <ac:chgData name="Subbarao Sanka" userId="ee20b6b1d484dbc6" providerId="LiveId" clId="{C24102D3-F3CD-4D78-A2FE-FD23BC649E57}" dt="2022-04-28T03:43:52.018" v="3025" actId="26606"/>
          <ac:spMkLst>
            <pc:docMk/>
            <pc:sldMk cId="2126112732" sldId="259"/>
            <ac:spMk id="61" creationId="{5F710FDB-0919-493E-8539-8240C23F1EB2}"/>
          </ac:spMkLst>
        </pc:spChg>
        <pc:spChg chg="add">
          <ac:chgData name="Subbarao Sanka" userId="ee20b6b1d484dbc6" providerId="LiveId" clId="{C24102D3-F3CD-4D78-A2FE-FD23BC649E57}" dt="2022-04-28T03:43:52.035" v="3026" actId="26606"/>
          <ac:spMkLst>
            <pc:docMk/>
            <pc:sldMk cId="2126112732" sldId="259"/>
            <ac:spMk id="64" creationId="{5F710FDB-0919-493E-8539-8240C23F1EB2}"/>
          </ac:spMkLst>
        </pc:spChg>
        <pc:spChg chg="del">
          <ac:chgData name="Subbarao Sanka" userId="ee20b6b1d484dbc6" providerId="LiveId" clId="{C24102D3-F3CD-4D78-A2FE-FD23BC649E57}" dt="2022-04-28T03:43:39.625" v="3019"/>
          <ac:spMkLst>
            <pc:docMk/>
            <pc:sldMk cId="2126112732" sldId="259"/>
            <ac:spMk id="85" creationId="{64F519EA-836C-4E21-87EE-CE7AB018636F}"/>
          </ac:spMkLst>
        </pc:spChg>
        <pc:spChg chg="del">
          <ac:chgData name="Subbarao Sanka" userId="ee20b6b1d484dbc6" providerId="LiveId" clId="{C24102D3-F3CD-4D78-A2FE-FD23BC649E57}" dt="2022-04-28T03:43:39.625" v="3019"/>
          <ac:spMkLst>
            <pc:docMk/>
            <pc:sldMk cId="2126112732" sldId="259"/>
            <ac:spMk id="87" creationId="{E3E51905-F374-4E1A-97CF-B741584B74D5}"/>
          </ac:spMkLst>
        </pc:spChg>
        <pc:spChg chg="del">
          <ac:chgData name="Subbarao Sanka" userId="ee20b6b1d484dbc6" providerId="LiveId" clId="{C24102D3-F3CD-4D78-A2FE-FD23BC649E57}" dt="2022-04-28T03:43:39.625" v="3019"/>
          <ac:spMkLst>
            <pc:docMk/>
            <pc:sldMk cId="2126112732" sldId="259"/>
            <ac:spMk id="89" creationId="{A210685A-6235-45A7-850D-A6F555466EF7}"/>
          </ac:spMkLst>
        </pc:spChg>
        <pc:grpChg chg="del">
          <ac:chgData name="Subbarao Sanka" userId="ee20b6b1d484dbc6" providerId="LiveId" clId="{C24102D3-F3CD-4D78-A2FE-FD23BC649E57}" dt="2022-04-28T03:43:39.625" v="3019"/>
          <ac:grpSpMkLst>
            <pc:docMk/>
            <pc:sldMk cId="2126112732" sldId="259"/>
            <ac:grpSpMk id="91" creationId="{C833A70A-9722-46F0-A5EB-C72F78747079}"/>
          </ac:grpSpMkLst>
        </pc:grpChg>
        <pc:cxnChg chg="add del">
          <ac:chgData name="Subbarao Sanka" userId="ee20b6b1d484dbc6" providerId="LiveId" clId="{C24102D3-F3CD-4D78-A2FE-FD23BC649E57}" dt="2022-04-28T03:43:49.805" v="3023" actId="26606"/>
          <ac:cxnSpMkLst>
            <pc:docMk/>
            <pc:sldMk cId="2126112732" sldId="259"/>
            <ac:cxnSpMk id="59" creationId="{057DD543-A5CD-4348-8624-8B4E57DB5F80}"/>
          </ac:cxnSpMkLst>
        </pc:cxnChg>
        <pc:cxnChg chg="add del">
          <ac:chgData name="Subbarao Sanka" userId="ee20b6b1d484dbc6" providerId="LiveId" clId="{C24102D3-F3CD-4D78-A2FE-FD23BC649E57}" dt="2022-04-28T03:43:52.018" v="3025" actId="26606"/>
          <ac:cxnSpMkLst>
            <pc:docMk/>
            <pc:sldMk cId="2126112732" sldId="259"/>
            <ac:cxnSpMk id="62" creationId="{F9EFE17E-B5DA-47FC-A72C-F0C7C86495CC}"/>
          </ac:cxnSpMkLst>
        </pc:cxnChg>
        <pc:cxnChg chg="add">
          <ac:chgData name="Subbarao Sanka" userId="ee20b6b1d484dbc6" providerId="LiveId" clId="{C24102D3-F3CD-4D78-A2FE-FD23BC649E57}" dt="2022-04-28T03:43:52.035" v="3026" actId="26606"/>
          <ac:cxnSpMkLst>
            <pc:docMk/>
            <pc:sldMk cId="2126112732" sldId="259"/>
            <ac:cxnSpMk id="65" creationId="{057DD543-A5CD-4348-8624-8B4E57DB5F80}"/>
          </ac:cxnSpMkLst>
        </pc:cxnChg>
      </pc:sldChg>
      <pc:sldChg chg="addSp delSp modSp add mod setBg delDesignElem">
        <pc:chgData name="Subbarao Sanka" userId="ee20b6b1d484dbc6" providerId="LiveId" clId="{C24102D3-F3CD-4D78-A2FE-FD23BC649E57}" dt="2022-04-29T01:55:25.064" v="5562" actId="14100"/>
        <pc:sldMkLst>
          <pc:docMk/>
          <pc:sldMk cId="314261378" sldId="266"/>
        </pc:sldMkLst>
        <pc:spChg chg="mod">
          <ac:chgData name="Subbarao Sanka" userId="ee20b6b1d484dbc6" providerId="LiveId" clId="{C24102D3-F3CD-4D78-A2FE-FD23BC649E57}" dt="2022-04-29T01:55:25.064" v="5562" actId="14100"/>
          <ac:spMkLst>
            <pc:docMk/>
            <pc:sldMk cId="314261378" sldId="266"/>
            <ac:spMk id="2" creationId="{36BCE0A8-D91C-41CA-AA40-B2C54E3BC161}"/>
          </ac:spMkLst>
        </pc:spChg>
        <pc:spChg chg="mod">
          <ac:chgData name="Subbarao Sanka" userId="ee20b6b1d484dbc6" providerId="LiveId" clId="{C24102D3-F3CD-4D78-A2FE-FD23BC649E57}" dt="2022-04-28T03:43:27.797" v="3017" actId="26606"/>
          <ac:spMkLst>
            <pc:docMk/>
            <pc:sldMk cId="314261378" sldId="266"/>
            <ac:spMk id="3" creationId="{9C68172F-585E-4EA5-8B62-5FBB96840798}"/>
          </ac:spMkLst>
        </pc:spChg>
        <pc:spChg chg="add">
          <ac:chgData name="Subbarao Sanka" userId="ee20b6b1d484dbc6" providerId="LiveId" clId="{C24102D3-F3CD-4D78-A2FE-FD23BC649E57}" dt="2022-04-28T03:43:27.797" v="3017" actId="26606"/>
          <ac:spMkLst>
            <pc:docMk/>
            <pc:sldMk cId="314261378" sldId="266"/>
            <ac:spMk id="8" creationId="{5F710FDB-0919-493E-8539-8240C23F1EB2}"/>
          </ac:spMkLst>
        </pc:spChg>
        <pc:spChg chg="del">
          <ac:chgData name="Subbarao Sanka" userId="ee20b6b1d484dbc6" providerId="LiveId" clId="{C24102D3-F3CD-4D78-A2FE-FD23BC649E57}" dt="2022-04-28T03:43:14.569" v="3015"/>
          <ac:spMkLst>
            <pc:docMk/>
            <pc:sldMk cId="314261378" sldId="266"/>
            <ac:spMk id="94" creationId="{FFE2FE29-1120-4FE4-9FDA-311CBA66F438}"/>
          </ac:spMkLst>
        </pc:spChg>
        <pc:spChg chg="del">
          <ac:chgData name="Subbarao Sanka" userId="ee20b6b1d484dbc6" providerId="LiveId" clId="{C24102D3-F3CD-4D78-A2FE-FD23BC649E57}" dt="2022-04-28T03:43:14.569" v="3015"/>
          <ac:spMkLst>
            <pc:docMk/>
            <pc:sldMk cId="314261378" sldId="266"/>
            <ac:spMk id="96" creationId="{DDD926EC-6F88-4D89-9AED-1C4C1AC00E22}"/>
          </ac:spMkLst>
        </pc:spChg>
        <pc:spChg chg="del">
          <ac:chgData name="Subbarao Sanka" userId="ee20b6b1d484dbc6" providerId="LiveId" clId="{C24102D3-F3CD-4D78-A2FE-FD23BC649E57}" dt="2022-04-28T03:43:14.569" v="3015"/>
          <ac:spMkLst>
            <pc:docMk/>
            <pc:sldMk cId="314261378" sldId="266"/>
            <ac:spMk id="98" creationId="{A210685A-6235-45A7-850D-A6F555466EF7}"/>
          </ac:spMkLst>
        </pc:spChg>
        <pc:grpChg chg="del">
          <ac:chgData name="Subbarao Sanka" userId="ee20b6b1d484dbc6" providerId="LiveId" clId="{C24102D3-F3CD-4D78-A2FE-FD23BC649E57}" dt="2022-04-28T03:43:14.569" v="3015"/>
          <ac:grpSpMkLst>
            <pc:docMk/>
            <pc:sldMk cId="314261378" sldId="266"/>
            <ac:grpSpMk id="100" creationId="{13BE3671-0C43-4D05-A267-3400AD091C75}"/>
          </ac:grpSpMkLst>
        </pc:grpChg>
        <pc:grpChg chg="del">
          <ac:chgData name="Subbarao Sanka" userId="ee20b6b1d484dbc6" providerId="LiveId" clId="{C24102D3-F3CD-4D78-A2FE-FD23BC649E57}" dt="2022-04-28T03:43:14.569" v="3015"/>
          <ac:grpSpMkLst>
            <pc:docMk/>
            <pc:sldMk cId="314261378" sldId="266"/>
            <ac:grpSpMk id="143" creationId="{283F107F-9294-4679-B247-91D8556A6EFE}"/>
          </ac:grpSpMkLst>
        </pc:grpChg>
        <pc:cxnChg chg="add">
          <ac:chgData name="Subbarao Sanka" userId="ee20b6b1d484dbc6" providerId="LiveId" clId="{C24102D3-F3CD-4D78-A2FE-FD23BC649E57}" dt="2022-04-28T03:43:27.797" v="3017" actId="26606"/>
          <ac:cxnSpMkLst>
            <pc:docMk/>
            <pc:sldMk cId="314261378" sldId="266"/>
            <ac:cxnSpMk id="10" creationId="{057DD543-A5CD-4348-8624-8B4E57DB5F80}"/>
          </ac:cxnSpMkLst>
        </pc:cxnChg>
      </pc:sldChg>
      <pc:sldChg chg="addSp delSp modSp mod">
        <pc:chgData name="Subbarao Sanka" userId="ee20b6b1d484dbc6" providerId="LiveId" clId="{C24102D3-F3CD-4D78-A2FE-FD23BC649E57}" dt="2022-04-28T03:06:31.504" v="985" actId="26606"/>
        <pc:sldMkLst>
          <pc:docMk/>
          <pc:sldMk cId="2626148821" sldId="270"/>
        </pc:sldMkLst>
        <pc:spChg chg="mod">
          <ac:chgData name="Subbarao Sanka" userId="ee20b6b1d484dbc6" providerId="LiveId" clId="{C24102D3-F3CD-4D78-A2FE-FD23BC649E57}" dt="2022-04-28T03:06:31.504" v="985" actId="26606"/>
          <ac:spMkLst>
            <pc:docMk/>
            <pc:sldMk cId="2626148821" sldId="270"/>
            <ac:spMk id="2" creationId="{B5CBF061-9651-897B-49C1-4BD13D1A90FA}"/>
          </ac:spMkLst>
        </pc:spChg>
        <pc:spChg chg="add del">
          <ac:chgData name="Subbarao Sanka" userId="ee20b6b1d484dbc6" providerId="LiveId" clId="{C24102D3-F3CD-4D78-A2FE-FD23BC649E57}" dt="2022-04-28T03:06:31.504" v="985" actId="26606"/>
          <ac:spMkLst>
            <pc:docMk/>
            <pc:sldMk cId="2626148821" sldId="270"/>
            <ac:spMk id="10" creationId="{F68B2C62-7648-4430-90D5-AE0F252AF113}"/>
          </ac:spMkLst>
        </pc:spChg>
        <pc:spChg chg="add del">
          <ac:chgData name="Subbarao Sanka" userId="ee20b6b1d484dbc6" providerId="LiveId" clId="{C24102D3-F3CD-4D78-A2FE-FD23BC649E57}" dt="2022-04-28T03:06:21.948" v="982" actId="26606"/>
          <ac:spMkLst>
            <pc:docMk/>
            <pc:sldMk cId="2626148821" sldId="270"/>
            <ac:spMk id="19" creationId="{F68B2C62-7648-4430-90D5-AE0F252AF113}"/>
          </ac:spMkLst>
        </pc:spChg>
        <pc:spChg chg="add del">
          <ac:chgData name="Subbarao Sanka" userId="ee20b6b1d484dbc6" providerId="LiveId" clId="{C24102D3-F3CD-4D78-A2FE-FD23BC649E57}" dt="2022-04-28T03:06:31.455" v="984" actId="26606"/>
          <ac:spMkLst>
            <pc:docMk/>
            <pc:sldMk cId="2626148821" sldId="270"/>
            <ac:spMk id="24" creationId="{F68B2C62-7648-4430-90D5-AE0F252AF113}"/>
          </ac:spMkLst>
        </pc:spChg>
        <pc:spChg chg="add">
          <ac:chgData name="Subbarao Sanka" userId="ee20b6b1d484dbc6" providerId="LiveId" clId="{C24102D3-F3CD-4D78-A2FE-FD23BC649E57}" dt="2022-04-28T03:06:31.504" v="985" actId="26606"/>
          <ac:spMkLst>
            <pc:docMk/>
            <pc:sldMk cId="2626148821" sldId="270"/>
            <ac:spMk id="27" creationId="{F68B2C62-7648-4430-90D5-AE0F252AF113}"/>
          </ac:spMkLst>
        </pc:spChg>
        <pc:graphicFrameChg chg="mod modGraphic">
          <ac:chgData name="Subbarao Sanka" userId="ee20b6b1d484dbc6" providerId="LiveId" clId="{C24102D3-F3CD-4D78-A2FE-FD23BC649E57}" dt="2022-04-28T03:06:31.504" v="985" actId="26606"/>
          <ac:graphicFrameMkLst>
            <pc:docMk/>
            <pc:sldMk cId="2626148821" sldId="270"/>
            <ac:graphicFrameMk id="5" creationId="{B60E9DF5-FD3A-0489-4620-0D9A3BD6C359}"/>
          </ac:graphicFrameMkLst>
        </pc:graphicFrameChg>
        <pc:cxnChg chg="add del">
          <ac:chgData name="Subbarao Sanka" userId="ee20b6b1d484dbc6" providerId="LiveId" clId="{C24102D3-F3CD-4D78-A2FE-FD23BC649E57}" dt="2022-04-28T03:06:31.504" v="985" actId="26606"/>
          <ac:cxnSpMkLst>
            <pc:docMk/>
            <pc:sldMk cId="2626148821" sldId="270"/>
            <ac:cxnSpMk id="12" creationId="{AAD0195E-7F27-4D06-9427-0C121D721A14}"/>
          </ac:cxnSpMkLst>
        </pc:cxnChg>
        <pc:cxnChg chg="add del">
          <ac:chgData name="Subbarao Sanka" userId="ee20b6b1d484dbc6" providerId="LiveId" clId="{C24102D3-F3CD-4D78-A2FE-FD23BC649E57}" dt="2022-04-28T03:06:31.504" v="985" actId="26606"/>
          <ac:cxnSpMkLst>
            <pc:docMk/>
            <pc:sldMk cId="2626148821" sldId="270"/>
            <ac:cxnSpMk id="14" creationId="{9D74C2FC-3228-4FC1-B97B-87AD35508D91}"/>
          </ac:cxnSpMkLst>
        </pc:cxnChg>
        <pc:cxnChg chg="add del">
          <ac:chgData name="Subbarao Sanka" userId="ee20b6b1d484dbc6" providerId="LiveId" clId="{C24102D3-F3CD-4D78-A2FE-FD23BC649E57}" dt="2022-04-28T03:06:21.948" v="982" actId="26606"/>
          <ac:cxnSpMkLst>
            <pc:docMk/>
            <pc:sldMk cId="2626148821" sldId="270"/>
            <ac:cxnSpMk id="21" creationId="{4BFD5B9F-5FB6-467D-83D5-DF82F1907354}"/>
          </ac:cxnSpMkLst>
        </pc:cxnChg>
        <pc:cxnChg chg="add del">
          <ac:chgData name="Subbarao Sanka" userId="ee20b6b1d484dbc6" providerId="LiveId" clId="{C24102D3-F3CD-4D78-A2FE-FD23BC649E57}" dt="2022-04-28T03:06:31.455" v="984" actId="26606"/>
          <ac:cxnSpMkLst>
            <pc:docMk/>
            <pc:sldMk cId="2626148821" sldId="270"/>
            <ac:cxnSpMk id="23" creationId="{9D74C2FC-3228-4FC1-B97B-87AD35508D91}"/>
          </ac:cxnSpMkLst>
        </pc:cxnChg>
        <pc:cxnChg chg="add del">
          <ac:chgData name="Subbarao Sanka" userId="ee20b6b1d484dbc6" providerId="LiveId" clId="{C24102D3-F3CD-4D78-A2FE-FD23BC649E57}" dt="2022-04-28T03:06:31.455" v="984" actId="26606"/>
          <ac:cxnSpMkLst>
            <pc:docMk/>
            <pc:sldMk cId="2626148821" sldId="270"/>
            <ac:cxnSpMk id="25" creationId="{AAD0195E-7F27-4D06-9427-0C121D721A14}"/>
          </ac:cxnSpMkLst>
        </pc:cxnChg>
        <pc:cxnChg chg="add">
          <ac:chgData name="Subbarao Sanka" userId="ee20b6b1d484dbc6" providerId="LiveId" clId="{C24102D3-F3CD-4D78-A2FE-FD23BC649E57}" dt="2022-04-28T03:06:31.504" v="985" actId="26606"/>
          <ac:cxnSpMkLst>
            <pc:docMk/>
            <pc:sldMk cId="2626148821" sldId="270"/>
            <ac:cxnSpMk id="28" creationId="{E423DFCF-3B37-4389-873D-3308EBD44D88}"/>
          </ac:cxnSpMkLst>
        </pc:cxnChg>
      </pc:sldChg>
      <pc:sldChg chg="addSp delSp modSp mod">
        <pc:chgData name="Subbarao Sanka" userId="ee20b6b1d484dbc6" providerId="LiveId" clId="{C24102D3-F3CD-4D78-A2FE-FD23BC649E57}" dt="2022-04-27T07:11:13.891" v="9" actId="14100"/>
        <pc:sldMkLst>
          <pc:docMk/>
          <pc:sldMk cId="1065647796" sldId="271"/>
        </pc:sldMkLst>
        <pc:spChg chg="mod">
          <ac:chgData name="Subbarao Sanka" userId="ee20b6b1d484dbc6" providerId="LiveId" clId="{C24102D3-F3CD-4D78-A2FE-FD23BC649E57}" dt="2022-04-27T07:10:36.871" v="0" actId="26606"/>
          <ac:spMkLst>
            <pc:docMk/>
            <pc:sldMk cId="1065647796" sldId="271"/>
            <ac:spMk id="2" creationId="{2056F7F2-A04B-47FE-85B5-FA036723137F}"/>
          </ac:spMkLst>
        </pc:spChg>
        <pc:spChg chg="mod">
          <ac:chgData name="Subbarao Sanka" userId="ee20b6b1d484dbc6" providerId="LiveId" clId="{C24102D3-F3CD-4D78-A2FE-FD23BC649E57}" dt="2022-04-27T07:10:42.153" v="1" actId="123"/>
          <ac:spMkLst>
            <pc:docMk/>
            <pc:sldMk cId="1065647796" sldId="271"/>
            <ac:spMk id="48" creationId="{EBE4BEF6-FB44-5714-12CC-E61864E773EF}"/>
          </ac:spMkLst>
        </pc:spChg>
        <pc:spChg chg="del">
          <ac:chgData name="Subbarao Sanka" userId="ee20b6b1d484dbc6" providerId="LiveId" clId="{C24102D3-F3CD-4D78-A2FE-FD23BC649E57}" dt="2022-04-27T07:10:36.871" v="0" actId="26606"/>
          <ac:spMkLst>
            <pc:docMk/>
            <pc:sldMk cId="1065647796" sldId="271"/>
            <ac:spMk id="53" creationId="{E49D7415-2F11-44C2-B6AA-13A25B6814B9}"/>
          </ac:spMkLst>
        </pc:spChg>
        <pc:spChg chg="add">
          <ac:chgData name="Subbarao Sanka" userId="ee20b6b1d484dbc6" providerId="LiveId" clId="{C24102D3-F3CD-4D78-A2FE-FD23BC649E57}" dt="2022-04-27T07:10:36.871" v="0" actId="26606"/>
          <ac:spMkLst>
            <pc:docMk/>
            <pc:sldMk cId="1065647796" sldId="271"/>
            <ac:spMk id="62" creationId="{E53615EE-C559-4E03-999B-5477F1626FE5}"/>
          </ac:spMkLst>
        </pc:spChg>
        <pc:picChg chg="mod ord">
          <ac:chgData name="Subbarao Sanka" userId="ee20b6b1d484dbc6" providerId="LiveId" clId="{C24102D3-F3CD-4D78-A2FE-FD23BC649E57}" dt="2022-04-27T07:11:13.891" v="9" actId="14100"/>
          <ac:picMkLst>
            <pc:docMk/>
            <pc:sldMk cId="1065647796" sldId="271"/>
            <ac:picMk id="4" creationId="{3368CAC6-63D0-4C9D-9D66-2FA7665F858D}"/>
          </ac:picMkLst>
        </pc:picChg>
        <pc:picChg chg="mod">
          <ac:chgData name="Subbarao Sanka" userId="ee20b6b1d484dbc6" providerId="LiveId" clId="{C24102D3-F3CD-4D78-A2FE-FD23BC649E57}" dt="2022-04-27T07:11:02.995" v="6" actId="14100"/>
          <ac:picMkLst>
            <pc:docMk/>
            <pc:sldMk cId="1065647796" sldId="271"/>
            <ac:picMk id="5" creationId="{878D26CB-C4FB-4B24-B512-80A0C44FF983}"/>
          </ac:picMkLst>
        </pc:picChg>
        <pc:cxnChg chg="del">
          <ac:chgData name="Subbarao Sanka" userId="ee20b6b1d484dbc6" providerId="LiveId" clId="{C24102D3-F3CD-4D78-A2FE-FD23BC649E57}" dt="2022-04-27T07:10:36.871" v="0" actId="26606"/>
          <ac:cxnSpMkLst>
            <pc:docMk/>
            <pc:sldMk cId="1065647796" sldId="271"/>
            <ac:cxnSpMk id="55" creationId="{C19EF34C-5622-413F-9C9F-AC937E306E7B}"/>
          </ac:cxnSpMkLst>
        </pc:cxnChg>
        <pc:cxnChg chg="del">
          <ac:chgData name="Subbarao Sanka" userId="ee20b6b1d484dbc6" providerId="LiveId" clId="{C24102D3-F3CD-4D78-A2FE-FD23BC649E57}" dt="2022-04-27T07:10:36.871" v="0" actId="26606"/>
          <ac:cxnSpMkLst>
            <pc:docMk/>
            <pc:sldMk cId="1065647796" sldId="271"/>
            <ac:cxnSpMk id="57" creationId="{28549954-3C0C-48B7-9BE6-9B32C39D0444}"/>
          </ac:cxnSpMkLst>
        </pc:cxnChg>
        <pc:cxnChg chg="add">
          <ac:chgData name="Subbarao Sanka" userId="ee20b6b1d484dbc6" providerId="LiveId" clId="{C24102D3-F3CD-4D78-A2FE-FD23BC649E57}" dt="2022-04-27T07:10:36.871" v="0" actId="26606"/>
          <ac:cxnSpMkLst>
            <pc:docMk/>
            <pc:sldMk cId="1065647796" sldId="271"/>
            <ac:cxnSpMk id="64" creationId="{B43766AD-6614-4710-B2A4-7BB682EE3D66}"/>
          </ac:cxnSpMkLst>
        </pc:cxnChg>
      </pc:sldChg>
      <pc:sldChg chg="addSp delSp modSp mod">
        <pc:chgData name="Subbarao Sanka" userId="ee20b6b1d484dbc6" providerId="LiveId" clId="{C24102D3-F3CD-4D78-A2FE-FD23BC649E57}" dt="2022-04-28T17:35:05.661" v="3397" actId="20577"/>
        <pc:sldMkLst>
          <pc:docMk/>
          <pc:sldMk cId="1748117098" sldId="272"/>
        </pc:sldMkLst>
        <pc:spChg chg="mod">
          <ac:chgData name="Subbarao Sanka" userId="ee20b6b1d484dbc6" providerId="LiveId" clId="{C24102D3-F3CD-4D78-A2FE-FD23BC649E57}" dt="2022-04-27T07:11:36.338" v="10" actId="26606"/>
          <ac:spMkLst>
            <pc:docMk/>
            <pc:sldMk cId="1748117098" sldId="272"/>
            <ac:spMk id="2" creationId="{FC76732A-CAF2-4608-9825-3605D9391B75}"/>
          </ac:spMkLst>
        </pc:spChg>
        <pc:spChg chg="mod">
          <ac:chgData name="Subbarao Sanka" userId="ee20b6b1d484dbc6" providerId="LiveId" clId="{C24102D3-F3CD-4D78-A2FE-FD23BC649E57}" dt="2022-04-28T17:35:05.661" v="3397" actId="20577"/>
          <ac:spMkLst>
            <pc:docMk/>
            <pc:sldMk cId="1748117098" sldId="272"/>
            <ac:spMk id="6" creationId="{A2278C7C-F672-4835-A334-C9F1998CF8C5}"/>
          </ac:spMkLst>
        </pc:spChg>
        <pc:spChg chg="del">
          <ac:chgData name="Subbarao Sanka" userId="ee20b6b1d484dbc6" providerId="LiveId" clId="{C24102D3-F3CD-4D78-A2FE-FD23BC649E57}" dt="2022-04-27T07:11:36.338" v="10" actId="26606"/>
          <ac:spMkLst>
            <pc:docMk/>
            <pc:sldMk cId="1748117098" sldId="272"/>
            <ac:spMk id="100" creationId="{E53615EE-C559-4E03-999B-5477F1626FE5}"/>
          </ac:spMkLst>
        </pc:spChg>
        <pc:spChg chg="add">
          <ac:chgData name="Subbarao Sanka" userId="ee20b6b1d484dbc6" providerId="LiveId" clId="{C24102D3-F3CD-4D78-A2FE-FD23BC649E57}" dt="2022-04-27T07:11:36.338" v="10" actId="26606"/>
          <ac:spMkLst>
            <pc:docMk/>
            <pc:sldMk cId="1748117098" sldId="272"/>
            <ac:spMk id="109" creationId="{E53615EE-C559-4E03-999B-5477F1626FE5}"/>
          </ac:spMkLst>
        </pc:spChg>
        <pc:picChg chg="add mod">
          <ac:chgData name="Subbarao Sanka" userId="ee20b6b1d484dbc6" providerId="LiveId" clId="{C24102D3-F3CD-4D78-A2FE-FD23BC649E57}" dt="2022-04-28T17:34:47.964" v="3346" actId="14100"/>
          <ac:picMkLst>
            <pc:docMk/>
            <pc:sldMk cId="1748117098" sldId="272"/>
            <ac:picMk id="4" creationId="{3198FA6A-BA0C-49F6-8B1F-6AC22E2EF0C0}"/>
          </ac:picMkLst>
        </pc:picChg>
        <pc:picChg chg="del mod">
          <ac:chgData name="Subbarao Sanka" userId="ee20b6b1d484dbc6" providerId="LiveId" clId="{C24102D3-F3CD-4D78-A2FE-FD23BC649E57}" dt="2022-04-28T17:34:30.781" v="3343" actId="478"/>
          <ac:picMkLst>
            <pc:docMk/>
            <pc:sldMk cId="1748117098" sldId="272"/>
            <ac:picMk id="87" creationId="{E55DE6C4-0AD0-49C5-BB55-08921C4997E7}"/>
          </ac:picMkLst>
        </pc:picChg>
        <pc:picChg chg="mod">
          <ac:chgData name="Subbarao Sanka" userId="ee20b6b1d484dbc6" providerId="LiveId" clId="{C24102D3-F3CD-4D78-A2FE-FD23BC649E57}" dt="2022-04-27T07:12:24.633" v="21" actId="14100"/>
          <ac:picMkLst>
            <pc:docMk/>
            <pc:sldMk cId="1748117098" sldId="272"/>
            <ac:picMk id="95" creationId="{1B429519-9E51-49BB-8625-0385173EA01E}"/>
          </ac:picMkLst>
        </pc:picChg>
        <pc:cxnChg chg="del">
          <ac:chgData name="Subbarao Sanka" userId="ee20b6b1d484dbc6" providerId="LiveId" clId="{C24102D3-F3CD-4D78-A2FE-FD23BC649E57}" dt="2022-04-27T07:11:36.338" v="10" actId="26606"/>
          <ac:cxnSpMkLst>
            <pc:docMk/>
            <pc:sldMk cId="1748117098" sldId="272"/>
            <ac:cxnSpMk id="102" creationId="{799A8EBD-049C-48E6-97ED-C9102D78FC79}"/>
          </ac:cxnSpMkLst>
        </pc:cxnChg>
        <pc:cxnChg chg="del">
          <ac:chgData name="Subbarao Sanka" userId="ee20b6b1d484dbc6" providerId="LiveId" clId="{C24102D3-F3CD-4D78-A2FE-FD23BC649E57}" dt="2022-04-27T07:11:36.338" v="10" actId="26606"/>
          <ac:cxnSpMkLst>
            <pc:docMk/>
            <pc:sldMk cId="1748117098" sldId="272"/>
            <ac:cxnSpMk id="104" creationId="{07AB7C5C-C091-4C25-B1BD-93E2F6948C92}"/>
          </ac:cxnSpMkLst>
        </pc:cxnChg>
        <pc:cxnChg chg="add">
          <ac:chgData name="Subbarao Sanka" userId="ee20b6b1d484dbc6" providerId="LiveId" clId="{C24102D3-F3CD-4D78-A2FE-FD23BC649E57}" dt="2022-04-27T07:11:36.338" v="10" actId="26606"/>
          <ac:cxnSpMkLst>
            <pc:docMk/>
            <pc:sldMk cId="1748117098" sldId="272"/>
            <ac:cxnSpMk id="111" creationId="{B43766AD-6614-4710-B2A4-7BB682EE3D66}"/>
          </ac:cxnSpMkLst>
        </pc:cxnChg>
      </pc:sldChg>
      <pc:sldChg chg="modSp mod">
        <pc:chgData name="Subbarao Sanka" userId="ee20b6b1d484dbc6" providerId="LiveId" clId="{C24102D3-F3CD-4D78-A2FE-FD23BC649E57}" dt="2022-04-28T03:25:38.385" v="1934" actId="255"/>
        <pc:sldMkLst>
          <pc:docMk/>
          <pc:sldMk cId="3409117930" sldId="273"/>
        </pc:sldMkLst>
        <pc:spChg chg="mod">
          <ac:chgData name="Subbarao Sanka" userId="ee20b6b1d484dbc6" providerId="LiveId" clId="{C24102D3-F3CD-4D78-A2FE-FD23BC649E57}" dt="2022-04-28T03:25:38.385" v="1934" actId="255"/>
          <ac:spMkLst>
            <pc:docMk/>
            <pc:sldMk cId="3409117930" sldId="273"/>
            <ac:spMk id="9" creationId="{05F08758-A703-C417-64A4-951AD1354CBF}"/>
          </ac:spMkLst>
        </pc:spChg>
      </pc:sldChg>
      <pc:sldChg chg="modSp mod">
        <pc:chgData name="Subbarao Sanka" userId="ee20b6b1d484dbc6" providerId="LiveId" clId="{C24102D3-F3CD-4D78-A2FE-FD23BC649E57}" dt="2022-04-28T03:25:29.244" v="1933" actId="255"/>
        <pc:sldMkLst>
          <pc:docMk/>
          <pc:sldMk cId="2686586402" sldId="274"/>
        </pc:sldMkLst>
        <pc:spChg chg="mod">
          <ac:chgData name="Subbarao Sanka" userId="ee20b6b1d484dbc6" providerId="LiveId" clId="{C24102D3-F3CD-4D78-A2FE-FD23BC649E57}" dt="2022-04-28T03:25:29.244" v="1933" actId="255"/>
          <ac:spMkLst>
            <pc:docMk/>
            <pc:sldMk cId="2686586402" sldId="274"/>
            <ac:spMk id="3" creationId="{31F83394-0529-42D0-945D-0DDC0593D821}"/>
          </ac:spMkLst>
        </pc:spChg>
      </pc:sldChg>
      <pc:sldChg chg="addSp delSp modSp mod">
        <pc:chgData name="Subbarao Sanka" userId="ee20b6b1d484dbc6" providerId="LiveId" clId="{C24102D3-F3CD-4D78-A2FE-FD23BC649E57}" dt="2022-04-28T18:09:33.211" v="4655" actId="14100"/>
        <pc:sldMkLst>
          <pc:docMk/>
          <pc:sldMk cId="3747030441" sldId="275"/>
        </pc:sldMkLst>
        <pc:spChg chg="mod">
          <ac:chgData name="Subbarao Sanka" userId="ee20b6b1d484dbc6" providerId="LiveId" clId="{C24102D3-F3CD-4D78-A2FE-FD23BC649E57}" dt="2022-04-28T03:41:39.486" v="3013" actId="255"/>
          <ac:spMkLst>
            <pc:docMk/>
            <pc:sldMk cId="3747030441" sldId="275"/>
            <ac:spMk id="2" creationId="{5EE60169-A52C-47C1-9082-6A4C64AD9C67}"/>
          </ac:spMkLst>
        </pc:spChg>
        <pc:spChg chg="mod">
          <ac:chgData name="Subbarao Sanka" userId="ee20b6b1d484dbc6" providerId="LiveId" clId="{C24102D3-F3CD-4D78-A2FE-FD23BC649E57}" dt="2022-04-28T18:08:31.614" v="4650" actId="20577"/>
          <ac:spMkLst>
            <pc:docMk/>
            <pc:sldMk cId="3747030441" sldId="275"/>
            <ac:spMk id="3" creationId="{EF3E8F85-6AB6-4CCA-8BA2-FC6B12ED9C4F}"/>
          </ac:spMkLst>
        </pc:spChg>
        <pc:picChg chg="del">
          <ac:chgData name="Subbarao Sanka" userId="ee20b6b1d484dbc6" providerId="LiveId" clId="{C24102D3-F3CD-4D78-A2FE-FD23BC649E57}" dt="2022-04-28T18:09:24.657" v="4653" actId="478"/>
          <ac:picMkLst>
            <pc:docMk/>
            <pc:sldMk cId="3747030441" sldId="275"/>
            <ac:picMk id="6" creationId="{A4D9FF79-BE44-477D-9405-56C2139044CD}"/>
          </ac:picMkLst>
        </pc:picChg>
        <pc:picChg chg="add mod">
          <ac:chgData name="Subbarao Sanka" userId="ee20b6b1d484dbc6" providerId="LiveId" clId="{C24102D3-F3CD-4D78-A2FE-FD23BC649E57}" dt="2022-04-28T18:09:33.211" v="4655" actId="14100"/>
          <ac:picMkLst>
            <pc:docMk/>
            <pc:sldMk cId="3747030441" sldId="275"/>
            <ac:picMk id="7" creationId="{6CABD6AD-4D1E-41D8-837B-5F12AB58BF10}"/>
          </ac:picMkLst>
        </pc:picChg>
      </pc:sldChg>
      <pc:sldChg chg="modSp mod">
        <pc:chgData name="Subbarao Sanka" userId="ee20b6b1d484dbc6" providerId="LiveId" clId="{C24102D3-F3CD-4D78-A2FE-FD23BC649E57}" dt="2022-04-28T03:25:23.510" v="1932" actId="255"/>
        <pc:sldMkLst>
          <pc:docMk/>
          <pc:sldMk cId="2943654795" sldId="276"/>
        </pc:sldMkLst>
        <pc:spChg chg="mod">
          <ac:chgData name="Subbarao Sanka" userId="ee20b6b1d484dbc6" providerId="LiveId" clId="{C24102D3-F3CD-4D78-A2FE-FD23BC649E57}" dt="2022-04-28T03:25:23.510" v="1932" actId="255"/>
          <ac:spMkLst>
            <pc:docMk/>
            <pc:sldMk cId="2943654795" sldId="276"/>
            <ac:spMk id="3" creationId="{31F83394-0529-42D0-945D-0DDC0593D821}"/>
          </ac:spMkLst>
        </pc:spChg>
      </pc:sldChg>
      <pc:sldChg chg="addSp delSp modSp mod">
        <pc:chgData name="Subbarao Sanka" userId="ee20b6b1d484dbc6" providerId="LiveId" clId="{C24102D3-F3CD-4D78-A2FE-FD23BC649E57}" dt="2022-04-28T18:08:10.496" v="4646" actId="20577"/>
        <pc:sldMkLst>
          <pc:docMk/>
          <pc:sldMk cId="3900949189" sldId="277"/>
        </pc:sldMkLst>
        <pc:spChg chg="mod">
          <ac:chgData name="Subbarao Sanka" userId="ee20b6b1d484dbc6" providerId="LiveId" clId="{C24102D3-F3CD-4D78-A2FE-FD23BC649E57}" dt="2022-04-28T18:08:10.496" v="4646" actId="20577"/>
          <ac:spMkLst>
            <pc:docMk/>
            <pc:sldMk cId="3900949189" sldId="277"/>
            <ac:spMk id="3" creationId="{EF3E8F85-6AB6-4CCA-8BA2-FC6B12ED9C4F}"/>
          </ac:spMkLst>
        </pc:spChg>
        <pc:picChg chg="del">
          <ac:chgData name="Subbarao Sanka" userId="ee20b6b1d484dbc6" providerId="LiveId" clId="{C24102D3-F3CD-4D78-A2FE-FD23BC649E57}" dt="2022-04-28T18:07:24.636" v="4537" actId="478"/>
          <ac:picMkLst>
            <pc:docMk/>
            <pc:sldMk cId="3900949189" sldId="277"/>
            <ac:picMk id="4" creationId="{CA21515F-3D62-4424-AB8A-2F5C2010C50C}"/>
          </ac:picMkLst>
        </pc:picChg>
        <pc:picChg chg="add mod">
          <ac:chgData name="Subbarao Sanka" userId="ee20b6b1d484dbc6" providerId="LiveId" clId="{C24102D3-F3CD-4D78-A2FE-FD23BC649E57}" dt="2022-04-28T18:07:35.880" v="4539" actId="14100"/>
          <ac:picMkLst>
            <pc:docMk/>
            <pc:sldMk cId="3900949189" sldId="277"/>
            <ac:picMk id="7" creationId="{9BE513F7-0FEA-445D-89AC-6A96CF705DBB}"/>
          </ac:picMkLst>
        </pc:picChg>
      </pc:sldChg>
      <pc:sldChg chg="addSp modSp new mod setBg">
        <pc:chgData name="Subbarao Sanka" userId="ee20b6b1d484dbc6" providerId="LiveId" clId="{C24102D3-F3CD-4D78-A2FE-FD23BC649E57}" dt="2022-04-29T02:10:13.336" v="5982" actId="20577"/>
        <pc:sldMkLst>
          <pc:docMk/>
          <pc:sldMk cId="1534297807" sldId="278"/>
        </pc:sldMkLst>
        <pc:spChg chg="mod">
          <ac:chgData name="Subbarao Sanka" userId="ee20b6b1d484dbc6" providerId="LiveId" clId="{C24102D3-F3CD-4D78-A2FE-FD23BC649E57}" dt="2022-04-28T03:07:11.646" v="986" actId="26606"/>
          <ac:spMkLst>
            <pc:docMk/>
            <pc:sldMk cId="1534297807" sldId="278"/>
            <ac:spMk id="2" creationId="{B62EED05-47E3-4B15-83C1-6864685B50B1}"/>
          </ac:spMkLst>
        </pc:spChg>
        <pc:spChg chg="mod">
          <ac:chgData name="Subbarao Sanka" userId="ee20b6b1d484dbc6" providerId="LiveId" clId="{C24102D3-F3CD-4D78-A2FE-FD23BC649E57}" dt="2022-04-29T02:10:13.336" v="5982" actId="20577"/>
          <ac:spMkLst>
            <pc:docMk/>
            <pc:sldMk cId="1534297807" sldId="278"/>
            <ac:spMk id="3" creationId="{6B85F918-E7BE-4078-A2C7-10F19B5A5BE9}"/>
          </ac:spMkLst>
        </pc:spChg>
        <pc:spChg chg="add">
          <ac:chgData name="Subbarao Sanka" userId="ee20b6b1d484dbc6" providerId="LiveId" clId="{C24102D3-F3CD-4D78-A2FE-FD23BC649E57}" dt="2022-04-28T03:07:11.646" v="986" actId="26606"/>
          <ac:spMkLst>
            <pc:docMk/>
            <pc:sldMk cId="1534297807" sldId="278"/>
            <ac:spMk id="8" creationId="{5F710FDB-0919-493E-8539-8240C23F1EB2}"/>
          </ac:spMkLst>
        </pc:spChg>
        <pc:cxnChg chg="add">
          <ac:chgData name="Subbarao Sanka" userId="ee20b6b1d484dbc6" providerId="LiveId" clId="{C24102D3-F3CD-4D78-A2FE-FD23BC649E57}" dt="2022-04-28T03:07:11.646" v="986" actId="26606"/>
          <ac:cxnSpMkLst>
            <pc:docMk/>
            <pc:sldMk cId="1534297807" sldId="278"/>
            <ac:cxnSpMk id="10" creationId="{033715A5-8048-453E-A44A-0F17BBB481A4}"/>
          </ac:cxnSpMkLst>
        </pc:cxnChg>
      </pc:sldChg>
      <pc:sldChg chg="addSp delSp modSp new mod setBg">
        <pc:chgData name="Subbarao Sanka" userId="ee20b6b1d484dbc6" providerId="LiveId" clId="{C24102D3-F3CD-4D78-A2FE-FD23BC649E57}" dt="2022-04-29T01:52:30.835" v="5458" actId="20577"/>
        <pc:sldMkLst>
          <pc:docMk/>
          <pc:sldMk cId="1784949602" sldId="279"/>
        </pc:sldMkLst>
        <pc:spChg chg="del">
          <ac:chgData name="Subbarao Sanka" userId="ee20b6b1d484dbc6" providerId="LiveId" clId="{C24102D3-F3CD-4D78-A2FE-FD23BC649E57}" dt="2022-04-27T07:20:52.314" v="744" actId="478"/>
          <ac:spMkLst>
            <pc:docMk/>
            <pc:sldMk cId="1784949602" sldId="279"/>
            <ac:spMk id="2" creationId="{C307DD17-C1DA-494D-B96A-6DC7006A4AF4}"/>
          </ac:spMkLst>
        </pc:spChg>
        <pc:spChg chg="mod">
          <ac:chgData name="Subbarao Sanka" userId="ee20b6b1d484dbc6" providerId="LiveId" clId="{C24102D3-F3CD-4D78-A2FE-FD23BC649E57}" dt="2022-04-29T01:52:30.835" v="5458" actId="20577"/>
          <ac:spMkLst>
            <pc:docMk/>
            <pc:sldMk cId="1784949602" sldId="279"/>
            <ac:spMk id="3" creationId="{97E467B9-EB06-48AB-834B-013EBA26554B}"/>
          </ac:spMkLst>
        </pc:spChg>
        <pc:spChg chg="add">
          <ac:chgData name="Subbarao Sanka" userId="ee20b6b1d484dbc6" providerId="LiveId" clId="{C24102D3-F3CD-4D78-A2FE-FD23BC649E57}" dt="2022-04-28T03:07:33.476" v="987" actId="26606"/>
          <ac:spMkLst>
            <pc:docMk/>
            <pc:sldMk cId="1784949602" sldId="279"/>
            <ac:spMk id="8" creationId="{5F710FDB-0919-493E-8539-8240C23F1EB2}"/>
          </ac:spMkLst>
        </pc:spChg>
        <pc:cxnChg chg="add">
          <ac:chgData name="Subbarao Sanka" userId="ee20b6b1d484dbc6" providerId="LiveId" clId="{C24102D3-F3CD-4D78-A2FE-FD23BC649E57}" dt="2022-04-28T03:07:33.476" v="987" actId="26606"/>
          <ac:cxnSpMkLst>
            <pc:docMk/>
            <pc:sldMk cId="1784949602" sldId="279"/>
            <ac:cxnSpMk id="10" creationId="{033715A5-8048-453E-A44A-0F17BBB481A4}"/>
          </ac:cxnSpMkLst>
        </pc:cxnChg>
      </pc:sldChg>
      <pc:sldChg chg="addSp delSp modSp add mod setBg delDesignElem">
        <pc:chgData name="Subbarao Sanka" userId="ee20b6b1d484dbc6" providerId="LiveId" clId="{C24102D3-F3CD-4D78-A2FE-FD23BC649E57}" dt="2022-04-28T03:25:10.532" v="1931" actId="255"/>
        <pc:sldMkLst>
          <pc:docMk/>
          <pc:sldMk cId="4057540128" sldId="280"/>
        </pc:sldMkLst>
        <pc:spChg chg="mod">
          <ac:chgData name="Subbarao Sanka" userId="ee20b6b1d484dbc6" providerId="LiveId" clId="{C24102D3-F3CD-4D78-A2FE-FD23BC649E57}" dt="2022-04-28T03:24:34.259" v="1928" actId="255"/>
          <ac:spMkLst>
            <pc:docMk/>
            <pc:sldMk cId="4057540128" sldId="280"/>
            <ac:spMk id="2" creationId="{5EE60169-A52C-47C1-9082-6A4C64AD9C67}"/>
          </ac:spMkLst>
        </pc:spChg>
        <pc:spChg chg="mod">
          <ac:chgData name="Subbarao Sanka" userId="ee20b6b1d484dbc6" providerId="LiveId" clId="{C24102D3-F3CD-4D78-A2FE-FD23BC649E57}" dt="2022-04-28T03:25:10.532" v="1931" actId="255"/>
          <ac:spMkLst>
            <pc:docMk/>
            <pc:sldMk cId="4057540128" sldId="280"/>
            <ac:spMk id="3" creationId="{EF3E8F85-6AB6-4CCA-8BA2-FC6B12ED9C4F}"/>
          </ac:spMkLst>
        </pc:spChg>
        <pc:spChg chg="add">
          <ac:chgData name="Subbarao Sanka" userId="ee20b6b1d484dbc6" providerId="LiveId" clId="{C24102D3-F3CD-4D78-A2FE-FD23BC649E57}" dt="2022-04-28T03:16:35.179" v="1876" actId="26606"/>
          <ac:spMkLst>
            <pc:docMk/>
            <pc:sldMk cId="4057540128" sldId="280"/>
            <ac:spMk id="10" creationId="{341BFA31-6544-45C2-9DA0-9E1C5E0B1959}"/>
          </ac:spMkLst>
        </pc:spChg>
        <pc:spChg chg="del">
          <ac:chgData name="Subbarao Sanka" userId="ee20b6b1d484dbc6" providerId="LiveId" clId="{C24102D3-F3CD-4D78-A2FE-FD23BC649E57}" dt="2022-04-28T03:15:47.134" v="1679"/>
          <ac:spMkLst>
            <pc:docMk/>
            <pc:sldMk cId="4057540128" sldId="280"/>
            <ac:spMk id="15" creationId="{341BFA31-6544-45C2-9DA0-9E1C5E0B1959}"/>
          </ac:spMkLst>
        </pc:spChg>
        <pc:picChg chg="del mod">
          <ac:chgData name="Subbarao Sanka" userId="ee20b6b1d484dbc6" providerId="LiveId" clId="{C24102D3-F3CD-4D78-A2FE-FD23BC649E57}" dt="2022-04-28T03:17:10.798" v="1879" actId="478"/>
          <ac:picMkLst>
            <pc:docMk/>
            <pc:sldMk cId="4057540128" sldId="280"/>
            <ac:picMk id="4" creationId="{CA21515F-3D62-4424-AB8A-2F5C2010C50C}"/>
          </ac:picMkLst>
        </pc:picChg>
        <pc:picChg chg="del mod ord">
          <ac:chgData name="Subbarao Sanka" userId="ee20b6b1d484dbc6" providerId="LiveId" clId="{C24102D3-F3CD-4D78-A2FE-FD23BC649E57}" dt="2022-04-28T03:22:11.100" v="1885" actId="478"/>
          <ac:picMkLst>
            <pc:docMk/>
            <pc:sldMk cId="4057540128" sldId="280"/>
            <ac:picMk id="6" creationId="{A4D9FF79-BE44-477D-9405-56C2139044CD}"/>
          </ac:picMkLst>
        </pc:picChg>
        <pc:picChg chg="add mod">
          <ac:chgData name="Subbarao Sanka" userId="ee20b6b1d484dbc6" providerId="LiveId" clId="{C24102D3-F3CD-4D78-A2FE-FD23BC649E57}" dt="2022-04-28T03:17:26.187" v="1883" actId="14100"/>
          <ac:picMkLst>
            <pc:docMk/>
            <pc:sldMk cId="4057540128" sldId="280"/>
            <ac:picMk id="7" creationId="{120FCB29-DAAC-4219-9ED6-2BC4E24661BA}"/>
          </ac:picMkLst>
        </pc:picChg>
        <pc:picChg chg="add mod">
          <ac:chgData name="Subbarao Sanka" userId="ee20b6b1d484dbc6" providerId="LiveId" clId="{C24102D3-F3CD-4D78-A2FE-FD23BC649E57}" dt="2022-04-28T03:22:28.626" v="1889" actId="14100"/>
          <ac:picMkLst>
            <pc:docMk/>
            <pc:sldMk cId="4057540128" sldId="280"/>
            <ac:picMk id="16" creationId="{6540C2A9-7618-4DA5-8618-7734C597B282}"/>
          </ac:picMkLst>
        </pc:picChg>
        <pc:cxnChg chg="add">
          <ac:chgData name="Subbarao Sanka" userId="ee20b6b1d484dbc6" providerId="LiveId" clId="{C24102D3-F3CD-4D78-A2FE-FD23BC649E57}" dt="2022-04-28T03:16:35.179" v="1876" actId="26606"/>
          <ac:cxnSpMkLst>
            <pc:docMk/>
            <pc:sldMk cId="4057540128" sldId="280"/>
            <ac:cxnSpMk id="8" creationId="{F64F9B95-9045-48D2-B9F3-2927E98F54AA}"/>
          </ac:cxnSpMkLst>
        </pc:cxnChg>
        <pc:cxnChg chg="add">
          <ac:chgData name="Subbarao Sanka" userId="ee20b6b1d484dbc6" providerId="LiveId" clId="{C24102D3-F3CD-4D78-A2FE-FD23BC649E57}" dt="2022-04-28T03:16:35.179" v="1876" actId="26606"/>
          <ac:cxnSpMkLst>
            <pc:docMk/>
            <pc:sldMk cId="4057540128" sldId="280"/>
            <ac:cxnSpMk id="9" creationId="{085AA86F-6A4D-4BCB-A045-D992CDC2959B}"/>
          </ac:cxnSpMkLst>
        </pc:cxnChg>
        <pc:cxnChg chg="del">
          <ac:chgData name="Subbarao Sanka" userId="ee20b6b1d484dbc6" providerId="LiveId" clId="{C24102D3-F3CD-4D78-A2FE-FD23BC649E57}" dt="2022-04-28T03:15:47.134" v="1679"/>
          <ac:cxnSpMkLst>
            <pc:docMk/>
            <pc:sldMk cId="4057540128" sldId="280"/>
            <ac:cxnSpMk id="11" creationId="{F64F9B95-9045-48D2-B9F3-2927E98F54AA}"/>
          </ac:cxnSpMkLst>
        </pc:cxnChg>
        <pc:cxnChg chg="add">
          <ac:chgData name="Subbarao Sanka" userId="ee20b6b1d484dbc6" providerId="LiveId" clId="{C24102D3-F3CD-4D78-A2FE-FD23BC649E57}" dt="2022-04-28T03:16:35.179" v="1876" actId="26606"/>
          <ac:cxnSpMkLst>
            <pc:docMk/>
            <pc:sldMk cId="4057540128" sldId="280"/>
            <ac:cxnSpMk id="12" creationId="{DC36F877-5419-44C1-A2CD-376BDDDC3E41}"/>
          </ac:cxnSpMkLst>
        </pc:cxnChg>
        <pc:cxnChg chg="del">
          <ac:chgData name="Subbarao Sanka" userId="ee20b6b1d484dbc6" providerId="LiveId" clId="{C24102D3-F3CD-4D78-A2FE-FD23BC649E57}" dt="2022-04-28T03:15:47.134" v="1679"/>
          <ac:cxnSpMkLst>
            <pc:docMk/>
            <pc:sldMk cId="4057540128" sldId="280"/>
            <ac:cxnSpMk id="13" creationId="{085AA86F-6A4D-4BCB-A045-D992CDC2959B}"/>
          </ac:cxnSpMkLst>
        </pc:cxnChg>
        <pc:cxnChg chg="del">
          <ac:chgData name="Subbarao Sanka" userId="ee20b6b1d484dbc6" providerId="LiveId" clId="{C24102D3-F3CD-4D78-A2FE-FD23BC649E57}" dt="2022-04-28T03:15:47.134" v="1679"/>
          <ac:cxnSpMkLst>
            <pc:docMk/>
            <pc:sldMk cId="4057540128" sldId="280"/>
            <ac:cxnSpMk id="17" creationId="{DC36F877-5419-44C1-A2CD-376BDDDC3E41}"/>
          </ac:cxnSpMkLst>
        </pc:cxnChg>
      </pc:sldChg>
      <pc:sldChg chg="addSp delSp modSp new mod setBg">
        <pc:chgData name="Subbarao Sanka" userId="ee20b6b1d484dbc6" providerId="LiveId" clId="{C24102D3-F3CD-4D78-A2FE-FD23BC649E57}" dt="2022-04-29T01:50:22.579" v="5282" actId="20577"/>
        <pc:sldMkLst>
          <pc:docMk/>
          <pc:sldMk cId="97282585" sldId="281"/>
        </pc:sldMkLst>
        <pc:spChg chg="mod">
          <ac:chgData name="Subbarao Sanka" userId="ee20b6b1d484dbc6" providerId="LiveId" clId="{C24102D3-F3CD-4D78-A2FE-FD23BC649E57}" dt="2022-04-28T04:16:22.325" v="3163" actId="26606"/>
          <ac:spMkLst>
            <pc:docMk/>
            <pc:sldMk cId="97282585" sldId="281"/>
            <ac:spMk id="2" creationId="{E5270DF2-3B95-4745-A488-C2CE70037134}"/>
          </ac:spMkLst>
        </pc:spChg>
        <pc:spChg chg="add del mod">
          <ac:chgData name="Subbarao Sanka" userId="ee20b6b1d484dbc6" providerId="LiveId" clId="{C24102D3-F3CD-4D78-A2FE-FD23BC649E57}" dt="2022-04-28T04:16:22.325" v="3163" actId="26606"/>
          <ac:spMkLst>
            <pc:docMk/>
            <pc:sldMk cId="97282585" sldId="281"/>
            <ac:spMk id="3" creationId="{75BF45F4-0006-43D8-BC66-9A2E49007D4C}"/>
          </ac:spMkLst>
        </pc:spChg>
        <pc:spChg chg="add del">
          <ac:chgData name="Subbarao Sanka" userId="ee20b6b1d484dbc6" providerId="LiveId" clId="{C24102D3-F3CD-4D78-A2FE-FD23BC649E57}" dt="2022-04-28T04:16:22.325" v="3163" actId="26606"/>
          <ac:spMkLst>
            <pc:docMk/>
            <pc:sldMk cId="97282585" sldId="281"/>
            <ac:spMk id="8" creationId="{5F710FDB-0919-493E-8539-8240C23F1EB2}"/>
          </ac:spMkLst>
        </pc:spChg>
        <pc:spChg chg="add">
          <ac:chgData name="Subbarao Sanka" userId="ee20b6b1d484dbc6" providerId="LiveId" clId="{C24102D3-F3CD-4D78-A2FE-FD23BC649E57}" dt="2022-04-28T04:16:22.325" v="3163" actId="26606"/>
          <ac:spMkLst>
            <pc:docMk/>
            <pc:sldMk cId="97282585" sldId="281"/>
            <ac:spMk id="15" creationId="{5F710FDB-0919-493E-8539-8240C23F1EB2}"/>
          </ac:spMkLst>
        </pc:spChg>
        <pc:spChg chg="add del">
          <ac:chgData name="Subbarao Sanka" userId="ee20b6b1d484dbc6" providerId="LiveId" clId="{C24102D3-F3CD-4D78-A2FE-FD23BC649E57}" dt="2022-04-28T04:16:22.325" v="3162" actId="26606"/>
          <ac:spMkLst>
            <pc:docMk/>
            <pc:sldMk cId="97282585" sldId="281"/>
            <ac:spMk id="16" creationId="{F68B2C62-7648-4430-90D5-AE0F252AF113}"/>
          </ac:spMkLst>
        </pc:spChg>
        <pc:spChg chg="add mod">
          <ac:chgData name="Subbarao Sanka" userId="ee20b6b1d484dbc6" providerId="LiveId" clId="{C24102D3-F3CD-4D78-A2FE-FD23BC649E57}" dt="2022-04-29T01:50:22.579" v="5282" actId="20577"/>
          <ac:spMkLst>
            <pc:docMk/>
            <pc:sldMk cId="97282585" sldId="281"/>
            <ac:spMk id="22" creationId="{75BF45F4-0006-43D8-BC66-9A2E49007D4C}"/>
          </ac:spMkLst>
        </pc:spChg>
        <pc:graphicFrameChg chg="add del">
          <ac:chgData name="Subbarao Sanka" userId="ee20b6b1d484dbc6" providerId="LiveId" clId="{C24102D3-F3CD-4D78-A2FE-FD23BC649E57}" dt="2022-04-28T04:16:22.325" v="3162" actId="26606"/>
          <ac:graphicFrameMkLst>
            <pc:docMk/>
            <pc:sldMk cId="97282585" sldId="281"/>
            <ac:graphicFrameMk id="12" creationId="{C9F40EE5-9CE4-16B7-6F55-8CD300BC7808}"/>
          </ac:graphicFrameMkLst>
        </pc:graphicFrameChg>
        <pc:cxnChg chg="add del">
          <ac:chgData name="Subbarao Sanka" userId="ee20b6b1d484dbc6" providerId="LiveId" clId="{C24102D3-F3CD-4D78-A2FE-FD23BC649E57}" dt="2022-04-28T04:16:22.325" v="3163" actId="26606"/>
          <ac:cxnSpMkLst>
            <pc:docMk/>
            <pc:sldMk cId="97282585" sldId="281"/>
            <ac:cxnSpMk id="10" creationId="{057DD543-A5CD-4348-8624-8B4E57DB5F80}"/>
          </ac:cxnSpMkLst>
        </pc:cxnChg>
        <pc:cxnChg chg="add">
          <ac:chgData name="Subbarao Sanka" userId="ee20b6b1d484dbc6" providerId="LiveId" clId="{C24102D3-F3CD-4D78-A2FE-FD23BC649E57}" dt="2022-04-28T04:16:22.325" v="3163" actId="26606"/>
          <ac:cxnSpMkLst>
            <pc:docMk/>
            <pc:sldMk cId="97282585" sldId="281"/>
            <ac:cxnSpMk id="17" creationId="{0AFF0B6C-73E2-4B40-9280-938C14922C87}"/>
          </ac:cxnSpMkLst>
        </pc:cxnChg>
        <pc:cxnChg chg="add del">
          <ac:chgData name="Subbarao Sanka" userId="ee20b6b1d484dbc6" providerId="LiveId" clId="{C24102D3-F3CD-4D78-A2FE-FD23BC649E57}" dt="2022-04-28T04:16:22.325" v="3162" actId="26606"/>
          <ac:cxnSpMkLst>
            <pc:docMk/>
            <pc:sldMk cId="97282585" sldId="281"/>
            <ac:cxnSpMk id="18" creationId="{AAD0195E-7F27-4D06-9427-0C121D721A14}"/>
          </ac:cxnSpMkLst>
        </pc:cxnChg>
        <pc:cxnChg chg="add del">
          <ac:chgData name="Subbarao Sanka" userId="ee20b6b1d484dbc6" providerId="LiveId" clId="{C24102D3-F3CD-4D78-A2FE-FD23BC649E57}" dt="2022-04-28T04:16:22.325" v="3162" actId="26606"/>
          <ac:cxnSpMkLst>
            <pc:docMk/>
            <pc:sldMk cId="97282585" sldId="281"/>
            <ac:cxnSpMk id="20" creationId="{9D74C2FC-3228-4FC1-B97B-87AD35508D91}"/>
          </ac:cxnSpMkLst>
        </pc:cxnChg>
      </pc:sldChg>
      <pc:sldChg chg="addSp delSp modSp new mod setBg">
        <pc:chgData name="Subbarao Sanka" userId="ee20b6b1d484dbc6" providerId="LiveId" clId="{C24102D3-F3CD-4D78-A2FE-FD23BC649E57}" dt="2022-04-29T01:56:28.889" v="5645" actId="27636"/>
        <pc:sldMkLst>
          <pc:docMk/>
          <pc:sldMk cId="3134112952" sldId="282"/>
        </pc:sldMkLst>
        <pc:spChg chg="mod">
          <ac:chgData name="Subbarao Sanka" userId="ee20b6b1d484dbc6" providerId="LiveId" clId="{C24102D3-F3CD-4D78-A2FE-FD23BC649E57}" dt="2022-04-28T04:13:56.025" v="3160" actId="26606"/>
          <ac:spMkLst>
            <pc:docMk/>
            <pc:sldMk cId="3134112952" sldId="282"/>
            <ac:spMk id="2" creationId="{A6A3C50C-F01F-46EF-8180-35022526037D}"/>
          </ac:spMkLst>
        </pc:spChg>
        <pc:spChg chg="mod ord">
          <ac:chgData name="Subbarao Sanka" userId="ee20b6b1d484dbc6" providerId="LiveId" clId="{C24102D3-F3CD-4D78-A2FE-FD23BC649E57}" dt="2022-04-29T01:56:28.889" v="5645" actId="27636"/>
          <ac:spMkLst>
            <pc:docMk/>
            <pc:sldMk cId="3134112952" sldId="282"/>
            <ac:spMk id="3" creationId="{F3C97F90-B76A-4123-8CF5-54BF914B4283}"/>
          </ac:spMkLst>
        </pc:spChg>
        <pc:spChg chg="add del">
          <ac:chgData name="Subbarao Sanka" userId="ee20b6b1d484dbc6" providerId="LiveId" clId="{C24102D3-F3CD-4D78-A2FE-FD23BC649E57}" dt="2022-04-28T04:13:56.025" v="3160" actId="26606"/>
          <ac:spMkLst>
            <pc:docMk/>
            <pc:sldMk cId="3134112952" sldId="282"/>
            <ac:spMk id="10" creationId="{E49D7415-2F11-44C2-B6AA-13A25B6814B9}"/>
          </ac:spMkLst>
        </pc:spChg>
        <pc:spChg chg="add del">
          <ac:chgData name="Subbarao Sanka" userId="ee20b6b1d484dbc6" providerId="LiveId" clId="{C24102D3-F3CD-4D78-A2FE-FD23BC649E57}" dt="2022-04-28T04:13:40.339" v="3155" actId="26606"/>
          <ac:spMkLst>
            <pc:docMk/>
            <pc:sldMk cId="3134112952" sldId="282"/>
            <ac:spMk id="17" creationId="{E49D7415-2F11-44C2-B6AA-13A25B6814B9}"/>
          </ac:spMkLst>
        </pc:spChg>
        <pc:spChg chg="add del">
          <ac:chgData name="Subbarao Sanka" userId="ee20b6b1d484dbc6" providerId="LiveId" clId="{C24102D3-F3CD-4D78-A2FE-FD23BC649E57}" dt="2022-04-28T04:13:42.159" v="3157" actId="26606"/>
          <ac:spMkLst>
            <pc:docMk/>
            <pc:sldMk cId="3134112952" sldId="282"/>
            <ac:spMk id="23" creationId="{E49D7415-2F11-44C2-B6AA-13A25B6814B9}"/>
          </ac:spMkLst>
        </pc:spChg>
        <pc:spChg chg="add del">
          <ac:chgData name="Subbarao Sanka" userId="ee20b6b1d484dbc6" providerId="LiveId" clId="{C24102D3-F3CD-4D78-A2FE-FD23BC649E57}" dt="2022-04-28T04:13:56.025" v="3159" actId="26606"/>
          <ac:spMkLst>
            <pc:docMk/>
            <pc:sldMk cId="3134112952" sldId="282"/>
            <ac:spMk id="26" creationId="{E49D7415-2F11-44C2-B6AA-13A25B6814B9}"/>
          </ac:spMkLst>
        </pc:spChg>
        <pc:spChg chg="add">
          <ac:chgData name="Subbarao Sanka" userId="ee20b6b1d484dbc6" providerId="LiveId" clId="{C24102D3-F3CD-4D78-A2FE-FD23BC649E57}" dt="2022-04-28T04:13:56.025" v="3160" actId="26606"/>
          <ac:spMkLst>
            <pc:docMk/>
            <pc:sldMk cId="3134112952" sldId="282"/>
            <ac:spMk id="29" creationId="{E49D7415-2F11-44C2-B6AA-13A25B6814B9}"/>
          </ac:spMkLst>
        </pc:spChg>
        <pc:picChg chg="add mod">
          <ac:chgData name="Subbarao Sanka" userId="ee20b6b1d484dbc6" providerId="LiveId" clId="{C24102D3-F3CD-4D78-A2FE-FD23BC649E57}" dt="2022-04-28T04:13:56.025" v="3160" actId="26606"/>
          <ac:picMkLst>
            <pc:docMk/>
            <pc:sldMk cId="3134112952" sldId="282"/>
            <ac:picMk id="7" creationId="{046E2D58-1BAE-9859-66F6-991AF4780399}"/>
          </ac:picMkLst>
        </pc:picChg>
        <pc:cxnChg chg="add del">
          <ac:chgData name="Subbarao Sanka" userId="ee20b6b1d484dbc6" providerId="LiveId" clId="{C24102D3-F3CD-4D78-A2FE-FD23BC649E57}" dt="2022-04-28T04:13:56.025" v="3160" actId="26606"/>
          <ac:cxnSpMkLst>
            <pc:docMk/>
            <pc:sldMk cId="3134112952" sldId="282"/>
            <ac:cxnSpMk id="12" creationId="{D2E57F3D-33BE-4306-87E6-245763719516}"/>
          </ac:cxnSpMkLst>
        </pc:cxnChg>
        <pc:cxnChg chg="add del">
          <ac:chgData name="Subbarao Sanka" userId="ee20b6b1d484dbc6" providerId="LiveId" clId="{C24102D3-F3CD-4D78-A2FE-FD23BC649E57}" dt="2022-04-28T04:13:40.339" v="3155" actId="26606"/>
          <ac:cxnSpMkLst>
            <pc:docMk/>
            <pc:sldMk cId="3134112952" sldId="282"/>
            <ac:cxnSpMk id="19" creationId="{7F1E95A2-E5F1-4C8A-92DC-CE369D193924}"/>
          </ac:cxnSpMkLst>
        </pc:cxnChg>
        <pc:cxnChg chg="add del">
          <ac:chgData name="Subbarao Sanka" userId="ee20b6b1d484dbc6" providerId="LiveId" clId="{C24102D3-F3CD-4D78-A2FE-FD23BC649E57}" dt="2022-04-28T04:13:40.339" v="3155" actId="26606"/>
          <ac:cxnSpMkLst>
            <pc:docMk/>
            <pc:sldMk cId="3134112952" sldId="282"/>
            <ac:cxnSpMk id="21" creationId="{AFCF674C-D208-4497-A189-02E8503DA8F3}"/>
          </ac:cxnSpMkLst>
        </pc:cxnChg>
        <pc:cxnChg chg="add del">
          <ac:chgData name="Subbarao Sanka" userId="ee20b6b1d484dbc6" providerId="LiveId" clId="{C24102D3-F3CD-4D78-A2FE-FD23BC649E57}" dt="2022-04-28T04:13:42.159" v="3157" actId="26606"/>
          <ac:cxnSpMkLst>
            <pc:docMk/>
            <pc:sldMk cId="3134112952" sldId="282"/>
            <ac:cxnSpMk id="24" creationId="{D2E57F3D-33BE-4306-87E6-245763719516}"/>
          </ac:cxnSpMkLst>
        </pc:cxnChg>
        <pc:cxnChg chg="add del">
          <ac:chgData name="Subbarao Sanka" userId="ee20b6b1d484dbc6" providerId="LiveId" clId="{C24102D3-F3CD-4D78-A2FE-FD23BC649E57}" dt="2022-04-28T04:13:56.025" v="3159" actId="26606"/>
          <ac:cxnSpMkLst>
            <pc:docMk/>
            <pc:sldMk cId="3134112952" sldId="282"/>
            <ac:cxnSpMk id="27" creationId="{D2E57F3D-33BE-4306-87E6-245763719516}"/>
          </ac:cxnSpMkLst>
        </pc:cxnChg>
        <pc:cxnChg chg="add">
          <ac:chgData name="Subbarao Sanka" userId="ee20b6b1d484dbc6" providerId="LiveId" clId="{C24102D3-F3CD-4D78-A2FE-FD23BC649E57}" dt="2022-04-28T04:13:56.025" v="3160" actId="26606"/>
          <ac:cxnSpMkLst>
            <pc:docMk/>
            <pc:sldMk cId="3134112952" sldId="282"/>
            <ac:cxnSpMk id="30" creationId="{D2E57F3D-33BE-4306-87E6-245763719516}"/>
          </ac:cxnSpMkLst>
        </pc:cxnChg>
      </pc:sldChg>
      <pc:sldChg chg="modSp new mod">
        <pc:chgData name="Subbarao Sanka" userId="ee20b6b1d484dbc6" providerId="LiveId" clId="{C24102D3-F3CD-4D78-A2FE-FD23BC649E57}" dt="2022-04-29T02:17:11.400" v="6037"/>
        <pc:sldMkLst>
          <pc:docMk/>
          <pc:sldMk cId="2411254063" sldId="283"/>
        </pc:sldMkLst>
        <pc:spChg chg="mod">
          <ac:chgData name="Subbarao Sanka" userId="ee20b6b1d484dbc6" providerId="LiveId" clId="{C24102D3-F3CD-4D78-A2FE-FD23BC649E57}" dt="2022-04-28T05:28:22.748" v="3245" actId="20577"/>
          <ac:spMkLst>
            <pc:docMk/>
            <pc:sldMk cId="2411254063" sldId="283"/>
            <ac:spMk id="2" creationId="{35D4257C-C2E4-46FF-93BB-5794355A9025}"/>
          </ac:spMkLst>
        </pc:spChg>
        <pc:spChg chg="mod">
          <ac:chgData name="Subbarao Sanka" userId="ee20b6b1d484dbc6" providerId="LiveId" clId="{C24102D3-F3CD-4D78-A2FE-FD23BC649E57}" dt="2022-04-29T02:17:11.400" v="6037"/>
          <ac:spMkLst>
            <pc:docMk/>
            <pc:sldMk cId="2411254063" sldId="283"/>
            <ac:spMk id="3" creationId="{F9AC9D80-F9D9-4F05-AB6C-34FFAD2463F4}"/>
          </ac:spMkLst>
        </pc:spChg>
      </pc:sldChg>
      <pc:sldChg chg="modSp new mod">
        <pc:chgData name="Subbarao Sanka" userId="ee20b6b1d484dbc6" providerId="LiveId" clId="{C24102D3-F3CD-4D78-A2FE-FD23BC649E57}" dt="2022-04-29T01:37:32.595" v="4657" actId="20577"/>
        <pc:sldMkLst>
          <pc:docMk/>
          <pc:sldMk cId="1967948794" sldId="284"/>
        </pc:sldMkLst>
        <pc:spChg chg="mod">
          <ac:chgData name="Subbarao Sanka" userId="ee20b6b1d484dbc6" providerId="LiveId" clId="{C24102D3-F3CD-4D78-A2FE-FD23BC649E57}" dt="2022-04-28T05:36:35.641" v="3299"/>
          <ac:spMkLst>
            <pc:docMk/>
            <pc:sldMk cId="1967948794" sldId="284"/>
            <ac:spMk id="2" creationId="{B968C788-0F18-468F-A12E-B6C2EA4A509A}"/>
          </ac:spMkLst>
        </pc:spChg>
        <pc:spChg chg="mod">
          <ac:chgData name="Subbarao Sanka" userId="ee20b6b1d484dbc6" providerId="LiveId" clId="{C24102D3-F3CD-4D78-A2FE-FD23BC649E57}" dt="2022-04-29T01:37:32.595" v="4657" actId="20577"/>
          <ac:spMkLst>
            <pc:docMk/>
            <pc:sldMk cId="1967948794" sldId="284"/>
            <ac:spMk id="3" creationId="{C51AA982-14FF-4608-A248-F0F4C3EDB357}"/>
          </ac:spMkLst>
        </pc:spChg>
      </pc:sldChg>
      <pc:sldChg chg="modSp new mod">
        <pc:chgData name="Subbarao Sanka" userId="ee20b6b1d484dbc6" providerId="LiveId" clId="{C24102D3-F3CD-4D78-A2FE-FD23BC649E57}" dt="2022-04-29T01:38:43.206" v="4676" actId="20577"/>
        <pc:sldMkLst>
          <pc:docMk/>
          <pc:sldMk cId="78464916" sldId="285"/>
        </pc:sldMkLst>
        <pc:spChg chg="mod">
          <ac:chgData name="Subbarao Sanka" userId="ee20b6b1d484dbc6" providerId="LiveId" clId="{C24102D3-F3CD-4D78-A2FE-FD23BC649E57}" dt="2022-04-28T05:36:51.188" v="3302" actId="27636"/>
          <ac:spMkLst>
            <pc:docMk/>
            <pc:sldMk cId="78464916" sldId="285"/>
            <ac:spMk id="2" creationId="{7652DD9F-EB46-48DA-90EB-CA3EBFC069AE}"/>
          </ac:spMkLst>
        </pc:spChg>
        <pc:spChg chg="mod">
          <ac:chgData name="Subbarao Sanka" userId="ee20b6b1d484dbc6" providerId="LiveId" clId="{C24102D3-F3CD-4D78-A2FE-FD23BC649E57}" dt="2022-04-29T01:38:43.206" v="4676" actId="20577"/>
          <ac:spMkLst>
            <pc:docMk/>
            <pc:sldMk cId="78464916" sldId="285"/>
            <ac:spMk id="3" creationId="{E68F241D-3D5D-40E6-8563-6075FDFDC8B8}"/>
          </ac:spMkLst>
        </pc:spChg>
      </pc:sldChg>
      <pc:sldChg chg="modSp new mod">
        <pc:chgData name="Subbarao Sanka" userId="ee20b6b1d484dbc6" providerId="LiveId" clId="{C24102D3-F3CD-4D78-A2FE-FD23BC649E57}" dt="2022-04-29T02:14:49.145" v="6018" actId="20577"/>
        <pc:sldMkLst>
          <pc:docMk/>
          <pc:sldMk cId="3288717285" sldId="286"/>
        </pc:sldMkLst>
        <pc:spChg chg="mod">
          <ac:chgData name="Subbarao Sanka" userId="ee20b6b1d484dbc6" providerId="LiveId" clId="{C24102D3-F3CD-4D78-A2FE-FD23BC649E57}" dt="2022-04-28T05:37:44.357" v="3340" actId="20577"/>
          <ac:spMkLst>
            <pc:docMk/>
            <pc:sldMk cId="3288717285" sldId="286"/>
            <ac:spMk id="2" creationId="{2EBA7BD9-5438-4ED8-BB37-1DA5911800B8}"/>
          </ac:spMkLst>
        </pc:spChg>
        <pc:spChg chg="mod">
          <ac:chgData name="Subbarao Sanka" userId="ee20b6b1d484dbc6" providerId="LiveId" clId="{C24102D3-F3CD-4D78-A2FE-FD23BC649E57}" dt="2022-04-29T02:14:49.145" v="6018" actId="20577"/>
          <ac:spMkLst>
            <pc:docMk/>
            <pc:sldMk cId="3288717285" sldId="286"/>
            <ac:spMk id="3" creationId="{AB795443-45B6-46C2-8497-CAC1956FE66C}"/>
          </ac:spMkLst>
        </pc:spChg>
      </pc:sldChg>
      <pc:sldChg chg="addSp delSp modSp new mod setBg">
        <pc:chgData name="Subbarao Sanka" userId="ee20b6b1d484dbc6" providerId="LiveId" clId="{C24102D3-F3CD-4D78-A2FE-FD23BC649E57}" dt="2022-04-29T02:15:45.255" v="6032" actId="26606"/>
        <pc:sldMkLst>
          <pc:docMk/>
          <pc:sldMk cId="3564536301" sldId="287"/>
        </pc:sldMkLst>
        <pc:spChg chg="mod">
          <ac:chgData name="Subbarao Sanka" userId="ee20b6b1d484dbc6" providerId="LiveId" clId="{C24102D3-F3CD-4D78-A2FE-FD23BC649E57}" dt="2022-04-29T02:15:45.255" v="6032" actId="26606"/>
          <ac:spMkLst>
            <pc:docMk/>
            <pc:sldMk cId="3564536301" sldId="287"/>
            <ac:spMk id="2" creationId="{8949671E-934F-48D7-86AE-A680E3BE9127}"/>
          </ac:spMkLst>
        </pc:spChg>
        <pc:spChg chg="del">
          <ac:chgData name="Subbarao Sanka" userId="ee20b6b1d484dbc6" providerId="LiveId" clId="{C24102D3-F3CD-4D78-A2FE-FD23BC649E57}" dt="2022-04-29T02:15:27.325" v="6031" actId="478"/>
          <ac:spMkLst>
            <pc:docMk/>
            <pc:sldMk cId="3564536301" sldId="287"/>
            <ac:spMk id="3" creationId="{AB1B94B2-FB8C-4B4D-9F83-3136D5FDC75A}"/>
          </ac:spMkLst>
        </pc:spChg>
        <pc:spChg chg="add">
          <ac:chgData name="Subbarao Sanka" userId="ee20b6b1d484dbc6" providerId="LiveId" clId="{C24102D3-F3CD-4D78-A2FE-FD23BC649E57}" dt="2022-04-29T02:15:45.255" v="6032" actId="26606"/>
          <ac:spMkLst>
            <pc:docMk/>
            <pc:sldMk cId="3564536301" sldId="287"/>
            <ac:spMk id="11" creationId="{DEF92653-5D6D-47E6-8744-0DAF76E049C4}"/>
          </ac:spMkLst>
        </pc:spChg>
        <pc:cxnChg chg="add">
          <ac:chgData name="Subbarao Sanka" userId="ee20b6b1d484dbc6" providerId="LiveId" clId="{C24102D3-F3CD-4D78-A2FE-FD23BC649E57}" dt="2022-04-29T02:15:45.255" v="6032" actId="26606"/>
          <ac:cxnSpMkLst>
            <pc:docMk/>
            <pc:sldMk cId="3564536301" sldId="287"/>
            <ac:cxnSpMk id="7" creationId="{F64F9B95-9045-48D2-B9F3-2927E98F54AA}"/>
          </ac:cxnSpMkLst>
        </pc:cxnChg>
        <pc:cxnChg chg="add">
          <ac:chgData name="Subbarao Sanka" userId="ee20b6b1d484dbc6" providerId="LiveId" clId="{C24102D3-F3CD-4D78-A2FE-FD23BC649E57}" dt="2022-04-29T02:15:45.255" v="6032" actId="26606"/>
          <ac:cxnSpMkLst>
            <pc:docMk/>
            <pc:sldMk cId="3564536301" sldId="287"/>
            <ac:cxnSpMk id="9" creationId="{085AA86F-6A4D-4BCB-A045-D992CDC2959B}"/>
          </ac:cxnSpMkLst>
        </pc:cxnChg>
        <pc:cxnChg chg="add">
          <ac:chgData name="Subbarao Sanka" userId="ee20b6b1d484dbc6" providerId="LiveId" clId="{C24102D3-F3CD-4D78-A2FE-FD23BC649E57}" dt="2022-04-29T02:15:45.255" v="6032" actId="26606"/>
          <ac:cxnSpMkLst>
            <pc:docMk/>
            <pc:sldMk cId="3564536301" sldId="287"/>
            <ac:cxnSpMk id="13" creationId="{9CA98CE3-81A7-4FFE-A047-9AA65998D877}"/>
          </ac:cxnSpMkLst>
        </pc:cxnChg>
      </pc:sldChg>
      <pc:sldChg chg="addSp delSp modSp new mod setBg">
        <pc:chgData name="Subbarao Sanka" userId="ee20b6b1d484dbc6" providerId="LiveId" clId="{C24102D3-F3CD-4D78-A2FE-FD23BC649E57}" dt="2022-04-29T02:21:18.881" v="6226" actId="14100"/>
        <pc:sldMkLst>
          <pc:docMk/>
          <pc:sldMk cId="3913697454" sldId="288"/>
        </pc:sldMkLst>
        <pc:spChg chg="mod">
          <ac:chgData name="Subbarao Sanka" userId="ee20b6b1d484dbc6" providerId="LiveId" clId="{C24102D3-F3CD-4D78-A2FE-FD23BC649E57}" dt="2022-04-29T02:18:22.232" v="6054" actId="26606"/>
          <ac:spMkLst>
            <pc:docMk/>
            <pc:sldMk cId="3913697454" sldId="288"/>
            <ac:spMk id="2" creationId="{77E0F4DA-E032-4DEE-B597-9C731AD14724}"/>
          </ac:spMkLst>
        </pc:spChg>
        <pc:spChg chg="del">
          <ac:chgData name="Subbarao Sanka" userId="ee20b6b1d484dbc6" providerId="LiveId" clId="{C24102D3-F3CD-4D78-A2FE-FD23BC649E57}" dt="2022-04-29T02:18:01.843" v="6039" actId="22"/>
          <ac:spMkLst>
            <pc:docMk/>
            <pc:sldMk cId="3913697454" sldId="288"/>
            <ac:spMk id="3" creationId="{F4FC803A-1C2C-4484-8AD1-0B5335994FC1}"/>
          </ac:spMkLst>
        </pc:spChg>
        <pc:spChg chg="add mod">
          <ac:chgData name="Subbarao Sanka" userId="ee20b6b1d484dbc6" providerId="LiveId" clId="{C24102D3-F3CD-4D78-A2FE-FD23BC649E57}" dt="2022-04-29T02:19:45.370" v="6220" actId="14100"/>
          <ac:spMkLst>
            <pc:docMk/>
            <pc:sldMk cId="3913697454" sldId="288"/>
            <ac:spMk id="11" creationId="{4BDA7939-7C9E-4A15-A87F-6F074167AF35}"/>
          </ac:spMkLst>
        </pc:spChg>
        <pc:spChg chg="add">
          <ac:chgData name="Subbarao Sanka" userId="ee20b6b1d484dbc6" providerId="LiveId" clId="{C24102D3-F3CD-4D78-A2FE-FD23BC649E57}" dt="2022-04-29T02:18:22.232" v="6054" actId="26606"/>
          <ac:spMkLst>
            <pc:docMk/>
            <pc:sldMk cId="3913697454" sldId="288"/>
            <ac:spMk id="14" creationId="{33E93247-6229-44AB-A550-739E971E690B}"/>
          </ac:spMkLst>
        </pc:spChg>
        <pc:picChg chg="add mod ord">
          <ac:chgData name="Subbarao Sanka" userId="ee20b6b1d484dbc6" providerId="LiveId" clId="{C24102D3-F3CD-4D78-A2FE-FD23BC649E57}" dt="2022-04-29T02:20:02.553" v="6223" actId="1076"/>
          <ac:picMkLst>
            <pc:docMk/>
            <pc:sldMk cId="3913697454" sldId="288"/>
            <ac:picMk id="5" creationId="{6689153F-7364-474D-BB6A-E624333D5DED}"/>
          </ac:picMkLst>
        </pc:picChg>
        <pc:picChg chg="add mod">
          <ac:chgData name="Subbarao Sanka" userId="ee20b6b1d484dbc6" providerId="LiveId" clId="{C24102D3-F3CD-4D78-A2FE-FD23BC649E57}" dt="2022-04-29T02:21:18.881" v="6226" actId="14100"/>
          <ac:picMkLst>
            <pc:docMk/>
            <pc:sldMk cId="3913697454" sldId="288"/>
            <ac:picMk id="8" creationId="{A9E682D2-4734-491D-B3F1-32511B09759C}"/>
          </ac:picMkLst>
        </pc:picChg>
        <pc:cxnChg chg="add">
          <ac:chgData name="Subbarao Sanka" userId="ee20b6b1d484dbc6" providerId="LiveId" clId="{C24102D3-F3CD-4D78-A2FE-FD23BC649E57}" dt="2022-04-29T02:18:22.232" v="6054" actId="26606"/>
          <ac:cxnSpMkLst>
            <pc:docMk/>
            <pc:sldMk cId="3913697454" sldId="288"/>
            <ac:cxnSpMk id="10" creationId="{F64F9B95-9045-48D2-B9F3-2927E98F54AA}"/>
          </ac:cxnSpMkLst>
        </pc:cxnChg>
        <pc:cxnChg chg="add">
          <ac:chgData name="Subbarao Sanka" userId="ee20b6b1d484dbc6" providerId="LiveId" clId="{C24102D3-F3CD-4D78-A2FE-FD23BC649E57}" dt="2022-04-29T02:18:22.232" v="6054" actId="26606"/>
          <ac:cxnSpMkLst>
            <pc:docMk/>
            <pc:sldMk cId="3913697454" sldId="288"/>
            <ac:cxnSpMk id="12" creationId="{085AA86F-6A4D-4BCB-A045-D992CDC2959B}"/>
          </ac:cxnSpMkLst>
        </pc:cxnChg>
        <pc:cxnChg chg="add">
          <ac:chgData name="Subbarao Sanka" userId="ee20b6b1d484dbc6" providerId="LiveId" clId="{C24102D3-F3CD-4D78-A2FE-FD23BC649E57}" dt="2022-04-29T02:18:22.232" v="6054" actId="26606"/>
          <ac:cxnSpMkLst>
            <pc:docMk/>
            <pc:sldMk cId="3913697454" sldId="288"/>
            <ac:cxnSpMk id="16" creationId="{EE2E603F-4A95-4FE8-BB06-211DFD75DBEF}"/>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501AA-3785-415C-92B1-12BBF7F224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7A39B5-4032-43DB-ABD5-25455A0B5202}">
      <dgm:prSet/>
      <dgm:spPr/>
      <dgm:t>
        <a:bodyPr/>
        <a:lstStyle/>
        <a:p>
          <a:r>
            <a:rPr lang="en-US"/>
            <a:t>Our application's major purpose is to provide users with an online interface for the Employee Management System.</a:t>
          </a:r>
        </a:p>
      </dgm:t>
    </dgm:pt>
    <dgm:pt modelId="{0B7DBB90-0E3F-4C84-AB7E-6440C4558E23}" type="parTrans" cxnId="{8EE8909C-D82B-42D8-9526-AFBF260941FC}">
      <dgm:prSet/>
      <dgm:spPr/>
      <dgm:t>
        <a:bodyPr/>
        <a:lstStyle/>
        <a:p>
          <a:endParaRPr lang="en-US"/>
        </a:p>
      </dgm:t>
    </dgm:pt>
    <dgm:pt modelId="{44CF481C-F165-479B-B556-D92D305D4FEA}" type="sibTrans" cxnId="{8EE8909C-D82B-42D8-9526-AFBF260941FC}">
      <dgm:prSet/>
      <dgm:spPr/>
      <dgm:t>
        <a:bodyPr/>
        <a:lstStyle/>
        <a:p>
          <a:endParaRPr lang="en-US"/>
        </a:p>
      </dgm:t>
    </dgm:pt>
    <dgm:pt modelId="{EFFD0DFC-B28B-49AD-93B2-20F8C128D721}">
      <dgm:prSet/>
      <dgm:spPr/>
      <dgm:t>
        <a:bodyPr/>
        <a:lstStyle/>
        <a:p>
          <a:r>
            <a:rPr lang="en-US"/>
            <a:t>In general, an organization can utilize our application to manage employee information, with admin users having the ability to create users, assign projects, and approve user requests. Employees can submit requests such as leave requests, timesheet submissions, and payslips downloads on monthly basis.</a:t>
          </a:r>
        </a:p>
      </dgm:t>
    </dgm:pt>
    <dgm:pt modelId="{20700E9E-8267-4851-A16C-E1F331028DA5}" type="parTrans" cxnId="{479D8C3A-5DF1-4E2E-AE01-3A8850E03B9C}">
      <dgm:prSet/>
      <dgm:spPr/>
      <dgm:t>
        <a:bodyPr/>
        <a:lstStyle/>
        <a:p>
          <a:endParaRPr lang="en-US"/>
        </a:p>
      </dgm:t>
    </dgm:pt>
    <dgm:pt modelId="{2B6F8474-1B3E-49DA-BF8A-E03F1C886F88}" type="sibTrans" cxnId="{479D8C3A-5DF1-4E2E-AE01-3A8850E03B9C}">
      <dgm:prSet/>
      <dgm:spPr/>
      <dgm:t>
        <a:bodyPr/>
        <a:lstStyle/>
        <a:p>
          <a:endParaRPr lang="en-US"/>
        </a:p>
      </dgm:t>
    </dgm:pt>
    <dgm:pt modelId="{431EA37A-BBDF-45E8-881A-F4C6577D9BEF}">
      <dgm:prSet/>
      <dgm:spPr/>
      <dgm:t>
        <a:bodyPr/>
        <a:lstStyle/>
        <a:p>
          <a:r>
            <a:rPr lang="en-US"/>
            <a:t>Everyone can access our app, but in order to view their information, they must first have an account, and only admin users can create accounts for employee users. If he or she is already a user, they can use their login credentials to access the website.</a:t>
          </a:r>
        </a:p>
      </dgm:t>
    </dgm:pt>
    <dgm:pt modelId="{AC4221FE-A151-4111-9EA6-3DF25160761C}" type="parTrans" cxnId="{38FD9C10-B96E-4B71-A3B2-2246C0B9C273}">
      <dgm:prSet/>
      <dgm:spPr/>
      <dgm:t>
        <a:bodyPr/>
        <a:lstStyle/>
        <a:p>
          <a:endParaRPr lang="en-US"/>
        </a:p>
      </dgm:t>
    </dgm:pt>
    <dgm:pt modelId="{9C1E8183-C5BE-4120-B298-73076E77FB47}" type="sibTrans" cxnId="{38FD9C10-B96E-4B71-A3B2-2246C0B9C273}">
      <dgm:prSet/>
      <dgm:spPr/>
      <dgm:t>
        <a:bodyPr/>
        <a:lstStyle/>
        <a:p>
          <a:endParaRPr lang="en-US"/>
        </a:p>
      </dgm:t>
    </dgm:pt>
    <dgm:pt modelId="{85BBF5B6-0F6D-4260-9F21-D1F27DEC892E}">
      <dgm:prSet/>
      <dgm:spPr/>
      <dgm:t>
        <a:bodyPr/>
        <a:lstStyle/>
        <a:p>
          <a:r>
            <a:rPr lang="en-US"/>
            <a:t>Our app has several sections, including leave management, timesheet submissions, and payslips generation.</a:t>
          </a:r>
        </a:p>
      </dgm:t>
    </dgm:pt>
    <dgm:pt modelId="{8E5A6A67-8000-4709-9661-FC766D38CD2F}" type="parTrans" cxnId="{1B16EC8E-E245-4693-974D-A5229C8AC98A}">
      <dgm:prSet/>
      <dgm:spPr/>
      <dgm:t>
        <a:bodyPr/>
        <a:lstStyle/>
        <a:p>
          <a:endParaRPr lang="en-US"/>
        </a:p>
      </dgm:t>
    </dgm:pt>
    <dgm:pt modelId="{5260F63C-4B4C-4967-A505-875D61C2F045}" type="sibTrans" cxnId="{1B16EC8E-E245-4693-974D-A5229C8AC98A}">
      <dgm:prSet/>
      <dgm:spPr/>
      <dgm:t>
        <a:bodyPr/>
        <a:lstStyle/>
        <a:p>
          <a:endParaRPr lang="en-US"/>
        </a:p>
      </dgm:t>
    </dgm:pt>
    <dgm:pt modelId="{38ED95DF-C187-45E9-A34C-0FF8B7C19A47}" type="pres">
      <dgm:prSet presAssocID="{FC4501AA-3785-415C-92B1-12BBF7F2245C}" presName="root" presStyleCnt="0">
        <dgm:presLayoutVars>
          <dgm:dir/>
          <dgm:resizeHandles val="exact"/>
        </dgm:presLayoutVars>
      </dgm:prSet>
      <dgm:spPr/>
    </dgm:pt>
    <dgm:pt modelId="{0F962C3C-E242-418E-8FEA-EB12E018F96E}" type="pres">
      <dgm:prSet presAssocID="{247A39B5-4032-43DB-ABD5-25455A0B5202}" presName="compNode" presStyleCnt="0"/>
      <dgm:spPr/>
    </dgm:pt>
    <dgm:pt modelId="{096B8FA5-6519-4BF5-B83D-DFDF9BB50B69}" type="pres">
      <dgm:prSet presAssocID="{247A39B5-4032-43DB-ABD5-25455A0B5202}" presName="bgRect" presStyleLbl="bgShp" presStyleIdx="0" presStyleCnt="4"/>
      <dgm:spPr/>
    </dgm:pt>
    <dgm:pt modelId="{AFC13074-A41A-461B-A230-82BB6317958F}" type="pres">
      <dgm:prSet presAssocID="{247A39B5-4032-43DB-ABD5-25455A0B52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D6BB8EA2-685B-457A-ADFD-673AB8C4A4E1}" type="pres">
      <dgm:prSet presAssocID="{247A39B5-4032-43DB-ABD5-25455A0B5202}" presName="spaceRect" presStyleCnt="0"/>
      <dgm:spPr/>
    </dgm:pt>
    <dgm:pt modelId="{8B6E26A4-CE17-4E19-A97A-76B92038CD29}" type="pres">
      <dgm:prSet presAssocID="{247A39B5-4032-43DB-ABD5-25455A0B5202}" presName="parTx" presStyleLbl="revTx" presStyleIdx="0" presStyleCnt="4">
        <dgm:presLayoutVars>
          <dgm:chMax val="0"/>
          <dgm:chPref val="0"/>
        </dgm:presLayoutVars>
      </dgm:prSet>
      <dgm:spPr/>
    </dgm:pt>
    <dgm:pt modelId="{3793D600-4F31-4311-9A18-4CFFCB1AC990}" type="pres">
      <dgm:prSet presAssocID="{44CF481C-F165-479B-B556-D92D305D4FEA}" presName="sibTrans" presStyleCnt="0"/>
      <dgm:spPr/>
    </dgm:pt>
    <dgm:pt modelId="{1BA50FD6-9F8B-4B36-AF86-09913BB745DD}" type="pres">
      <dgm:prSet presAssocID="{EFFD0DFC-B28B-49AD-93B2-20F8C128D721}" presName="compNode" presStyleCnt="0"/>
      <dgm:spPr/>
    </dgm:pt>
    <dgm:pt modelId="{CADF277D-D69E-4766-9277-D26B014D80A9}" type="pres">
      <dgm:prSet presAssocID="{EFFD0DFC-B28B-49AD-93B2-20F8C128D721}" presName="bgRect" presStyleLbl="bgShp" presStyleIdx="1" presStyleCnt="4"/>
      <dgm:spPr/>
    </dgm:pt>
    <dgm:pt modelId="{6BAE9D45-3692-4C83-93B3-9610129F123A}" type="pres">
      <dgm:prSet presAssocID="{EFFD0DFC-B28B-49AD-93B2-20F8C128D7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0E11F90-82C6-4B73-8BF3-7F913A7EE313}" type="pres">
      <dgm:prSet presAssocID="{EFFD0DFC-B28B-49AD-93B2-20F8C128D721}" presName="spaceRect" presStyleCnt="0"/>
      <dgm:spPr/>
    </dgm:pt>
    <dgm:pt modelId="{7C370AF2-7BD2-48A2-B7D9-ABA35D75C5A1}" type="pres">
      <dgm:prSet presAssocID="{EFFD0DFC-B28B-49AD-93B2-20F8C128D721}" presName="parTx" presStyleLbl="revTx" presStyleIdx="1" presStyleCnt="4">
        <dgm:presLayoutVars>
          <dgm:chMax val="0"/>
          <dgm:chPref val="0"/>
        </dgm:presLayoutVars>
      </dgm:prSet>
      <dgm:spPr/>
    </dgm:pt>
    <dgm:pt modelId="{BA3441D6-53D9-4D8E-98DE-563163473F6C}" type="pres">
      <dgm:prSet presAssocID="{2B6F8474-1B3E-49DA-BF8A-E03F1C886F88}" presName="sibTrans" presStyleCnt="0"/>
      <dgm:spPr/>
    </dgm:pt>
    <dgm:pt modelId="{8526ACF6-6E9A-4843-987A-C7387DA52C91}" type="pres">
      <dgm:prSet presAssocID="{431EA37A-BBDF-45E8-881A-F4C6577D9BEF}" presName="compNode" presStyleCnt="0"/>
      <dgm:spPr/>
    </dgm:pt>
    <dgm:pt modelId="{26218DD5-A2ED-4FFB-A09B-52661A5413A5}" type="pres">
      <dgm:prSet presAssocID="{431EA37A-BBDF-45E8-881A-F4C6577D9BEF}" presName="bgRect" presStyleLbl="bgShp" presStyleIdx="2" presStyleCnt="4"/>
      <dgm:spPr/>
    </dgm:pt>
    <dgm:pt modelId="{3AA823CD-9C1D-4190-A5CA-B1AD9C60AEEB}" type="pres">
      <dgm:prSet presAssocID="{431EA37A-BBDF-45E8-881A-F4C6577D9B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0541C42-17E9-4052-8605-EC63B39C4AC8}" type="pres">
      <dgm:prSet presAssocID="{431EA37A-BBDF-45E8-881A-F4C6577D9BEF}" presName="spaceRect" presStyleCnt="0"/>
      <dgm:spPr/>
    </dgm:pt>
    <dgm:pt modelId="{40D1E4F7-C268-48D2-85B6-CBE2489A59F6}" type="pres">
      <dgm:prSet presAssocID="{431EA37A-BBDF-45E8-881A-F4C6577D9BEF}" presName="parTx" presStyleLbl="revTx" presStyleIdx="2" presStyleCnt="4">
        <dgm:presLayoutVars>
          <dgm:chMax val="0"/>
          <dgm:chPref val="0"/>
        </dgm:presLayoutVars>
      </dgm:prSet>
      <dgm:spPr/>
    </dgm:pt>
    <dgm:pt modelId="{1DA1CD77-0DFE-446C-A9E7-E6CEB37DEC50}" type="pres">
      <dgm:prSet presAssocID="{9C1E8183-C5BE-4120-B298-73076E77FB47}" presName="sibTrans" presStyleCnt="0"/>
      <dgm:spPr/>
    </dgm:pt>
    <dgm:pt modelId="{FAF7E3C5-84BC-4898-A558-564A0340CE78}" type="pres">
      <dgm:prSet presAssocID="{85BBF5B6-0F6D-4260-9F21-D1F27DEC892E}" presName="compNode" presStyleCnt="0"/>
      <dgm:spPr/>
    </dgm:pt>
    <dgm:pt modelId="{85A761D1-A59D-4023-A944-09D1282B3F4C}" type="pres">
      <dgm:prSet presAssocID="{85BBF5B6-0F6D-4260-9F21-D1F27DEC892E}" presName="bgRect" presStyleLbl="bgShp" presStyleIdx="3" presStyleCnt="4"/>
      <dgm:spPr/>
    </dgm:pt>
    <dgm:pt modelId="{1DF3266A-0DDD-4286-9A93-715E431F5C5D}" type="pres">
      <dgm:prSet presAssocID="{85BBF5B6-0F6D-4260-9F21-D1F27DEC89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9DA28A07-F554-486D-AF8B-5186B47453F6}" type="pres">
      <dgm:prSet presAssocID="{85BBF5B6-0F6D-4260-9F21-D1F27DEC892E}" presName="spaceRect" presStyleCnt="0"/>
      <dgm:spPr/>
    </dgm:pt>
    <dgm:pt modelId="{9F4F0F53-7923-432F-BF96-1D7041E4B8C4}" type="pres">
      <dgm:prSet presAssocID="{85BBF5B6-0F6D-4260-9F21-D1F27DEC892E}" presName="parTx" presStyleLbl="revTx" presStyleIdx="3" presStyleCnt="4">
        <dgm:presLayoutVars>
          <dgm:chMax val="0"/>
          <dgm:chPref val="0"/>
        </dgm:presLayoutVars>
      </dgm:prSet>
      <dgm:spPr/>
    </dgm:pt>
  </dgm:ptLst>
  <dgm:cxnLst>
    <dgm:cxn modelId="{38FD9C10-B96E-4B71-A3B2-2246C0B9C273}" srcId="{FC4501AA-3785-415C-92B1-12BBF7F2245C}" destId="{431EA37A-BBDF-45E8-881A-F4C6577D9BEF}" srcOrd="2" destOrd="0" parTransId="{AC4221FE-A151-4111-9EA6-3DF25160761C}" sibTransId="{9C1E8183-C5BE-4120-B298-73076E77FB47}"/>
    <dgm:cxn modelId="{60B29218-D1F0-49A5-B6CA-5638DA55B22E}" type="presOf" srcId="{431EA37A-BBDF-45E8-881A-F4C6577D9BEF}" destId="{40D1E4F7-C268-48D2-85B6-CBE2489A59F6}" srcOrd="0" destOrd="0" presId="urn:microsoft.com/office/officeart/2018/2/layout/IconVerticalSolidList"/>
    <dgm:cxn modelId="{479D8C3A-5DF1-4E2E-AE01-3A8850E03B9C}" srcId="{FC4501AA-3785-415C-92B1-12BBF7F2245C}" destId="{EFFD0DFC-B28B-49AD-93B2-20F8C128D721}" srcOrd="1" destOrd="0" parTransId="{20700E9E-8267-4851-A16C-E1F331028DA5}" sibTransId="{2B6F8474-1B3E-49DA-BF8A-E03F1C886F88}"/>
    <dgm:cxn modelId="{BA37C068-F4E0-4389-A171-778FF9376C22}" type="presOf" srcId="{FC4501AA-3785-415C-92B1-12BBF7F2245C}" destId="{38ED95DF-C187-45E9-A34C-0FF8B7C19A47}" srcOrd="0" destOrd="0" presId="urn:microsoft.com/office/officeart/2018/2/layout/IconVerticalSolidList"/>
    <dgm:cxn modelId="{8ADD2A53-B0B4-48A8-9BEE-E07F08533633}" type="presOf" srcId="{247A39B5-4032-43DB-ABD5-25455A0B5202}" destId="{8B6E26A4-CE17-4E19-A97A-76B92038CD29}" srcOrd="0" destOrd="0" presId="urn:microsoft.com/office/officeart/2018/2/layout/IconVerticalSolidList"/>
    <dgm:cxn modelId="{1B16EC8E-E245-4693-974D-A5229C8AC98A}" srcId="{FC4501AA-3785-415C-92B1-12BBF7F2245C}" destId="{85BBF5B6-0F6D-4260-9F21-D1F27DEC892E}" srcOrd="3" destOrd="0" parTransId="{8E5A6A67-8000-4709-9661-FC766D38CD2F}" sibTransId="{5260F63C-4B4C-4967-A505-875D61C2F045}"/>
    <dgm:cxn modelId="{8EE8909C-D82B-42D8-9526-AFBF260941FC}" srcId="{FC4501AA-3785-415C-92B1-12BBF7F2245C}" destId="{247A39B5-4032-43DB-ABD5-25455A0B5202}" srcOrd="0" destOrd="0" parTransId="{0B7DBB90-0E3F-4C84-AB7E-6440C4558E23}" sibTransId="{44CF481C-F165-479B-B556-D92D305D4FEA}"/>
    <dgm:cxn modelId="{5AFD15B1-0B53-4F3B-B85F-0AAB8AB9513E}" type="presOf" srcId="{85BBF5B6-0F6D-4260-9F21-D1F27DEC892E}" destId="{9F4F0F53-7923-432F-BF96-1D7041E4B8C4}" srcOrd="0" destOrd="0" presId="urn:microsoft.com/office/officeart/2018/2/layout/IconVerticalSolidList"/>
    <dgm:cxn modelId="{D5224CCC-BF1B-4BEF-A066-7C9B6DDDA3DD}" type="presOf" srcId="{EFFD0DFC-B28B-49AD-93B2-20F8C128D721}" destId="{7C370AF2-7BD2-48A2-B7D9-ABA35D75C5A1}" srcOrd="0" destOrd="0" presId="urn:microsoft.com/office/officeart/2018/2/layout/IconVerticalSolidList"/>
    <dgm:cxn modelId="{B692E1CB-2416-41D8-A421-77C97EA0ED39}" type="presParOf" srcId="{38ED95DF-C187-45E9-A34C-0FF8B7C19A47}" destId="{0F962C3C-E242-418E-8FEA-EB12E018F96E}" srcOrd="0" destOrd="0" presId="urn:microsoft.com/office/officeart/2018/2/layout/IconVerticalSolidList"/>
    <dgm:cxn modelId="{4FC31B3B-2144-4352-A64C-22B0F8C5B33A}" type="presParOf" srcId="{0F962C3C-E242-418E-8FEA-EB12E018F96E}" destId="{096B8FA5-6519-4BF5-B83D-DFDF9BB50B69}" srcOrd="0" destOrd="0" presId="urn:microsoft.com/office/officeart/2018/2/layout/IconVerticalSolidList"/>
    <dgm:cxn modelId="{DCD0558C-3BA8-47A1-8B8F-1AF79805EE16}" type="presParOf" srcId="{0F962C3C-E242-418E-8FEA-EB12E018F96E}" destId="{AFC13074-A41A-461B-A230-82BB6317958F}" srcOrd="1" destOrd="0" presId="urn:microsoft.com/office/officeart/2018/2/layout/IconVerticalSolidList"/>
    <dgm:cxn modelId="{9D4AD5A6-EC6E-40F5-A02F-87C338A4BDD7}" type="presParOf" srcId="{0F962C3C-E242-418E-8FEA-EB12E018F96E}" destId="{D6BB8EA2-685B-457A-ADFD-673AB8C4A4E1}" srcOrd="2" destOrd="0" presId="urn:microsoft.com/office/officeart/2018/2/layout/IconVerticalSolidList"/>
    <dgm:cxn modelId="{0D4D0EFA-8D92-47AA-99F0-4D8A82C22586}" type="presParOf" srcId="{0F962C3C-E242-418E-8FEA-EB12E018F96E}" destId="{8B6E26A4-CE17-4E19-A97A-76B92038CD29}" srcOrd="3" destOrd="0" presId="urn:microsoft.com/office/officeart/2018/2/layout/IconVerticalSolidList"/>
    <dgm:cxn modelId="{8CF2F21A-8019-401B-ADEE-5A4D6E9F21B6}" type="presParOf" srcId="{38ED95DF-C187-45E9-A34C-0FF8B7C19A47}" destId="{3793D600-4F31-4311-9A18-4CFFCB1AC990}" srcOrd="1" destOrd="0" presId="urn:microsoft.com/office/officeart/2018/2/layout/IconVerticalSolidList"/>
    <dgm:cxn modelId="{F2263246-FAB8-4F27-9102-CA950BA5AF1F}" type="presParOf" srcId="{38ED95DF-C187-45E9-A34C-0FF8B7C19A47}" destId="{1BA50FD6-9F8B-4B36-AF86-09913BB745DD}" srcOrd="2" destOrd="0" presId="urn:microsoft.com/office/officeart/2018/2/layout/IconVerticalSolidList"/>
    <dgm:cxn modelId="{BF6E806F-D5E6-4FBD-962C-2C32662CBFDC}" type="presParOf" srcId="{1BA50FD6-9F8B-4B36-AF86-09913BB745DD}" destId="{CADF277D-D69E-4766-9277-D26B014D80A9}" srcOrd="0" destOrd="0" presId="urn:microsoft.com/office/officeart/2018/2/layout/IconVerticalSolidList"/>
    <dgm:cxn modelId="{9A7DD6F0-CB79-46A0-AC32-C487DA31D6BF}" type="presParOf" srcId="{1BA50FD6-9F8B-4B36-AF86-09913BB745DD}" destId="{6BAE9D45-3692-4C83-93B3-9610129F123A}" srcOrd="1" destOrd="0" presId="urn:microsoft.com/office/officeart/2018/2/layout/IconVerticalSolidList"/>
    <dgm:cxn modelId="{76FC2346-BB2E-407F-A835-56D6A1FD6A83}" type="presParOf" srcId="{1BA50FD6-9F8B-4B36-AF86-09913BB745DD}" destId="{E0E11F90-82C6-4B73-8BF3-7F913A7EE313}" srcOrd="2" destOrd="0" presId="urn:microsoft.com/office/officeart/2018/2/layout/IconVerticalSolidList"/>
    <dgm:cxn modelId="{4136AC0A-E6C6-43BF-A769-8F2E7FB36FE5}" type="presParOf" srcId="{1BA50FD6-9F8B-4B36-AF86-09913BB745DD}" destId="{7C370AF2-7BD2-48A2-B7D9-ABA35D75C5A1}" srcOrd="3" destOrd="0" presId="urn:microsoft.com/office/officeart/2018/2/layout/IconVerticalSolidList"/>
    <dgm:cxn modelId="{45B89B5E-7C77-4B89-B949-715A368AB389}" type="presParOf" srcId="{38ED95DF-C187-45E9-A34C-0FF8B7C19A47}" destId="{BA3441D6-53D9-4D8E-98DE-563163473F6C}" srcOrd="3" destOrd="0" presId="urn:microsoft.com/office/officeart/2018/2/layout/IconVerticalSolidList"/>
    <dgm:cxn modelId="{484644A4-12BD-42D4-8A8D-786D38B1D4C2}" type="presParOf" srcId="{38ED95DF-C187-45E9-A34C-0FF8B7C19A47}" destId="{8526ACF6-6E9A-4843-987A-C7387DA52C91}" srcOrd="4" destOrd="0" presId="urn:microsoft.com/office/officeart/2018/2/layout/IconVerticalSolidList"/>
    <dgm:cxn modelId="{8F53ACE8-8251-4914-B19B-30FE8F369C62}" type="presParOf" srcId="{8526ACF6-6E9A-4843-987A-C7387DA52C91}" destId="{26218DD5-A2ED-4FFB-A09B-52661A5413A5}" srcOrd="0" destOrd="0" presId="urn:microsoft.com/office/officeart/2018/2/layout/IconVerticalSolidList"/>
    <dgm:cxn modelId="{E705F399-4A52-4E9D-8D62-4E3E68A6F780}" type="presParOf" srcId="{8526ACF6-6E9A-4843-987A-C7387DA52C91}" destId="{3AA823CD-9C1D-4190-A5CA-B1AD9C60AEEB}" srcOrd="1" destOrd="0" presId="urn:microsoft.com/office/officeart/2018/2/layout/IconVerticalSolidList"/>
    <dgm:cxn modelId="{ED1CA599-80E4-4EAD-B4E2-64D0B834BAA1}" type="presParOf" srcId="{8526ACF6-6E9A-4843-987A-C7387DA52C91}" destId="{20541C42-17E9-4052-8605-EC63B39C4AC8}" srcOrd="2" destOrd="0" presId="urn:microsoft.com/office/officeart/2018/2/layout/IconVerticalSolidList"/>
    <dgm:cxn modelId="{06431BB6-410A-4DCF-BA90-7A912D2A7E0C}" type="presParOf" srcId="{8526ACF6-6E9A-4843-987A-C7387DA52C91}" destId="{40D1E4F7-C268-48D2-85B6-CBE2489A59F6}" srcOrd="3" destOrd="0" presId="urn:microsoft.com/office/officeart/2018/2/layout/IconVerticalSolidList"/>
    <dgm:cxn modelId="{8AB1F40F-5EA7-4AA8-9399-00A759D75125}" type="presParOf" srcId="{38ED95DF-C187-45E9-A34C-0FF8B7C19A47}" destId="{1DA1CD77-0DFE-446C-A9E7-E6CEB37DEC50}" srcOrd="5" destOrd="0" presId="urn:microsoft.com/office/officeart/2018/2/layout/IconVerticalSolidList"/>
    <dgm:cxn modelId="{AB9297F2-AF9E-4178-B38E-3F5D4171A945}" type="presParOf" srcId="{38ED95DF-C187-45E9-A34C-0FF8B7C19A47}" destId="{FAF7E3C5-84BC-4898-A558-564A0340CE78}" srcOrd="6" destOrd="0" presId="urn:microsoft.com/office/officeart/2018/2/layout/IconVerticalSolidList"/>
    <dgm:cxn modelId="{34340788-007F-41FA-B02C-B17282BE722D}" type="presParOf" srcId="{FAF7E3C5-84BC-4898-A558-564A0340CE78}" destId="{85A761D1-A59D-4023-A944-09D1282B3F4C}" srcOrd="0" destOrd="0" presId="urn:microsoft.com/office/officeart/2018/2/layout/IconVerticalSolidList"/>
    <dgm:cxn modelId="{2991EB7F-4CC6-449E-808A-7274E0630A33}" type="presParOf" srcId="{FAF7E3C5-84BC-4898-A558-564A0340CE78}" destId="{1DF3266A-0DDD-4286-9A93-715E431F5C5D}" srcOrd="1" destOrd="0" presId="urn:microsoft.com/office/officeart/2018/2/layout/IconVerticalSolidList"/>
    <dgm:cxn modelId="{AA9582C6-D8FF-42F9-8E0D-D7C81FB133F1}" type="presParOf" srcId="{FAF7E3C5-84BC-4898-A558-564A0340CE78}" destId="{9DA28A07-F554-486D-AF8B-5186B47453F6}" srcOrd="2" destOrd="0" presId="urn:microsoft.com/office/officeart/2018/2/layout/IconVerticalSolidList"/>
    <dgm:cxn modelId="{7A483D41-C001-4DED-944B-29758A915E69}" type="presParOf" srcId="{FAF7E3C5-84BC-4898-A558-564A0340CE78}" destId="{9F4F0F53-7923-432F-BF96-1D7041E4B8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7D891A-A9E5-4C7D-B85A-DFEB7BA9CE35}"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28C7B32B-9391-4C59-AD9D-1470076AEFE9}">
      <dgm:prSet/>
      <dgm:spPr/>
      <dgm:t>
        <a:bodyPr/>
        <a:lstStyle/>
        <a:p>
          <a:r>
            <a:rPr lang="en-US" dirty="0"/>
            <a:t>Employee Management Software allows the company to organize its staff and record on an individual level.</a:t>
          </a:r>
        </a:p>
      </dgm:t>
    </dgm:pt>
    <dgm:pt modelId="{4E9B1291-B5A0-40DD-A756-26CCEE847897}" type="parTrans" cxnId="{4025E823-F9F0-48A5-A3AF-386B9B46F5D2}">
      <dgm:prSet/>
      <dgm:spPr/>
      <dgm:t>
        <a:bodyPr/>
        <a:lstStyle/>
        <a:p>
          <a:endParaRPr lang="en-US"/>
        </a:p>
      </dgm:t>
    </dgm:pt>
    <dgm:pt modelId="{DFD8BBF5-BF74-4949-8055-224D1DEA95BB}" type="sibTrans" cxnId="{4025E823-F9F0-48A5-A3AF-386B9B46F5D2}">
      <dgm:prSet/>
      <dgm:spPr/>
      <dgm:t>
        <a:bodyPr/>
        <a:lstStyle/>
        <a:p>
          <a:endParaRPr lang="en-US"/>
        </a:p>
      </dgm:t>
    </dgm:pt>
    <dgm:pt modelId="{0975099C-4343-4B8F-B211-3A53AE33F948}">
      <dgm:prSet/>
      <dgm:spPr/>
      <dgm:t>
        <a:bodyPr/>
        <a:lstStyle/>
        <a:p>
          <a:r>
            <a:rPr lang="en-US" dirty="0"/>
            <a:t>There are HR and employee users in the system.</a:t>
          </a:r>
        </a:p>
      </dgm:t>
    </dgm:pt>
    <dgm:pt modelId="{14E102E2-C04F-4F1B-B70D-54D3BE562937}" type="parTrans" cxnId="{726E610C-D720-484A-BE5C-69457CDD185D}">
      <dgm:prSet/>
      <dgm:spPr/>
      <dgm:t>
        <a:bodyPr/>
        <a:lstStyle/>
        <a:p>
          <a:endParaRPr lang="en-US"/>
        </a:p>
      </dgm:t>
    </dgm:pt>
    <dgm:pt modelId="{558896BC-D656-423F-94D4-7A3421A765EA}" type="sibTrans" cxnId="{726E610C-D720-484A-BE5C-69457CDD185D}">
      <dgm:prSet/>
      <dgm:spPr/>
      <dgm:t>
        <a:bodyPr/>
        <a:lstStyle/>
        <a:p>
          <a:endParaRPr lang="en-US"/>
        </a:p>
      </dgm:t>
    </dgm:pt>
    <dgm:pt modelId="{84396435-8976-4899-BE0C-89ED7075E9F4}">
      <dgm:prSet/>
      <dgm:spPr/>
      <dgm:t>
        <a:bodyPr/>
        <a:lstStyle/>
        <a:p>
          <a:r>
            <a:rPr lang="en-US" dirty="0"/>
            <a:t>Employees can view their profile, access pay slips, report billing hours, apply leaves and view project hierarchy.</a:t>
          </a:r>
        </a:p>
      </dgm:t>
    </dgm:pt>
    <dgm:pt modelId="{75730D0B-FB19-4A4E-9B61-EDBBDDB53438}" type="parTrans" cxnId="{050E4B98-BE97-4854-A272-5E5D8C472652}">
      <dgm:prSet/>
      <dgm:spPr/>
      <dgm:t>
        <a:bodyPr/>
        <a:lstStyle/>
        <a:p>
          <a:endParaRPr lang="en-US"/>
        </a:p>
      </dgm:t>
    </dgm:pt>
    <dgm:pt modelId="{2D7FDA1A-FB35-41DC-BA01-49E052921F83}" type="sibTrans" cxnId="{050E4B98-BE97-4854-A272-5E5D8C472652}">
      <dgm:prSet/>
      <dgm:spPr/>
      <dgm:t>
        <a:bodyPr/>
        <a:lstStyle/>
        <a:p>
          <a:endParaRPr lang="en-US"/>
        </a:p>
      </dgm:t>
    </dgm:pt>
    <dgm:pt modelId="{8F287A50-E240-456F-A9B6-BFE5DF32D0EA}">
      <dgm:prSet/>
      <dgm:spPr/>
      <dgm:t>
        <a:bodyPr/>
        <a:lstStyle/>
        <a:p>
          <a:r>
            <a:rPr lang="en-US" dirty="0"/>
            <a:t>Additionally, HR users can track employees, approve leaves and assign employees to projects.</a:t>
          </a:r>
        </a:p>
      </dgm:t>
    </dgm:pt>
    <dgm:pt modelId="{89A6FEB8-F402-4C0B-AAD6-6C0D0154F18A}" type="parTrans" cxnId="{66C9EAE7-83FC-42E9-BB8E-C2B0FB4FED33}">
      <dgm:prSet/>
      <dgm:spPr/>
      <dgm:t>
        <a:bodyPr/>
        <a:lstStyle/>
        <a:p>
          <a:endParaRPr lang="en-US"/>
        </a:p>
      </dgm:t>
    </dgm:pt>
    <dgm:pt modelId="{C689AE07-2DDF-498C-B50A-054EE8C5D0BB}" type="sibTrans" cxnId="{66C9EAE7-83FC-42E9-BB8E-C2B0FB4FED33}">
      <dgm:prSet/>
      <dgm:spPr/>
      <dgm:t>
        <a:bodyPr/>
        <a:lstStyle/>
        <a:p>
          <a:endParaRPr lang="en-US"/>
        </a:p>
      </dgm:t>
    </dgm:pt>
    <dgm:pt modelId="{0BAC1014-D3DC-4AC6-9E28-BBF83FE11112}" type="pres">
      <dgm:prSet presAssocID="{827D891A-A9E5-4C7D-B85A-DFEB7BA9CE35}" presName="root" presStyleCnt="0">
        <dgm:presLayoutVars>
          <dgm:dir/>
          <dgm:resizeHandles val="exact"/>
        </dgm:presLayoutVars>
      </dgm:prSet>
      <dgm:spPr/>
    </dgm:pt>
    <dgm:pt modelId="{021AC88C-4908-447F-8AAC-EF733152763E}" type="pres">
      <dgm:prSet presAssocID="{28C7B32B-9391-4C59-AD9D-1470076AEFE9}" presName="compNode" presStyleCnt="0"/>
      <dgm:spPr/>
    </dgm:pt>
    <dgm:pt modelId="{E6C6CB75-7E69-4900-B3D2-CEE582B578DB}" type="pres">
      <dgm:prSet presAssocID="{28C7B32B-9391-4C59-AD9D-1470076AEF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28EE27B3-CF61-4AE0-9665-E8CA3B1F241A}" type="pres">
      <dgm:prSet presAssocID="{28C7B32B-9391-4C59-AD9D-1470076AEFE9}" presName="spaceRect" presStyleCnt="0"/>
      <dgm:spPr/>
    </dgm:pt>
    <dgm:pt modelId="{D0645461-A977-4F29-A4C3-412226C2106E}" type="pres">
      <dgm:prSet presAssocID="{28C7B32B-9391-4C59-AD9D-1470076AEFE9}" presName="textRect" presStyleLbl="revTx" presStyleIdx="0" presStyleCnt="4">
        <dgm:presLayoutVars>
          <dgm:chMax val="1"/>
          <dgm:chPref val="1"/>
        </dgm:presLayoutVars>
      </dgm:prSet>
      <dgm:spPr/>
    </dgm:pt>
    <dgm:pt modelId="{EF93E283-267A-4665-8E5C-0259A56283EE}" type="pres">
      <dgm:prSet presAssocID="{DFD8BBF5-BF74-4949-8055-224D1DEA95BB}" presName="sibTrans" presStyleCnt="0"/>
      <dgm:spPr/>
    </dgm:pt>
    <dgm:pt modelId="{01027BFC-BEC2-4C8C-BE33-5F4EDCDE57F4}" type="pres">
      <dgm:prSet presAssocID="{0975099C-4343-4B8F-B211-3A53AE33F948}" presName="compNode" presStyleCnt="0"/>
      <dgm:spPr/>
    </dgm:pt>
    <dgm:pt modelId="{7586494D-FBF1-4D7E-9463-4EB2B0937E8B}" type="pres">
      <dgm:prSet presAssocID="{0975099C-4343-4B8F-B211-3A53AE33F9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9430BAF1-53E5-4B18-BDF4-384A3946F040}" type="pres">
      <dgm:prSet presAssocID="{0975099C-4343-4B8F-B211-3A53AE33F948}" presName="spaceRect" presStyleCnt="0"/>
      <dgm:spPr/>
    </dgm:pt>
    <dgm:pt modelId="{DE5EA635-F9D2-423F-B425-355C8F2B9180}" type="pres">
      <dgm:prSet presAssocID="{0975099C-4343-4B8F-B211-3A53AE33F948}" presName="textRect" presStyleLbl="revTx" presStyleIdx="1" presStyleCnt="4">
        <dgm:presLayoutVars>
          <dgm:chMax val="1"/>
          <dgm:chPref val="1"/>
        </dgm:presLayoutVars>
      </dgm:prSet>
      <dgm:spPr/>
    </dgm:pt>
    <dgm:pt modelId="{FEED958D-E206-402E-AFAC-94F4CAAD7BFF}" type="pres">
      <dgm:prSet presAssocID="{558896BC-D656-423F-94D4-7A3421A765EA}" presName="sibTrans" presStyleCnt="0"/>
      <dgm:spPr/>
    </dgm:pt>
    <dgm:pt modelId="{39B81894-3FD9-4790-9848-291966CD75A2}" type="pres">
      <dgm:prSet presAssocID="{84396435-8976-4899-BE0C-89ED7075E9F4}" presName="compNode" presStyleCnt="0"/>
      <dgm:spPr/>
    </dgm:pt>
    <dgm:pt modelId="{324CF62F-D5E5-4149-87FC-2AE036A66561}" type="pres">
      <dgm:prSet presAssocID="{84396435-8976-4899-BE0C-89ED7075E9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8BD6E806-104C-42FF-B157-C30FF65B1DCA}" type="pres">
      <dgm:prSet presAssocID="{84396435-8976-4899-BE0C-89ED7075E9F4}" presName="spaceRect" presStyleCnt="0"/>
      <dgm:spPr/>
    </dgm:pt>
    <dgm:pt modelId="{4C65A545-CF37-4466-A074-A1EC142F8B8F}" type="pres">
      <dgm:prSet presAssocID="{84396435-8976-4899-BE0C-89ED7075E9F4}" presName="textRect" presStyleLbl="revTx" presStyleIdx="2" presStyleCnt="4">
        <dgm:presLayoutVars>
          <dgm:chMax val="1"/>
          <dgm:chPref val="1"/>
        </dgm:presLayoutVars>
      </dgm:prSet>
      <dgm:spPr/>
    </dgm:pt>
    <dgm:pt modelId="{2F66C8DB-9BE8-40FD-BA82-C8C7D03061AF}" type="pres">
      <dgm:prSet presAssocID="{2D7FDA1A-FB35-41DC-BA01-49E052921F83}" presName="sibTrans" presStyleCnt="0"/>
      <dgm:spPr/>
    </dgm:pt>
    <dgm:pt modelId="{3A5F343A-959C-4CDC-8ABD-21ABA2565CC0}" type="pres">
      <dgm:prSet presAssocID="{8F287A50-E240-456F-A9B6-BFE5DF32D0EA}" presName="compNode" presStyleCnt="0"/>
      <dgm:spPr/>
    </dgm:pt>
    <dgm:pt modelId="{391CA7E3-4F4A-41A3-97B3-6908D453B40A}" type="pres">
      <dgm:prSet presAssocID="{8F287A50-E240-456F-A9B6-BFE5DF32D0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AC2904B-E030-4B59-A731-5249FC034825}" type="pres">
      <dgm:prSet presAssocID="{8F287A50-E240-456F-A9B6-BFE5DF32D0EA}" presName="spaceRect" presStyleCnt="0"/>
      <dgm:spPr/>
    </dgm:pt>
    <dgm:pt modelId="{E4BEE243-3E46-467E-AFD5-EF8FBA5C5E01}" type="pres">
      <dgm:prSet presAssocID="{8F287A50-E240-456F-A9B6-BFE5DF32D0EA}" presName="textRect" presStyleLbl="revTx" presStyleIdx="3" presStyleCnt="4">
        <dgm:presLayoutVars>
          <dgm:chMax val="1"/>
          <dgm:chPref val="1"/>
        </dgm:presLayoutVars>
      </dgm:prSet>
      <dgm:spPr/>
    </dgm:pt>
  </dgm:ptLst>
  <dgm:cxnLst>
    <dgm:cxn modelId="{726E610C-D720-484A-BE5C-69457CDD185D}" srcId="{827D891A-A9E5-4C7D-B85A-DFEB7BA9CE35}" destId="{0975099C-4343-4B8F-B211-3A53AE33F948}" srcOrd="1" destOrd="0" parTransId="{14E102E2-C04F-4F1B-B70D-54D3BE562937}" sibTransId="{558896BC-D656-423F-94D4-7A3421A765EA}"/>
    <dgm:cxn modelId="{4025E823-F9F0-48A5-A3AF-386B9B46F5D2}" srcId="{827D891A-A9E5-4C7D-B85A-DFEB7BA9CE35}" destId="{28C7B32B-9391-4C59-AD9D-1470076AEFE9}" srcOrd="0" destOrd="0" parTransId="{4E9B1291-B5A0-40DD-A756-26CCEE847897}" sibTransId="{DFD8BBF5-BF74-4949-8055-224D1DEA95BB}"/>
    <dgm:cxn modelId="{8D254E7A-BEEE-49EF-9348-3FC71F612F07}" type="presOf" srcId="{84396435-8976-4899-BE0C-89ED7075E9F4}" destId="{4C65A545-CF37-4466-A074-A1EC142F8B8F}" srcOrd="0" destOrd="0" presId="urn:microsoft.com/office/officeart/2018/2/layout/IconLabelList"/>
    <dgm:cxn modelId="{A505DC7C-7092-43C8-92E8-51FF2D835F6F}" type="presOf" srcId="{827D891A-A9E5-4C7D-B85A-DFEB7BA9CE35}" destId="{0BAC1014-D3DC-4AC6-9E28-BBF83FE11112}" srcOrd="0" destOrd="0" presId="urn:microsoft.com/office/officeart/2018/2/layout/IconLabelList"/>
    <dgm:cxn modelId="{050E4B98-BE97-4854-A272-5E5D8C472652}" srcId="{827D891A-A9E5-4C7D-B85A-DFEB7BA9CE35}" destId="{84396435-8976-4899-BE0C-89ED7075E9F4}" srcOrd="2" destOrd="0" parTransId="{75730D0B-FB19-4A4E-9B61-EDBBDDB53438}" sibTransId="{2D7FDA1A-FB35-41DC-BA01-49E052921F83}"/>
    <dgm:cxn modelId="{70EDC0A3-AC71-4C83-9732-09051D0CA7DA}" type="presOf" srcId="{8F287A50-E240-456F-A9B6-BFE5DF32D0EA}" destId="{E4BEE243-3E46-467E-AFD5-EF8FBA5C5E01}" srcOrd="0" destOrd="0" presId="urn:microsoft.com/office/officeart/2018/2/layout/IconLabelList"/>
    <dgm:cxn modelId="{1A50C9DD-70F5-4DB1-B13E-4926654A9F96}" type="presOf" srcId="{0975099C-4343-4B8F-B211-3A53AE33F948}" destId="{DE5EA635-F9D2-423F-B425-355C8F2B9180}" srcOrd="0" destOrd="0" presId="urn:microsoft.com/office/officeart/2018/2/layout/IconLabelList"/>
    <dgm:cxn modelId="{00E8A9E4-7BDE-44E3-85C8-6BF618CE47BA}" type="presOf" srcId="{28C7B32B-9391-4C59-AD9D-1470076AEFE9}" destId="{D0645461-A977-4F29-A4C3-412226C2106E}" srcOrd="0" destOrd="0" presId="urn:microsoft.com/office/officeart/2018/2/layout/IconLabelList"/>
    <dgm:cxn modelId="{66C9EAE7-83FC-42E9-BB8E-C2B0FB4FED33}" srcId="{827D891A-A9E5-4C7D-B85A-DFEB7BA9CE35}" destId="{8F287A50-E240-456F-A9B6-BFE5DF32D0EA}" srcOrd="3" destOrd="0" parTransId="{89A6FEB8-F402-4C0B-AAD6-6C0D0154F18A}" sibTransId="{C689AE07-2DDF-498C-B50A-054EE8C5D0BB}"/>
    <dgm:cxn modelId="{24B7DB80-16B9-427F-A2A5-9773CD99C809}" type="presParOf" srcId="{0BAC1014-D3DC-4AC6-9E28-BBF83FE11112}" destId="{021AC88C-4908-447F-8AAC-EF733152763E}" srcOrd="0" destOrd="0" presId="urn:microsoft.com/office/officeart/2018/2/layout/IconLabelList"/>
    <dgm:cxn modelId="{C05E39A1-774C-4D9B-A2DB-2FB68A8FDAB6}" type="presParOf" srcId="{021AC88C-4908-447F-8AAC-EF733152763E}" destId="{E6C6CB75-7E69-4900-B3D2-CEE582B578DB}" srcOrd="0" destOrd="0" presId="urn:microsoft.com/office/officeart/2018/2/layout/IconLabelList"/>
    <dgm:cxn modelId="{FB2016A8-93AB-4BDD-8063-A0473B79F28D}" type="presParOf" srcId="{021AC88C-4908-447F-8AAC-EF733152763E}" destId="{28EE27B3-CF61-4AE0-9665-E8CA3B1F241A}" srcOrd="1" destOrd="0" presId="urn:microsoft.com/office/officeart/2018/2/layout/IconLabelList"/>
    <dgm:cxn modelId="{49421213-A9CA-473B-8059-0BFC4DB8739D}" type="presParOf" srcId="{021AC88C-4908-447F-8AAC-EF733152763E}" destId="{D0645461-A977-4F29-A4C3-412226C2106E}" srcOrd="2" destOrd="0" presId="urn:microsoft.com/office/officeart/2018/2/layout/IconLabelList"/>
    <dgm:cxn modelId="{1AA03E1C-C255-43F1-BF40-FCFF29E68DE3}" type="presParOf" srcId="{0BAC1014-D3DC-4AC6-9E28-BBF83FE11112}" destId="{EF93E283-267A-4665-8E5C-0259A56283EE}" srcOrd="1" destOrd="0" presId="urn:microsoft.com/office/officeart/2018/2/layout/IconLabelList"/>
    <dgm:cxn modelId="{B259CC48-B677-4601-B9AF-301FF8F98C18}" type="presParOf" srcId="{0BAC1014-D3DC-4AC6-9E28-BBF83FE11112}" destId="{01027BFC-BEC2-4C8C-BE33-5F4EDCDE57F4}" srcOrd="2" destOrd="0" presId="urn:microsoft.com/office/officeart/2018/2/layout/IconLabelList"/>
    <dgm:cxn modelId="{81F2BAB1-4FF6-4E6A-BBF8-294AEF164944}" type="presParOf" srcId="{01027BFC-BEC2-4C8C-BE33-5F4EDCDE57F4}" destId="{7586494D-FBF1-4D7E-9463-4EB2B0937E8B}" srcOrd="0" destOrd="0" presId="urn:microsoft.com/office/officeart/2018/2/layout/IconLabelList"/>
    <dgm:cxn modelId="{952E34D3-0E8E-4F42-B0B7-65EC507EA280}" type="presParOf" srcId="{01027BFC-BEC2-4C8C-BE33-5F4EDCDE57F4}" destId="{9430BAF1-53E5-4B18-BDF4-384A3946F040}" srcOrd="1" destOrd="0" presId="urn:microsoft.com/office/officeart/2018/2/layout/IconLabelList"/>
    <dgm:cxn modelId="{6BE32CF9-A5B3-4BB7-AF15-2439833583FD}" type="presParOf" srcId="{01027BFC-BEC2-4C8C-BE33-5F4EDCDE57F4}" destId="{DE5EA635-F9D2-423F-B425-355C8F2B9180}" srcOrd="2" destOrd="0" presId="urn:microsoft.com/office/officeart/2018/2/layout/IconLabelList"/>
    <dgm:cxn modelId="{4EF27103-D27E-4B87-9673-FAC80018BCB4}" type="presParOf" srcId="{0BAC1014-D3DC-4AC6-9E28-BBF83FE11112}" destId="{FEED958D-E206-402E-AFAC-94F4CAAD7BFF}" srcOrd="3" destOrd="0" presId="urn:microsoft.com/office/officeart/2018/2/layout/IconLabelList"/>
    <dgm:cxn modelId="{9ABD712F-43DB-420D-97C8-E98797EE88CC}" type="presParOf" srcId="{0BAC1014-D3DC-4AC6-9E28-BBF83FE11112}" destId="{39B81894-3FD9-4790-9848-291966CD75A2}" srcOrd="4" destOrd="0" presId="urn:microsoft.com/office/officeart/2018/2/layout/IconLabelList"/>
    <dgm:cxn modelId="{815C3E14-B383-4F5F-BFB9-4017C784F5E9}" type="presParOf" srcId="{39B81894-3FD9-4790-9848-291966CD75A2}" destId="{324CF62F-D5E5-4149-87FC-2AE036A66561}" srcOrd="0" destOrd="0" presId="urn:microsoft.com/office/officeart/2018/2/layout/IconLabelList"/>
    <dgm:cxn modelId="{EC389433-F12D-44B4-A1EF-AB1D36E5F673}" type="presParOf" srcId="{39B81894-3FD9-4790-9848-291966CD75A2}" destId="{8BD6E806-104C-42FF-B157-C30FF65B1DCA}" srcOrd="1" destOrd="0" presId="urn:microsoft.com/office/officeart/2018/2/layout/IconLabelList"/>
    <dgm:cxn modelId="{4C8A0A15-7CA5-451B-A3DC-FA268D51D172}" type="presParOf" srcId="{39B81894-3FD9-4790-9848-291966CD75A2}" destId="{4C65A545-CF37-4466-A074-A1EC142F8B8F}" srcOrd="2" destOrd="0" presId="urn:microsoft.com/office/officeart/2018/2/layout/IconLabelList"/>
    <dgm:cxn modelId="{F6D74001-E16F-4CB4-BB64-700BE5BA5F97}" type="presParOf" srcId="{0BAC1014-D3DC-4AC6-9E28-BBF83FE11112}" destId="{2F66C8DB-9BE8-40FD-BA82-C8C7D03061AF}" srcOrd="5" destOrd="0" presId="urn:microsoft.com/office/officeart/2018/2/layout/IconLabelList"/>
    <dgm:cxn modelId="{8A8F6915-84D5-4EC8-BFD7-1EE44D7F4F3D}" type="presParOf" srcId="{0BAC1014-D3DC-4AC6-9E28-BBF83FE11112}" destId="{3A5F343A-959C-4CDC-8ABD-21ABA2565CC0}" srcOrd="6" destOrd="0" presId="urn:microsoft.com/office/officeart/2018/2/layout/IconLabelList"/>
    <dgm:cxn modelId="{5AFCB1ED-57DB-4C78-B7A7-9C86C49E27BC}" type="presParOf" srcId="{3A5F343A-959C-4CDC-8ABD-21ABA2565CC0}" destId="{391CA7E3-4F4A-41A3-97B3-6908D453B40A}" srcOrd="0" destOrd="0" presId="urn:microsoft.com/office/officeart/2018/2/layout/IconLabelList"/>
    <dgm:cxn modelId="{4009389D-2993-41E6-B870-9D404C76F0DC}" type="presParOf" srcId="{3A5F343A-959C-4CDC-8ABD-21ABA2565CC0}" destId="{6AC2904B-E030-4B59-A731-5249FC034825}" srcOrd="1" destOrd="0" presId="urn:microsoft.com/office/officeart/2018/2/layout/IconLabelList"/>
    <dgm:cxn modelId="{D4DC1361-1885-495F-A685-9A2D97965883}" type="presParOf" srcId="{3A5F343A-959C-4CDC-8ABD-21ABA2565CC0}" destId="{E4BEE243-3E46-467E-AFD5-EF8FBA5C5E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C62552-5A4B-4CF9-9ADA-D77B365470FB}"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F74B0609-A5A3-4901-8E23-91B4D847D16F}">
      <dgm:prSet/>
      <dgm:spPr/>
      <dgm:t>
        <a:bodyPr/>
        <a:lstStyle/>
        <a:p>
          <a:r>
            <a:rPr lang="en-US"/>
            <a:t>Phase 1:</a:t>
          </a:r>
        </a:p>
      </dgm:t>
    </dgm:pt>
    <dgm:pt modelId="{78B62AB7-021D-48E6-813A-A69EE4FC4D66}" type="parTrans" cxnId="{E89A883A-8306-4121-A113-72B73219118B}">
      <dgm:prSet/>
      <dgm:spPr/>
      <dgm:t>
        <a:bodyPr/>
        <a:lstStyle/>
        <a:p>
          <a:endParaRPr lang="en-US"/>
        </a:p>
      </dgm:t>
    </dgm:pt>
    <dgm:pt modelId="{8EE8158E-EA77-4E86-9C3E-F4C241F13728}" type="sibTrans" cxnId="{E89A883A-8306-4121-A113-72B73219118B}">
      <dgm:prSet/>
      <dgm:spPr/>
      <dgm:t>
        <a:bodyPr/>
        <a:lstStyle/>
        <a:p>
          <a:endParaRPr lang="en-US"/>
        </a:p>
      </dgm:t>
    </dgm:pt>
    <dgm:pt modelId="{804A277F-B5EE-4B2C-A067-41CA43B91A97}">
      <dgm:prSet/>
      <dgm:spPr/>
      <dgm:t>
        <a:bodyPr/>
        <a:lstStyle/>
        <a:p>
          <a:r>
            <a:rPr lang="en-US"/>
            <a:t>Login and Registration</a:t>
          </a:r>
        </a:p>
      </dgm:t>
    </dgm:pt>
    <dgm:pt modelId="{B5D8DC15-FE39-4C98-A279-D51C77041928}" type="parTrans" cxnId="{087FD107-F326-4BB6-9BE1-768B339EBB1C}">
      <dgm:prSet/>
      <dgm:spPr/>
      <dgm:t>
        <a:bodyPr/>
        <a:lstStyle/>
        <a:p>
          <a:endParaRPr lang="en-US"/>
        </a:p>
      </dgm:t>
    </dgm:pt>
    <dgm:pt modelId="{3024031B-507B-4620-BF64-81CDD9CCCE6F}" type="sibTrans" cxnId="{087FD107-F326-4BB6-9BE1-768B339EBB1C}">
      <dgm:prSet/>
      <dgm:spPr/>
      <dgm:t>
        <a:bodyPr/>
        <a:lstStyle/>
        <a:p>
          <a:endParaRPr lang="en-US"/>
        </a:p>
      </dgm:t>
    </dgm:pt>
    <dgm:pt modelId="{1DEB54E8-DD74-482A-82C6-00386FC5F461}">
      <dgm:prSet/>
      <dgm:spPr/>
      <dgm:t>
        <a:bodyPr/>
        <a:lstStyle/>
        <a:p>
          <a:r>
            <a:rPr lang="en-US" dirty="0"/>
            <a:t>Create Database for project</a:t>
          </a:r>
        </a:p>
      </dgm:t>
    </dgm:pt>
    <dgm:pt modelId="{6025C8B8-6A15-46A7-9E91-1071DF007401}" type="parTrans" cxnId="{2A90956D-33A2-46A1-ACC2-526A5FBE312E}">
      <dgm:prSet/>
      <dgm:spPr/>
      <dgm:t>
        <a:bodyPr/>
        <a:lstStyle/>
        <a:p>
          <a:endParaRPr lang="en-US"/>
        </a:p>
      </dgm:t>
    </dgm:pt>
    <dgm:pt modelId="{6E61BB87-3DF8-4C3D-84BD-605BA0F71A28}" type="sibTrans" cxnId="{2A90956D-33A2-46A1-ACC2-526A5FBE312E}">
      <dgm:prSet/>
      <dgm:spPr/>
      <dgm:t>
        <a:bodyPr/>
        <a:lstStyle/>
        <a:p>
          <a:endParaRPr lang="en-US"/>
        </a:p>
      </dgm:t>
    </dgm:pt>
    <dgm:pt modelId="{2392E558-F2EA-4DDF-BD42-CF33DC9A5251}">
      <dgm:prSet/>
      <dgm:spPr/>
      <dgm:t>
        <a:bodyPr/>
        <a:lstStyle/>
        <a:p>
          <a:r>
            <a:rPr lang="en-US" dirty="0"/>
            <a:t>Dashboard of employees and menu</a:t>
          </a:r>
        </a:p>
      </dgm:t>
    </dgm:pt>
    <dgm:pt modelId="{C6D533BF-11FD-4230-83F9-D6291175C3F4}" type="parTrans" cxnId="{85115E48-8EFF-49A9-A49F-14DA3B240351}">
      <dgm:prSet/>
      <dgm:spPr/>
      <dgm:t>
        <a:bodyPr/>
        <a:lstStyle/>
        <a:p>
          <a:endParaRPr lang="en-US"/>
        </a:p>
      </dgm:t>
    </dgm:pt>
    <dgm:pt modelId="{DA1BBA05-ADA5-4B75-BEA5-ED749CFD4F45}" type="sibTrans" cxnId="{85115E48-8EFF-49A9-A49F-14DA3B240351}">
      <dgm:prSet/>
      <dgm:spPr/>
      <dgm:t>
        <a:bodyPr/>
        <a:lstStyle/>
        <a:p>
          <a:endParaRPr lang="en-US"/>
        </a:p>
      </dgm:t>
    </dgm:pt>
    <dgm:pt modelId="{5179BD55-F68B-469C-B228-D73C2080FDFE}">
      <dgm:prSet/>
      <dgm:spPr/>
      <dgm:t>
        <a:bodyPr/>
        <a:lstStyle/>
        <a:p>
          <a:r>
            <a:rPr lang="en-US"/>
            <a:t>Phase 2:</a:t>
          </a:r>
        </a:p>
      </dgm:t>
    </dgm:pt>
    <dgm:pt modelId="{13DDB53B-F90A-4DA5-811A-54B72251D3BB}" type="parTrans" cxnId="{1DFCEEE8-5A04-49A2-83E5-EDF99BA6388F}">
      <dgm:prSet/>
      <dgm:spPr/>
      <dgm:t>
        <a:bodyPr/>
        <a:lstStyle/>
        <a:p>
          <a:endParaRPr lang="en-US"/>
        </a:p>
      </dgm:t>
    </dgm:pt>
    <dgm:pt modelId="{887D806F-4EF2-4F4B-AF18-EBC7C66EF0CA}" type="sibTrans" cxnId="{1DFCEEE8-5A04-49A2-83E5-EDF99BA6388F}">
      <dgm:prSet/>
      <dgm:spPr/>
      <dgm:t>
        <a:bodyPr/>
        <a:lstStyle/>
        <a:p>
          <a:endParaRPr lang="en-US"/>
        </a:p>
      </dgm:t>
    </dgm:pt>
    <dgm:pt modelId="{2BA1C9CD-18F1-4AF3-B3C4-EF7452CD9101}">
      <dgm:prSet/>
      <dgm:spPr/>
      <dgm:t>
        <a:bodyPr/>
        <a:lstStyle/>
        <a:p>
          <a:r>
            <a:rPr lang="en-US" dirty="0"/>
            <a:t>HR user features for project management and employee management</a:t>
          </a:r>
        </a:p>
      </dgm:t>
    </dgm:pt>
    <dgm:pt modelId="{5347363F-9D62-41B5-961D-609121C83433}" type="parTrans" cxnId="{DC4D2C80-AE9A-4000-9088-4C9F1DD5D981}">
      <dgm:prSet/>
      <dgm:spPr/>
      <dgm:t>
        <a:bodyPr/>
        <a:lstStyle/>
        <a:p>
          <a:endParaRPr lang="en-US"/>
        </a:p>
      </dgm:t>
    </dgm:pt>
    <dgm:pt modelId="{13E3172B-3FA1-4439-ADBF-0D312B50957F}" type="sibTrans" cxnId="{DC4D2C80-AE9A-4000-9088-4C9F1DD5D981}">
      <dgm:prSet/>
      <dgm:spPr/>
      <dgm:t>
        <a:bodyPr/>
        <a:lstStyle/>
        <a:p>
          <a:endParaRPr lang="en-US"/>
        </a:p>
      </dgm:t>
    </dgm:pt>
    <dgm:pt modelId="{F63E7D39-ED25-4116-A17E-AD879C0EE118}">
      <dgm:prSet/>
      <dgm:spPr/>
      <dgm:t>
        <a:bodyPr/>
        <a:lstStyle/>
        <a:p>
          <a:r>
            <a:rPr lang="en-US"/>
            <a:t>Leave Management and Timesheet submission</a:t>
          </a:r>
        </a:p>
      </dgm:t>
    </dgm:pt>
    <dgm:pt modelId="{519312F3-C41C-451F-B3E9-C023648491F4}" type="parTrans" cxnId="{70CAEDF5-E295-4DFF-B9D7-2FAFE784F3DA}">
      <dgm:prSet/>
      <dgm:spPr/>
      <dgm:t>
        <a:bodyPr/>
        <a:lstStyle/>
        <a:p>
          <a:endParaRPr lang="en-US"/>
        </a:p>
      </dgm:t>
    </dgm:pt>
    <dgm:pt modelId="{0AB562BB-C38D-47D8-A19F-2518DE9DC767}" type="sibTrans" cxnId="{70CAEDF5-E295-4DFF-B9D7-2FAFE784F3DA}">
      <dgm:prSet/>
      <dgm:spPr/>
      <dgm:t>
        <a:bodyPr/>
        <a:lstStyle/>
        <a:p>
          <a:endParaRPr lang="en-US"/>
        </a:p>
      </dgm:t>
    </dgm:pt>
    <dgm:pt modelId="{830FF94B-6194-421B-8C8B-282E5E170AD0}">
      <dgm:prSet/>
      <dgm:spPr/>
      <dgm:t>
        <a:bodyPr/>
        <a:lstStyle/>
        <a:p>
          <a:r>
            <a:rPr lang="en-US" dirty="0"/>
            <a:t>SQL procedures for project</a:t>
          </a:r>
        </a:p>
      </dgm:t>
    </dgm:pt>
    <dgm:pt modelId="{FC924F5E-3302-4EE8-BA63-A4BE7E6ABB2F}" type="parTrans" cxnId="{D97D242F-80F4-4E54-88F9-D099EA9D9224}">
      <dgm:prSet/>
      <dgm:spPr/>
      <dgm:t>
        <a:bodyPr/>
        <a:lstStyle/>
        <a:p>
          <a:endParaRPr lang="en-US"/>
        </a:p>
      </dgm:t>
    </dgm:pt>
    <dgm:pt modelId="{1FB32ECB-CBB2-4A0A-BC98-7117D6B9C02E}" type="sibTrans" cxnId="{D97D242F-80F4-4E54-88F9-D099EA9D9224}">
      <dgm:prSet/>
      <dgm:spPr/>
      <dgm:t>
        <a:bodyPr/>
        <a:lstStyle/>
        <a:p>
          <a:endParaRPr lang="en-US"/>
        </a:p>
      </dgm:t>
    </dgm:pt>
    <dgm:pt modelId="{F0069092-D7B1-48D8-B393-2285F4F57713}">
      <dgm:prSet/>
      <dgm:spPr/>
      <dgm:t>
        <a:bodyPr/>
        <a:lstStyle/>
        <a:p>
          <a:r>
            <a:rPr lang="en-US"/>
            <a:t>Phase 3:</a:t>
          </a:r>
        </a:p>
      </dgm:t>
    </dgm:pt>
    <dgm:pt modelId="{7751F907-0DB1-4E96-9240-0CA4C54BD746}" type="parTrans" cxnId="{17525F23-F703-4FC1-9909-5AB9B543A369}">
      <dgm:prSet/>
      <dgm:spPr/>
      <dgm:t>
        <a:bodyPr/>
        <a:lstStyle/>
        <a:p>
          <a:endParaRPr lang="en-US"/>
        </a:p>
      </dgm:t>
    </dgm:pt>
    <dgm:pt modelId="{508C73A1-8210-44DF-A1E3-488EB93E7EE1}" type="sibTrans" cxnId="{17525F23-F703-4FC1-9909-5AB9B543A369}">
      <dgm:prSet/>
      <dgm:spPr/>
      <dgm:t>
        <a:bodyPr/>
        <a:lstStyle/>
        <a:p>
          <a:endParaRPr lang="en-US"/>
        </a:p>
      </dgm:t>
    </dgm:pt>
    <dgm:pt modelId="{6E8CD155-AFA2-447A-BEF6-431C25A89C4D}">
      <dgm:prSet/>
      <dgm:spPr/>
      <dgm:t>
        <a:bodyPr/>
        <a:lstStyle/>
        <a:p>
          <a:r>
            <a:rPr lang="en-US"/>
            <a:t>Build Payroll module</a:t>
          </a:r>
        </a:p>
      </dgm:t>
    </dgm:pt>
    <dgm:pt modelId="{64F129A2-1137-46BE-A8CD-4A531A882C5C}" type="parTrans" cxnId="{2B300434-C340-4450-91C4-27EDEEFBE683}">
      <dgm:prSet/>
      <dgm:spPr/>
      <dgm:t>
        <a:bodyPr/>
        <a:lstStyle/>
        <a:p>
          <a:endParaRPr lang="en-US"/>
        </a:p>
      </dgm:t>
    </dgm:pt>
    <dgm:pt modelId="{BF674E71-6DDB-4AEB-85BB-DBA9C633EDAC}" type="sibTrans" cxnId="{2B300434-C340-4450-91C4-27EDEEFBE683}">
      <dgm:prSet/>
      <dgm:spPr/>
      <dgm:t>
        <a:bodyPr/>
        <a:lstStyle/>
        <a:p>
          <a:endParaRPr lang="en-US"/>
        </a:p>
      </dgm:t>
    </dgm:pt>
    <dgm:pt modelId="{F55CBB39-6E81-4CE1-BB28-419570D91427}">
      <dgm:prSet/>
      <dgm:spPr/>
      <dgm:t>
        <a:bodyPr/>
        <a:lstStyle/>
        <a:p>
          <a:r>
            <a:rPr lang="en-US"/>
            <a:t>Generate pay slips for employees</a:t>
          </a:r>
        </a:p>
      </dgm:t>
    </dgm:pt>
    <dgm:pt modelId="{69795ACE-4A44-4A69-B885-EDFFB314DF71}" type="parTrans" cxnId="{E64C909A-FEF4-4AEB-A75F-98C07703CF24}">
      <dgm:prSet/>
      <dgm:spPr/>
      <dgm:t>
        <a:bodyPr/>
        <a:lstStyle/>
        <a:p>
          <a:endParaRPr lang="en-US"/>
        </a:p>
      </dgm:t>
    </dgm:pt>
    <dgm:pt modelId="{C055F5F2-1887-41EB-8A41-7C54018C3E47}" type="sibTrans" cxnId="{E64C909A-FEF4-4AEB-A75F-98C07703CF24}">
      <dgm:prSet/>
      <dgm:spPr/>
      <dgm:t>
        <a:bodyPr/>
        <a:lstStyle/>
        <a:p>
          <a:endParaRPr lang="en-US"/>
        </a:p>
      </dgm:t>
    </dgm:pt>
    <dgm:pt modelId="{43F1E1F0-D1AE-4D36-81FA-389AE2653201}">
      <dgm:prSet/>
      <dgm:spPr/>
      <dgm:t>
        <a:bodyPr/>
        <a:lstStyle/>
        <a:p>
          <a:r>
            <a:rPr lang="en-US"/>
            <a:t>System Testing and Integration Testing</a:t>
          </a:r>
        </a:p>
      </dgm:t>
    </dgm:pt>
    <dgm:pt modelId="{C354D72C-2E70-4324-99E0-30D0CF372BF1}" type="parTrans" cxnId="{E0439639-AFB9-48BD-86E0-76A7DAC65AA5}">
      <dgm:prSet/>
      <dgm:spPr/>
      <dgm:t>
        <a:bodyPr/>
        <a:lstStyle/>
        <a:p>
          <a:endParaRPr lang="en-US"/>
        </a:p>
      </dgm:t>
    </dgm:pt>
    <dgm:pt modelId="{436222E0-4D78-4DE4-9637-BAD3F6D99C50}" type="sibTrans" cxnId="{E0439639-AFB9-48BD-86E0-76A7DAC65AA5}">
      <dgm:prSet/>
      <dgm:spPr/>
      <dgm:t>
        <a:bodyPr/>
        <a:lstStyle/>
        <a:p>
          <a:endParaRPr lang="en-US"/>
        </a:p>
      </dgm:t>
    </dgm:pt>
    <dgm:pt modelId="{4DDEE775-26CC-4ADB-AB30-1BD11222C5D3}" type="pres">
      <dgm:prSet presAssocID="{53C62552-5A4B-4CF9-9ADA-D77B365470FB}" presName="Name0" presStyleCnt="0">
        <dgm:presLayoutVars>
          <dgm:dir/>
          <dgm:animLvl val="lvl"/>
          <dgm:resizeHandles val="exact"/>
        </dgm:presLayoutVars>
      </dgm:prSet>
      <dgm:spPr/>
    </dgm:pt>
    <dgm:pt modelId="{DDA2511A-020A-4A8B-A44E-D48769411AFA}" type="pres">
      <dgm:prSet presAssocID="{F0069092-D7B1-48D8-B393-2285F4F57713}" presName="boxAndChildren" presStyleCnt="0"/>
      <dgm:spPr/>
    </dgm:pt>
    <dgm:pt modelId="{03F0DA4F-839D-4D61-9778-C65F9AF69DD9}" type="pres">
      <dgm:prSet presAssocID="{F0069092-D7B1-48D8-B393-2285F4F57713}" presName="parentTextBox" presStyleLbl="alignNode1" presStyleIdx="0" presStyleCnt="3"/>
      <dgm:spPr/>
    </dgm:pt>
    <dgm:pt modelId="{7FC924A1-2BFF-4815-8879-BF18811D9EAC}" type="pres">
      <dgm:prSet presAssocID="{F0069092-D7B1-48D8-B393-2285F4F57713}" presName="descendantBox" presStyleLbl="bgAccFollowNode1" presStyleIdx="0" presStyleCnt="3"/>
      <dgm:spPr/>
    </dgm:pt>
    <dgm:pt modelId="{E028F405-2EAB-45FC-AF2B-6A4E597360A9}" type="pres">
      <dgm:prSet presAssocID="{887D806F-4EF2-4F4B-AF18-EBC7C66EF0CA}" presName="sp" presStyleCnt="0"/>
      <dgm:spPr/>
    </dgm:pt>
    <dgm:pt modelId="{1F339144-4067-48B6-B15E-30C59CCAB14D}" type="pres">
      <dgm:prSet presAssocID="{5179BD55-F68B-469C-B228-D73C2080FDFE}" presName="arrowAndChildren" presStyleCnt="0"/>
      <dgm:spPr/>
    </dgm:pt>
    <dgm:pt modelId="{A9C9024C-FE60-4824-9549-AC8D2F640ACB}" type="pres">
      <dgm:prSet presAssocID="{5179BD55-F68B-469C-B228-D73C2080FDFE}" presName="parentTextArrow" presStyleLbl="node1" presStyleIdx="0" presStyleCnt="0"/>
      <dgm:spPr/>
    </dgm:pt>
    <dgm:pt modelId="{1A9A3372-7E43-4A57-8751-2F4ED20D672F}" type="pres">
      <dgm:prSet presAssocID="{5179BD55-F68B-469C-B228-D73C2080FDFE}" presName="arrow" presStyleLbl="alignNode1" presStyleIdx="1" presStyleCnt="3"/>
      <dgm:spPr/>
    </dgm:pt>
    <dgm:pt modelId="{763EE41B-368C-4CC8-BE76-B2C5425A74E0}" type="pres">
      <dgm:prSet presAssocID="{5179BD55-F68B-469C-B228-D73C2080FDFE}" presName="descendantArrow" presStyleLbl="bgAccFollowNode1" presStyleIdx="1" presStyleCnt="3"/>
      <dgm:spPr/>
    </dgm:pt>
    <dgm:pt modelId="{E3257B51-69CF-49F8-B552-FED9E7BFF2DE}" type="pres">
      <dgm:prSet presAssocID="{8EE8158E-EA77-4E86-9C3E-F4C241F13728}" presName="sp" presStyleCnt="0"/>
      <dgm:spPr/>
    </dgm:pt>
    <dgm:pt modelId="{5359CB65-A57E-4B1E-8DFE-968C39526B0A}" type="pres">
      <dgm:prSet presAssocID="{F74B0609-A5A3-4901-8E23-91B4D847D16F}" presName="arrowAndChildren" presStyleCnt="0"/>
      <dgm:spPr/>
    </dgm:pt>
    <dgm:pt modelId="{2579E7CB-71E3-4898-AD00-1B2DD545535E}" type="pres">
      <dgm:prSet presAssocID="{F74B0609-A5A3-4901-8E23-91B4D847D16F}" presName="parentTextArrow" presStyleLbl="node1" presStyleIdx="0" presStyleCnt="0"/>
      <dgm:spPr/>
    </dgm:pt>
    <dgm:pt modelId="{D30760BD-C13A-41B2-85BF-5592CD79C46E}" type="pres">
      <dgm:prSet presAssocID="{F74B0609-A5A3-4901-8E23-91B4D847D16F}" presName="arrow" presStyleLbl="alignNode1" presStyleIdx="2" presStyleCnt="3"/>
      <dgm:spPr/>
    </dgm:pt>
    <dgm:pt modelId="{C6BFD5F0-3965-4ACC-8A50-CF51036421A1}" type="pres">
      <dgm:prSet presAssocID="{F74B0609-A5A3-4901-8E23-91B4D847D16F}" presName="descendantArrow" presStyleLbl="bgAccFollowNode1" presStyleIdx="2" presStyleCnt="3"/>
      <dgm:spPr/>
    </dgm:pt>
  </dgm:ptLst>
  <dgm:cxnLst>
    <dgm:cxn modelId="{F1331400-2FF9-4ABC-8A2D-04D0479A5312}" type="presOf" srcId="{6E8CD155-AFA2-447A-BEF6-431C25A89C4D}" destId="{7FC924A1-2BFF-4815-8879-BF18811D9EAC}" srcOrd="0" destOrd="0" presId="urn:microsoft.com/office/officeart/2016/7/layout/VerticalDownArrowProcess"/>
    <dgm:cxn modelId="{087FD107-F326-4BB6-9BE1-768B339EBB1C}" srcId="{F74B0609-A5A3-4901-8E23-91B4D847D16F}" destId="{804A277F-B5EE-4B2C-A067-41CA43B91A97}" srcOrd="0" destOrd="0" parTransId="{B5D8DC15-FE39-4C98-A279-D51C77041928}" sibTransId="{3024031B-507B-4620-BF64-81CDD9CCCE6F}"/>
    <dgm:cxn modelId="{08058C22-925E-49CD-AE00-FAECF17C1EBD}" type="presOf" srcId="{F74B0609-A5A3-4901-8E23-91B4D847D16F}" destId="{2579E7CB-71E3-4898-AD00-1B2DD545535E}" srcOrd="0" destOrd="0" presId="urn:microsoft.com/office/officeart/2016/7/layout/VerticalDownArrowProcess"/>
    <dgm:cxn modelId="{17525F23-F703-4FC1-9909-5AB9B543A369}" srcId="{53C62552-5A4B-4CF9-9ADA-D77B365470FB}" destId="{F0069092-D7B1-48D8-B393-2285F4F57713}" srcOrd="2" destOrd="0" parTransId="{7751F907-0DB1-4E96-9240-0CA4C54BD746}" sibTransId="{508C73A1-8210-44DF-A1E3-488EB93E7EE1}"/>
    <dgm:cxn modelId="{8F374924-020C-45AA-86DF-919EDEDC5640}" type="presOf" srcId="{53C62552-5A4B-4CF9-9ADA-D77B365470FB}" destId="{4DDEE775-26CC-4ADB-AB30-1BD11222C5D3}" srcOrd="0" destOrd="0" presId="urn:microsoft.com/office/officeart/2016/7/layout/VerticalDownArrowProcess"/>
    <dgm:cxn modelId="{D97D242F-80F4-4E54-88F9-D099EA9D9224}" srcId="{5179BD55-F68B-469C-B228-D73C2080FDFE}" destId="{830FF94B-6194-421B-8C8B-282E5E170AD0}" srcOrd="2" destOrd="0" parTransId="{FC924F5E-3302-4EE8-BA63-A4BE7E6ABB2F}" sibTransId="{1FB32ECB-CBB2-4A0A-BC98-7117D6B9C02E}"/>
    <dgm:cxn modelId="{2B300434-C340-4450-91C4-27EDEEFBE683}" srcId="{F0069092-D7B1-48D8-B393-2285F4F57713}" destId="{6E8CD155-AFA2-447A-BEF6-431C25A89C4D}" srcOrd="0" destOrd="0" parTransId="{64F129A2-1137-46BE-A8CD-4A531A882C5C}" sibTransId="{BF674E71-6DDB-4AEB-85BB-DBA9C633EDAC}"/>
    <dgm:cxn modelId="{E0439639-AFB9-48BD-86E0-76A7DAC65AA5}" srcId="{F0069092-D7B1-48D8-B393-2285F4F57713}" destId="{43F1E1F0-D1AE-4D36-81FA-389AE2653201}" srcOrd="2" destOrd="0" parTransId="{C354D72C-2E70-4324-99E0-30D0CF372BF1}" sibTransId="{436222E0-4D78-4DE4-9637-BAD3F6D99C50}"/>
    <dgm:cxn modelId="{E89A883A-8306-4121-A113-72B73219118B}" srcId="{53C62552-5A4B-4CF9-9ADA-D77B365470FB}" destId="{F74B0609-A5A3-4901-8E23-91B4D847D16F}" srcOrd="0" destOrd="0" parTransId="{78B62AB7-021D-48E6-813A-A69EE4FC4D66}" sibTransId="{8EE8158E-EA77-4E86-9C3E-F4C241F13728}"/>
    <dgm:cxn modelId="{4621B13A-AC52-41CC-932E-C6CEDE4DF684}" type="presOf" srcId="{2BA1C9CD-18F1-4AF3-B3C4-EF7452CD9101}" destId="{763EE41B-368C-4CC8-BE76-B2C5425A74E0}" srcOrd="0" destOrd="0" presId="urn:microsoft.com/office/officeart/2016/7/layout/VerticalDownArrowProcess"/>
    <dgm:cxn modelId="{9385DB62-98C9-4F73-9BCF-2E1B421E5CEE}" type="presOf" srcId="{804A277F-B5EE-4B2C-A067-41CA43B91A97}" destId="{C6BFD5F0-3965-4ACC-8A50-CF51036421A1}" srcOrd="0" destOrd="0" presId="urn:microsoft.com/office/officeart/2016/7/layout/VerticalDownArrowProcess"/>
    <dgm:cxn modelId="{0C281A44-2A47-4D14-90C0-52A49BA94CE1}" type="presOf" srcId="{5179BD55-F68B-469C-B228-D73C2080FDFE}" destId="{A9C9024C-FE60-4824-9549-AC8D2F640ACB}" srcOrd="0" destOrd="0" presId="urn:microsoft.com/office/officeart/2016/7/layout/VerticalDownArrowProcess"/>
    <dgm:cxn modelId="{D53BA747-5806-471B-848D-DD0F57B6A876}" type="presOf" srcId="{43F1E1F0-D1AE-4D36-81FA-389AE2653201}" destId="{7FC924A1-2BFF-4815-8879-BF18811D9EAC}" srcOrd="0" destOrd="2" presId="urn:microsoft.com/office/officeart/2016/7/layout/VerticalDownArrowProcess"/>
    <dgm:cxn modelId="{85115E48-8EFF-49A9-A49F-14DA3B240351}" srcId="{F74B0609-A5A3-4901-8E23-91B4D847D16F}" destId="{2392E558-F2EA-4DDF-BD42-CF33DC9A5251}" srcOrd="2" destOrd="0" parTransId="{C6D533BF-11FD-4230-83F9-D6291175C3F4}" sibTransId="{DA1BBA05-ADA5-4B75-BEA5-ED749CFD4F45}"/>
    <dgm:cxn modelId="{4727374A-98BC-4D5D-9DEF-B4B9956C9535}" type="presOf" srcId="{F55CBB39-6E81-4CE1-BB28-419570D91427}" destId="{7FC924A1-2BFF-4815-8879-BF18811D9EAC}" srcOrd="0" destOrd="1" presId="urn:microsoft.com/office/officeart/2016/7/layout/VerticalDownArrowProcess"/>
    <dgm:cxn modelId="{2A90956D-33A2-46A1-ACC2-526A5FBE312E}" srcId="{F74B0609-A5A3-4901-8E23-91B4D847D16F}" destId="{1DEB54E8-DD74-482A-82C6-00386FC5F461}" srcOrd="1" destOrd="0" parTransId="{6025C8B8-6A15-46A7-9E91-1071DF007401}" sibTransId="{6E61BB87-3DF8-4C3D-84BD-605BA0F71A28}"/>
    <dgm:cxn modelId="{562EF678-B348-4AE0-A109-5932D5255978}" type="presOf" srcId="{2392E558-F2EA-4DDF-BD42-CF33DC9A5251}" destId="{C6BFD5F0-3965-4ACC-8A50-CF51036421A1}" srcOrd="0" destOrd="2" presId="urn:microsoft.com/office/officeart/2016/7/layout/VerticalDownArrowProcess"/>
    <dgm:cxn modelId="{9AFAEE7E-C36F-4291-8DD5-97F5B08EC691}" type="presOf" srcId="{1DEB54E8-DD74-482A-82C6-00386FC5F461}" destId="{C6BFD5F0-3965-4ACC-8A50-CF51036421A1}" srcOrd="0" destOrd="1" presId="urn:microsoft.com/office/officeart/2016/7/layout/VerticalDownArrowProcess"/>
    <dgm:cxn modelId="{DC4D2C80-AE9A-4000-9088-4C9F1DD5D981}" srcId="{5179BD55-F68B-469C-B228-D73C2080FDFE}" destId="{2BA1C9CD-18F1-4AF3-B3C4-EF7452CD9101}" srcOrd="0" destOrd="0" parTransId="{5347363F-9D62-41B5-961D-609121C83433}" sibTransId="{13E3172B-3FA1-4439-ADBF-0D312B50957F}"/>
    <dgm:cxn modelId="{50D63D83-1C99-4757-9687-143B2820A38C}" type="presOf" srcId="{5179BD55-F68B-469C-B228-D73C2080FDFE}" destId="{1A9A3372-7E43-4A57-8751-2F4ED20D672F}" srcOrd="1" destOrd="0" presId="urn:microsoft.com/office/officeart/2016/7/layout/VerticalDownArrowProcess"/>
    <dgm:cxn modelId="{E64C909A-FEF4-4AEB-A75F-98C07703CF24}" srcId="{F0069092-D7B1-48D8-B393-2285F4F57713}" destId="{F55CBB39-6E81-4CE1-BB28-419570D91427}" srcOrd="1" destOrd="0" parTransId="{69795ACE-4A44-4A69-B885-EDFFB314DF71}" sibTransId="{C055F5F2-1887-41EB-8A41-7C54018C3E47}"/>
    <dgm:cxn modelId="{4D4198BD-8F45-4F00-B626-95CA1B8DF980}" type="presOf" srcId="{F0069092-D7B1-48D8-B393-2285F4F57713}" destId="{03F0DA4F-839D-4D61-9778-C65F9AF69DD9}" srcOrd="0" destOrd="0" presId="urn:microsoft.com/office/officeart/2016/7/layout/VerticalDownArrowProcess"/>
    <dgm:cxn modelId="{6B2424DA-0CD8-4D17-AA5A-EF2CDCE2DEF3}" type="presOf" srcId="{830FF94B-6194-421B-8C8B-282E5E170AD0}" destId="{763EE41B-368C-4CC8-BE76-B2C5425A74E0}" srcOrd="0" destOrd="2" presId="urn:microsoft.com/office/officeart/2016/7/layout/VerticalDownArrowProcess"/>
    <dgm:cxn modelId="{3A2AB5DA-7E60-4D20-9D48-8EC901D7D560}" type="presOf" srcId="{F63E7D39-ED25-4116-A17E-AD879C0EE118}" destId="{763EE41B-368C-4CC8-BE76-B2C5425A74E0}" srcOrd="0" destOrd="1" presId="urn:microsoft.com/office/officeart/2016/7/layout/VerticalDownArrowProcess"/>
    <dgm:cxn modelId="{1DFCEEE8-5A04-49A2-83E5-EDF99BA6388F}" srcId="{53C62552-5A4B-4CF9-9ADA-D77B365470FB}" destId="{5179BD55-F68B-469C-B228-D73C2080FDFE}" srcOrd="1" destOrd="0" parTransId="{13DDB53B-F90A-4DA5-811A-54B72251D3BB}" sibTransId="{887D806F-4EF2-4F4B-AF18-EBC7C66EF0CA}"/>
    <dgm:cxn modelId="{9FDA82F2-2270-414D-AC2A-A4A82505EC9C}" type="presOf" srcId="{F74B0609-A5A3-4901-8E23-91B4D847D16F}" destId="{D30760BD-C13A-41B2-85BF-5592CD79C46E}" srcOrd="1" destOrd="0" presId="urn:microsoft.com/office/officeart/2016/7/layout/VerticalDownArrowProcess"/>
    <dgm:cxn modelId="{70CAEDF5-E295-4DFF-B9D7-2FAFE784F3DA}" srcId="{5179BD55-F68B-469C-B228-D73C2080FDFE}" destId="{F63E7D39-ED25-4116-A17E-AD879C0EE118}" srcOrd="1" destOrd="0" parTransId="{519312F3-C41C-451F-B3E9-C023648491F4}" sibTransId="{0AB562BB-C38D-47D8-A19F-2518DE9DC767}"/>
    <dgm:cxn modelId="{A84701E7-9ABE-4EDD-A3D5-CFED449CCB43}" type="presParOf" srcId="{4DDEE775-26CC-4ADB-AB30-1BD11222C5D3}" destId="{DDA2511A-020A-4A8B-A44E-D48769411AFA}" srcOrd="0" destOrd="0" presId="urn:microsoft.com/office/officeart/2016/7/layout/VerticalDownArrowProcess"/>
    <dgm:cxn modelId="{BCBCBF0B-0F14-4050-8572-CD4C74AB615D}" type="presParOf" srcId="{DDA2511A-020A-4A8B-A44E-D48769411AFA}" destId="{03F0DA4F-839D-4D61-9778-C65F9AF69DD9}" srcOrd="0" destOrd="0" presId="urn:microsoft.com/office/officeart/2016/7/layout/VerticalDownArrowProcess"/>
    <dgm:cxn modelId="{BB87F38A-587B-42AB-A5C2-B275EEC1B53A}" type="presParOf" srcId="{DDA2511A-020A-4A8B-A44E-D48769411AFA}" destId="{7FC924A1-2BFF-4815-8879-BF18811D9EAC}" srcOrd="1" destOrd="0" presId="urn:microsoft.com/office/officeart/2016/7/layout/VerticalDownArrowProcess"/>
    <dgm:cxn modelId="{9F7B7777-8C1C-40DD-81E0-A4C7A1180EE0}" type="presParOf" srcId="{4DDEE775-26CC-4ADB-AB30-1BD11222C5D3}" destId="{E028F405-2EAB-45FC-AF2B-6A4E597360A9}" srcOrd="1" destOrd="0" presId="urn:microsoft.com/office/officeart/2016/7/layout/VerticalDownArrowProcess"/>
    <dgm:cxn modelId="{5BB7AED9-0D7A-48CB-9BE1-B4266CA5552C}" type="presParOf" srcId="{4DDEE775-26CC-4ADB-AB30-1BD11222C5D3}" destId="{1F339144-4067-48B6-B15E-30C59CCAB14D}" srcOrd="2" destOrd="0" presId="urn:microsoft.com/office/officeart/2016/7/layout/VerticalDownArrowProcess"/>
    <dgm:cxn modelId="{E9CDF5E2-AE9D-468A-990D-54BD687BB7E2}" type="presParOf" srcId="{1F339144-4067-48B6-B15E-30C59CCAB14D}" destId="{A9C9024C-FE60-4824-9549-AC8D2F640ACB}" srcOrd="0" destOrd="0" presId="urn:microsoft.com/office/officeart/2016/7/layout/VerticalDownArrowProcess"/>
    <dgm:cxn modelId="{1AF16ABA-FF3D-4DAC-9478-BA84F3138B21}" type="presParOf" srcId="{1F339144-4067-48B6-B15E-30C59CCAB14D}" destId="{1A9A3372-7E43-4A57-8751-2F4ED20D672F}" srcOrd="1" destOrd="0" presId="urn:microsoft.com/office/officeart/2016/7/layout/VerticalDownArrowProcess"/>
    <dgm:cxn modelId="{7502EAAF-6E67-48EA-B081-EA4D63C676F2}" type="presParOf" srcId="{1F339144-4067-48B6-B15E-30C59CCAB14D}" destId="{763EE41B-368C-4CC8-BE76-B2C5425A74E0}" srcOrd="2" destOrd="0" presId="urn:microsoft.com/office/officeart/2016/7/layout/VerticalDownArrowProcess"/>
    <dgm:cxn modelId="{22BE30B4-30A2-48BD-A85B-A724CD225F4C}" type="presParOf" srcId="{4DDEE775-26CC-4ADB-AB30-1BD11222C5D3}" destId="{E3257B51-69CF-49F8-B552-FED9E7BFF2DE}" srcOrd="3" destOrd="0" presId="urn:microsoft.com/office/officeart/2016/7/layout/VerticalDownArrowProcess"/>
    <dgm:cxn modelId="{A927DB28-5BF7-4FA7-9B53-70BF93817119}" type="presParOf" srcId="{4DDEE775-26CC-4ADB-AB30-1BD11222C5D3}" destId="{5359CB65-A57E-4B1E-8DFE-968C39526B0A}" srcOrd="4" destOrd="0" presId="urn:microsoft.com/office/officeart/2016/7/layout/VerticalDownArrowProcess"/>
    <dgm:cxn modelId="{A296D4F7-AABB-4A41-85E5-6B410A77FC7F}" type="presParOf" srcId="{5359CB65-A57E-4B1E-8DFE-968C39526B0A}" destId="{2579E7CB-71E3-4898-AD00-1B2DD545535E}" srcOrd="0" destOrd="0" presId="urn:microsoft.com/office/officeart/2016/7/layout/VerticalDownArrowProcess"/>
    <dgm:cxn modelId="{23C6F167-7FB2-414B-B70A-33240B5DBE16}" type="presParOf" srcId="{5359CB65-A57E-4B1E-8DFE-968C39526B0A}" destId="{D30760BD-C13A-41B2-85BF-5592CD79C46E}" srcOrd="1" destOrd="0" presId="urn:microsoft.com/office/officeart/2016/7/layout/VerticalDownArrowProcess"/>
    <dgm:cxn modelId="{8C986497-1CBA-4176-8771-934696D42828}" type="presParOf" srcId="{5359CB65-A57E-4B1E-8DFE-968C39526B0A}" destId="{C6BFD5F0-3965-4ACC-8A50-CF51036421A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B8FA5-6519-4BF5-B83D-DFDF9BB50B69}">
      <dsp:nvSpPr>
        <dsp:cNvPr id="0" name=""/>
        <dsp:cNvSpPr/>
      </dsp:nvSpPr>
      <dsp:spPr>
        <a:xfrm>
          <a:off x="0" y="4965"/>
          <a:ext cx="7468486" cy="1120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13074-A41A-461B-A230-82BB6317958F}">
      <dsp:nvSpPr>
        <dsp:cNvPr id="0" name=""/>
        <dsp:cNvSpPr/>
      </dsp:nvSpPr>
      <dsp:spPr>
        <a:xfrm>
          <a:off x="338980" y="257099"/>
          <a:ext cx="616930" cy="616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6E26A4-CE17-4E19-A97A-76B92038CD29}">
      <dsp:nvSpPr>
        <dsp:cNvPr id="0" name=""/>
        <dsp:cNvSpPr/>
      </dsp:nvSpPr>
      <dsp:spPr>
        <a:xfrm>
          <a:off x="1294890" y="4965"/>
          <a:ext cx="6153653" cy="11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3" tIns="122303" rIns="122303" bIns="122303" numCol="1" spcCol="1270" anchor="ctr" anchorCtr="0">
          <a:noAutofit/>
        </a:bodyPr>
        <a:lstStyle/>
        <a:p>
          <a:pPr marL="0" lvl="0" indent="0" algn="l" defTabSz="622300">
            <a:lnSpc>
              <a:spcPct val="90000"/>
            </a:lnSpc>
            <a:spcBef>
              <a:spcPct val="0"/>
            </a:spcBef>
            <a:spcAft>
              <a:spcPct val="35000"/>
            </a:spcAft>
            <a:buNone/>
          </a:pPr>
          <a:r>
            <a:rPr lang="en-US" sz="1400" kern="1200"/>
            <a:t>Our application's major purpose is to provide users with an online interface for the Employee Management System.</a:t>
          </a:r>
        </a:p>
      </dsp:txBody>
      <dsp:txXfrm>
        <a:off x="1294890" y="4965"/>
        <a:ext cx="6153653" cy="1155614"/>
      </dsp:txXfrm>
    </dsp:sp>
    <dsp:sp modelId="{CADF277D-D69E-4766-9277-D26B014D80A9}">
      <dsp:nvSpPr>
        <dsp:cNvPr id="0" name=""/>
        <dsp:cNvSpPr/>
      </dsp:nvSpPr>
      <dsp:spPr>
        <a:xfrm>
          <a:off x="0" y="1449483"/>
          <a:ext cx="7468486" cy="1120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E9D45-3692-4C83-93B3-9610129F123A}">
      <dsp:nvSpPr>
        <dsp:cNvPr id="0" name=""/>
        <dsp:cNvSpPr/>
      </dsp:nvSpPr>
      <dsp:spPr>
        <a:xfrm>
          <a:off x="338980" y="1701617"/>
          <a:ext cx="616930" cy="616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370AF2-7BD2-48A2-B7D9-ABA35D75C5A1}">
      <dsp:nvSpPr>
        <dsp:cNvPr id="0" name=""/>
        <dsp:cNvSpPr/>
      </dsp:nvSpPr>
      <dsp:spPr>
        <a:xfrm>
          <a:off x="1294890" y="1449483"/>
          <a:ext cx="6153653" cy="11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3" tIns="122303" rIns="122303" bIns="122303" numCol="1" spcCol="1270" anchor="ctr" anchorCtr="0">
          <a:noAutofit/>
        </a:bodyPr>
        <a:lstStyle/>
        <a:p>
          <a:pPr marL="0" lvl="0" indent="0" algn="l" defTabSz="622300">
            <a:lnSpc>
              <a:spcPct val="90000"/>
            </a:lnSpc>
            <a:spcBef>
              <a:spcPct val="0"/>
            </a:spcBef>
            <a:spcAft>
              <a:spcPct val="35000"/>
            </a:spcAft>
            <a:buNone/>
          </a:pPr>
          <a:r>
            <a:rPr lang="en-US" sz="1400" kern="1200"/>
            <a:t>In general, an organization can utilize our application to manage employee information, with admin users having the ability to create users, assign projects, and approve user requests. Employees can submit requests such as leave requests, timesheet submissions, and payslips downloads on monthly basis.</a:t>
          </a:r>
        </a:p>
      </dsp:txBody>
      <dsp:txXfrm>
        <a:off x="1294890" y="1449483"/>
        <a:ext cx="6153653" cy="1155614"/>
      </dsp:txXfrm>
    </dsp:sp>
    <dsp:sp modelId="{26218DD5-A2ED-4FFB-A09B-52661A5413A5}">
      <dsp:nvSpPr>
        <dsp:cNvPr id="0" name=""/>
        <dsp:cNvSpPr/>
      </dsp:nvSpPr>
      <dsp:spPr>
        <a:xfrm>
          <a:off x="0" y="2894001"/>
          <a:ext cx="7468486" cy="1120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823CD-9C1D-4190-A5CA-B1AD9C60AEEB}">
      <dsp:nvSpPr>
        <dsp:cNvPr id="0" name=""/>
        <dsp:cNvSpPr/>
      </dsp:nvSpPr>
      <dsp:spPr>
        <a:xfrm>
          <a:off x="338980" y="3146135"/>
          <a:ext cx="616930" cy="616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D1E4F7-C268-48D2-85B6-CBE2489A59F6}">
      <dsp:nvSpPr>
        <dsp:cNvPr id="0" name=""/>
        <dsp:cNvSpPr/>
      </dsp:nvSpPr>
      <dsp:spPr>
        <a:xfrm>
          <a:off x="1294890" y="2894001"/>
          <a:ext cx="6153653" cy="11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3" tIns="122303" rIns="122303" bIns="122303" numCol="1" spcCol="1270" anchor="ctr" anchorCtr="0">
          <a:noAutofit/>
        </a:bodyPr>
        <a:lstStyle/>
        <a:p>
          <a:pPr marL="0" lvl="0" indent="0" algn="l" defTabSz="622300">
            <a:lnSpc>
              <a:spcPct val="90000"/>
            </a:lnSpc>
            <a:spcBef>
              <a:spcPct val="0"/>
            </a:spcBef>
            <a:spcAft>
              <a:spcPct val="35000"/>
            </a:spcAft>
            <a:buNone/>
          </a:pPr>
          <a:r>
            <a:rPr lang="en-US" sz="1400" kern="1200"/>
            <a:t>Everyone can access our app, but in order to view their information, they must first have an account, and only admin users can create accounts for employee users. If he or she is already a user, they can use their login credentials to access the website.</a:t>
          </a:r>
        </a:p>
      </dsp:txBody>
      <dsp:txXfrm>
        <a:off x="1294890" y="2894001"/>
        <a:ext cx="6153653" cy="1155614"/>
      </dsp:txXfrm>
    </dsp:sp>
    <dsp:sp modelId="{85A761D1-A59D-4023-A944-09D1282B3F4C}">
      <dsp:nvSpPr>
        <dsp:cNvPr id="0" name=""/>
        <dsp:cNvSpPr/>
      </dsp:nvSpPr>
      <dsp:spPr>
        <a:xfrm>
          <a:off x="0" y="4338520"/>
          <a:ext cx="7468486" cy="1120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3266A-0DDD-4286-9A93-715E431F5C5D}">
      <dsp:nvSpPr>
        <dsp:cNvPr id="0" name=""/>
        <dsp:cNvSpPr/>
      </dsp:nvSpPr>
      <dsp:spPr>
        <a:xfrm>
          <a:off x="338980" y="4590654"/>
          <a:ext cx="616930" cy="616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F0F53-7923-432F-BF96-1D7041E4B8C4}">
      <dsp:nvSpPr>
        <dsp:cNvPr id="0" name=""/>
        <dsp:cNvSpPr/>
      </dsp:nvSpPr>
      <dsp:spPr>
        <a:xfrm>
          <a:off x="1294890" y="4338520"/>
          <a:ext cx="6153653" cy="115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3" tIns="122303" rIns="122303" bIns="122303" numCol="1" spcCol="1270" anchor="ctr" anchorCtr="0">
          <a:noAutofit/>
        </a:bodyPr>
        <a:lstStyle/>
        <a:p>
          <a:pPr marL="0" lvl="0" indent="0" algn="l" defTabSz="622300">
            <a:lnSpc>
              <a:spcPct val="90000"/>
            </a:lnSpc>
            <a:spcBef>
              <a:spcPct val="0"/>
            </a:spcBef>
            <a:spcAft>
              <a:spcPct val="35000"/>
            </a:spcAft>
            <a:buNone/>
          </a:pPr>
          <a:r>
            <a:rPr lang="en-US" sz="1400" kern="1200"/>
            <a:t>Our app has several sections, including leave management, timesheet submissions, and payslips generation.</a:t>
          </a:r>
        </a:p>
      </dsp:txBody>
      <dsp:txXfrm>
        <a:off x="1294890" y="4338520"/>
        <a:ext cx="6153653" cy="1155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6CB75-7E69-4900-B3D2-CEE582B578DB}">
      <dsp:nvSpPr>
        <dsp:cNvPr id="0" name=""/>
        <dsp:cNvSpPr/>
      </dsp:nvSpPr>
      <dsp:spPr>
        <a:xfrm>
          <a:off x="663876" y="771276"/>
          <a:ext cx="1060082" cy="1060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45461-A977-4F29-A4C3-412226C2106E}">
      <dsp:nvSpPr>
        <dsp:cNvPr id="0" name=""/>
        <dsp:cNvSpPr/>
      </dsp:nvSpPr>
      <dsp:spPr>
        <a:xfrm>
          <a:off x="16048" y="2145686"/>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Employee Management Software allows the company to organize its staff and record on an individual level.</a:t>
          </a:r>
        </a:p>
      </dsp:txBody>
      <dsp:txXfrm>
        <a:off x="16048" y="2145686"/>
        <a:ext cx="2355738" cy="720000"/>
      </dsp:txXfrm>
    </dsp:sp>
    <dsp:sp modelId="{7586494D-FBF1-4D7E-9463-4EB2B0937E8B}">
      <dsp:nvSpPr>
        <dsp:cNvPr id="0" name=""/>
        <dsp:cNvSpPr/>
      </dsp:nvSpPr>
      <dsp:spPr>
        <a:xfrm>
          <a:off x="3431868" y="771276"/>
          <a:ext cx="1060082" cy="10600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5EA635-F9D2-423F-B425-355C8F2B9180}">
      <dsp:nvSpPr>
        <dsp:cNvPr id="0" name=""/>
        <dsp:cNvSpPr/>
      </dsp:nvSpPr>
      <dsp:spPr>
        <a:xfrm>
          <a:off x="2784040" y="2145686"/>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There are HR and employee users in the system.</a:t>
          </a:r>
        </a:p>
      </dsp:txBody>
      <dsp:txXfrm>
        <a:off x="2784040" y="2145686"/>
        <a:ext cx="2355738" cy="720000"/>
      </dsp:txXfrm>
    </dsp:sp>
    <dsp:sp modelId="{324CF62F-D5E5-4149-87FC-2AE036A66561}">
      <dsp:nvSpPr>
        <dsp:cNvPr id="0" name=""/>
        <dsp:cNvSpPr/>
      </dsp:nvSpPr>
      <dsp:spPr>
        <a:xfrm>
          <a:off x="6199861" y="771276"/>
          <a:ext cx="1060082" cy="10600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5A545-CF37-4466-A074-A1EC142F8B8F}">
      <dsp:nvSpPr>
        <dsp:cNvPr id="0" name=""/>
        <dsp:cNvSpPr/>
      </dsp:nvSpPr>
      <dsp:spPr>
        <a:xfrm>
          <a:off x="5552033" y="2145686"/>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Employees can view their profile, access pay slips, report billing hours, apply leaves and view project hierarchy.</a:t>
          </a:r>
        </a:p>
      </dsp:txBody>
      <dsp:txXfrm>
        <a:off x="5552033" y="2145686"/>
        <a:ext cx="2355738" cy="720000"/>
      </dsp:txXfrm>
    </dsp:sp>
    <dsp:sp modelId="{391CA7E3-4F4A-41A3-97B3-6908D453B40A}">
      <dsp:nvSpPr>
        <dsp:cNvPr id="0" name=""/>
        <dsp:cNvSpPr/>
      </dsp:nvSpPr>
      <dsp:spPr>
        <a:xfrm>
          <a:off x="8967853" y="771276"/>
          <a:ext cx="1060082" cy="10600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EE243-3E46-467E-AFD5-EF8FBA5C5E01}">
      <dsp:nvSpPr>
        <dsp:cNvPr id="0" name=""/>
        <dsp:cNvSpPr/>
      </dsp:nvSpPr>
      <dsp:spPr>
        <a:xfrm>
          <a:off x="8320025" y="2145686"/>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Additionally, HR users can track employees, approve leaves and assign employees to projects.</a:t>
          </a:r>
        </a:p>
      </dsp:txBody>
      <dsp:txXfrm>
        <a:off x="8320025" y="2145686"/>
        <a:ext cx="235573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DA4F-839D-4D61-9778-C65F9AF69DD9}">
      <dsp:nvSpPr>
        <dsp:cNvPr id="0" name=""/>
        <dsp:cNvSpPr/>
      </dsp:nvSpPr>
      <dsp:spPr>
        <a:xfrm>
          <a:off x="0" y="4065079"/>
          <a:ext cx="1860550" cy="13342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322" tIns="248920" rIns="132322" bIns="248920" numCol="1" spcCol="1270" anchor="ctr" anchorCtr="0">
          <a:noAutofit/>
        </a:bodyPr>
        <a:lstStyle/>
        <a:p>
          <a:pPr marL="0" lvl="0" indent="0" algn="ctr" defTabSz="1555750">
            <a:lnSpc>
              <a:spcPct val="90000"/>
            </a:lnSpc>
            <a:spcBef>
              <a:spcPct val="0"/>
            </a:spcBef>
            <a:spcAft>
              <a:spcPct val="35000"/>
            </a:spcAft>
            <a:buNone/>
          </a:pPr>
          <a:r>
            <a:rPr lang="en-US" sz="3500" kern="1200"/>
            <a:t>Phase 3:</a:t>
          </a:r>
        </a:p>
      </dsp:txBody>
      <dsp:txXfrm>
        <a:off x="0" y="4065079"/>
        <a:ext cx="1860550" cy="1334249"/>
      </dsp:txXfrm>
    </dsp:sp>
    <dsp:sp modelId="{7FC924A1-2BFF-4815-8879-BF18811D9EAC}">
      <dsp:nvSpPr>
        <dsp:cNvPr id="0" name=""/>
        <dsp:cNvSpPr/>
      </dsp:nvSpPr>
      <dsp:spPr>
        <a:xfrm>
          <a:off x="1860550" y="4065079"/>
          <a:ext cx="5581650" cy="133424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222" tIns="190500" rIns="113222" bIns="190500" numCol="1" spcCol="1270" anchor="ctr" anchorCtr="0">
          <a:noAutofit/>
        </a:bodyPr>
        <a:lstStyle/>
        <a:p>
          <a:pPr marL="0" lvl="0" indent="0" algn="l" defTabSz="666750">
            <a:lnSpc>
              <a:spcPct val="90000"/>
            </a:lnSpc>
            <a:spcBef>
              <a:spcPct val="0"/>
            </a:spcBef>
            <a:spcAft>
              <a:spcPct val="35000"/>
            </a:spcAft>
            <a:buNone/>
          </a:pPr>
          <a:r>
            <a:rPr lang="en-US" sz="1500" kern="1200"/>
            <a:t>Build Payroll module</a:t>
          </a:r>
        </a:p>
        <a:p>
          <a:pPr marL="0" lvl="0" indent="0" algn="l" defTabSz="666750">
            <a:lnSpc>
              <a:spcPct val="90000"/>
            </a:lnSpc>
            <a:spcBef>
              <a:spcPct val="0"/>
            </a:spcBef>
            <a:spcAft>
              <a:spcPct val="35000"/>
            </a:spcAft>
            <a:buNone/>
          </a:pPr>
          <a:r>
            <a:rPr lang="en-US" sz="1500" kern="1200"/>
            <a:t>Generate pay slips for employees</a:t>
          </a:r>
        </a:p>
        <a:p>
          <a:pPr marL="0" lvl="0" indent="0" algn="l" defTabSz="666750">
            <a:lnSpc>
              <a:spcPct val="90000"/>
            </a:lnSpc>
            <a:spcBef>
              <a:spcPct val="0"/>
            </a:spcBef>
            <a:spcAft>
              <a:spcPct val="35000"/>
            </a:spcAft>
            <a:buNone/>
          </a:pPr>
          <a:r>
            <a:rPr lang="en-US" sz="1500" kern="1200"/>
            <a:t>System Testing and Integration Testing</a:t>
          </a:r>
        </a:p>
      </dsp:txBody>
      <dsp:txXfrm>
        <a:off x="1860550" y="4065079"/>
        <a:ext cx="5581650" cy="1334249"/>
      </dsp:txXfrm>
    </dsp:sp>
    <dsp:sp modelId="{1A9A3372-7E43-4A57-8751-2F4ED20D672F}">
      <dsp:nvSpPr>
        <dsp:cNvPr id="0" name=""/>
        <dsp:cNvSpPr/>
      </dsp:nvSpPr>
      <dsp:spPr>
        <a:xfrm rot="10800000">
          <a:off x="0" y="2033017"/>
          <a:ext cx="1860550" cy="2052076"/>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322" tIns="248920" rIns="132322" bIns="248920" numCol="1" spcCol="1270" anchor="ctr" anchorCtr="0">
          <a:noAutofit/>
        </a:bodyPr>
        <a:lstStyle/>
        <a:p>
          <a:pPr marL="0" lvl="0" indent="0" algn="ctr" defTabSz="1555750">
            <a:lnSpc>
              <a:spcPct val="90000"/>
            </a:lnSpc>
            <a:spcBef>
              <a:spcPct val="0"/>
            </a:spcBef>
            <a:spcAft>
              <a:spcPct val="35000"/>
            </a:spcAft>
            <a:buNone/>
          </a:pPr>
          <a:r>
            <a:rPr lang="en-US" sz="3500" kern="1200"/>
            <a:t>Phase 2:</a:t>
          </a:r>
        </a:p>
      </dsp:txBody>
      <dsp:txXfrm rot="-10800000">
        <a:off x="0" y="2033017"/>
        <a:ext cx="1860550" cy="1333849"/>
      </dsp:txXfrm>
    </dsp:sp>
    <dsp:sp modelId="{763EE41B-368C-4CC8-BE76-B2C5425A74E0}">
      <dsp:nvSpPr>
        <dsp:cNvPr id="0" name=""/>
        <dsp:cNvSpPr/>
      </dsp:nvSpPr>
      <dsp:spPr>
        <a:xfrm>
          <a:off x="1860550" y="2033017"/>
          <a:ext cx="5581650" cy="133384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222" tIns="190500" rIns="113222" bIns="190500" numCol="1" spcCol="1270" anchor="ctr" anchorCtr="0">
          <a:noAutofit/>
        </a:bodyPr>
        <a:lstStyle/>
        <a:p>
          <a:pPr marL="0" lvl="0" indent="0" algn="l" defTabSz="666750">
            <a:lnSpc>
              <a:spcPct val="90000"/>
            </a:lnSpc>
            <a:spcBef>
              <a:spcPct val="0"/>
            </a:spcBef>
            <a:spcAft>
              <a:spcPct val="35000"/>
            </a:spcAft>
            <a:buNone/>
          </a:pPr>
          <a:r>
            <a:rPr lang="en-US" sz="1500" kern="1200" dirty="0"/>
            <a:t>HR user features for project management and employee management</a:t>
          </a:r>
        </a:p>
        <a:p>
          <a:pPr marL="0" lvl="0" indent="0" algn="l" defTabSz="666750">
            <a:lnSpc>
              <a:spcPct val="90000"/>
            </a:lnSpc>
            <a:spcBef>
              <a:spcPct val="0"/>
            </a:spcBef>
            <a:spcAft>
              <a:spcPct val="35000"/>
            </a:spcAft>
            <a:buNone/>
          </a:pPr>
          <a:r>
            <a:rPr lang="en-US" sz="1500" kern="1200"/>
            <a:t>Leave Management and Timesheet submission</a:t>
          </a:r>
        </a:p>
        <a:p>
          <a:pPr marL="0" lvl="0" indent="0" algn="l" defTabSz="666750">
            <a:lnSpc>
              <a:spcPct val="90000"/>
            </a:lnSpc>
            <a:spcBef>
              <a:spcPct val="0"/>
            </a:spcBef>
            <a:spcAft>
              <a:spcPct val="35000"/>
            </a:spcAft>
            <a:buNone/>
          </a:pPr>
          <a:r>
            <a:rPr lang="en-US" sz="1500" kern="1200" dirty="0"/>
            <a:t>SQL procedures for project</a:t>
          </a:r>
        </a:p>
      </dsp:txBody>
      <dsp:txXfrm>
        <a:off x="1860550" y="2033017"/>
        <a:ext cx="5581650" cy="1333849"/>
      </dsp:txXfrm>
    </dsp:sp>
    <dsp:sp modelId="{D30760BD-C13A-41B2-85BF-5592CD79C46E}">
      <dsp:nvSpPr>
        <dsp:cNvPr id="0" name=""/>
        <dsp:cNvSpPr/>
      </dsp:nvSpPr>
      <dsp:spPr>
        <a:xfrm rot="10800000">
          <a:off x="0" y="954"/>
          <a:ext cx="1860550" cy="2052076"/>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322" tIns="248920" rIns="132322" bIns="248920" numCol="1" spcCol="1270" anchor="ctr" anchorCtr="0">
          <a:noAutofit/>
        </a:bodyPr>
        <a:lstStyle/>
        <a:p>
          <a:pPr marL="0" lvl="0" indent="0" algn="ctr" defTabSz="1555750">
            <a:lnSpc>
              <a:spcPct val="90000"/>
            </a:lnSpc>
            <a:spcBef>
              <a:spcPct val="0"/>
            </a:spcBef>
            <a:spcAft>
              <a:spcPct val="35000"/>
            </a:spcAft>
            <a:buNone/>
          </a:pPr>
          <a:r>
            <a:rPr lang="en-US" sz="3500" kern="1200"/>
            <a:t>Phase 1:</a:t>
          </a:r>
        </a:p>
      </dsp:txBody>
      <dsp:txXfrm rot="-10800000">
        <a:off x="0" y="954"/>
        <a:ext cx="1860550" cy="1333849"/>
      </dsp:txXfrm>
    </dsp:sp>
    <dsp:sp modelId="{C6BFD5F0-3965-4ACC-8A50-CF51036421A1}">
      <dsp:nvSpPr>
        <dsp:cNvPr id="0" name=""/>
        <dsp:cNvSpPr/>
      </dsp:nvSpPr>
      <dsp:spPr>
        <a:xfrm>
          <a:off x="1860550" y="954"/>
          <a:ext cx="5581650" cy="133384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222" tIns="190500" rIns="113222" bIns="190500" numCol="1" spcCol="1270" anchor="ctr" anchorCtr="0">
          <a:noAutofit/>
        </a:bodyPr>
        <a:lstStyle/>
        <a:p>
          <a:pPr marL="0" lvl="0" indent="0" algn="l" defTabSz="666750">
            <a:lnSpc>
              <a:spcPct val="90000"/>
            </a:lnSpc>
            <a:spcBef>
              <a:spcPct val="0"/>
            </a:spcBef>
            <a:spcAft>
              <a:spcPct val="35000"/>
            </a:spcAft>
            <a:buNone/>
          </a:pPr>
          <a:r>
            <a:rPr lang="en-US" sz="1500" kern="1200"/>
            <a:t>Login and Registration</a:t>
          </a:r>
        </a:p>
        <a:p>
          <a:pPr marL="0" lvl="0" indent="0" algn="l" defTabSz="666750">
            <a:lnSpc>
              <a:spcPct val="90000"/>
            </a:lnSpc>
            <a:spcBef>
              <a:spcPct val="0"/>
            </a:spcBef>
            <a:spcAft>
              <a:spcPct val="35000"/>
            </a:spcAft>
            <a:buNone/>
          </a:pPr>
          <a:r>
            <a:rPr lang="en-US" sz="1500" kern="1200" dirty="0"/>
            <a:t>Create Database for project</a:t>
          </a:r>
        </a:p>
        <a:p>
          <a:pPr marL="0" lvl="0" indent="0" algn="l" defTabSz="666750">
            <a:lnSpc>
              <a:spcPct val="90000"/>
            </a:lnSpc>
            <a:spcBef>
              <a:spcPct val="0"/>
            </a:spcBef>
            <a:spcAft>
              <a:spcPct val="35000"/>
            </a:spcAft>
            <a:buNone/>
          </a:pPr>
          <a:r>
            <a:rPr lang="en-US" sz="1500" kern="1200" dirty="0"/>
            <a:t>Dashboard of employees and menu</a:t>
          </a:r>
        </a:p>
      </dsp:txBody>
      <dsp:txXfrm>
        <a:off x="1860550" y="954"/>
        <a:ext cx="5581650" cy="13338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5946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8592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9618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423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6822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088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199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119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1354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8081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960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4/27/2022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09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employee_ms/login.php" TargetMode="External"/><Relationship Id="rId2" Type="http://schemas.openxmlformats.org/officeDocument/2006/relationships/hyperlink" Target="https://github.com/amarendhar-reddy/project-pseudo-mavericks.g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9CAFF-E10C-4E40-9232-411629B91ACE}"/>
              </a:ext>
            </a:extLst>
          </p:cNvPr>
          <p:cNvSpPr>
            <a:spLocks noGrp="1"/>
          </p:cNvSpPr>
          <p:nvPr>
            <p:ph type="ctrTitle"/>
          </p:nvPr>
        </p:nvSpPr>
        <p:spPr>
          <a:xfrm>
            <a:off x="685800" y="908651"/>
            <a:ext cx="3620882" cy="3640345"/>
          </a:xfrm>
        </p:spPr>
        <p:txBody>
          <a:bodyPr anchor="t">
            <a:normAutofit/>
          </a:bodyPr>
          <a:lstStyle/>
          <a:p>
            <a:r>
              <a:rPr lang="en-US" sz="4000" dirty="0">
                <a:solidFill>
                  <a:schemeClr val="bg1"/>
                </a:solidFill>
              </a:rPr>
              <a:t>EMPLOYEE MANAGEMENT SYSTEM</a:t>
            </a:r>
          </a:p>
        </p:txBody>
      </p:sp>
      <p:sp>
        <p:nvSpPr>
          <p:cNvPr id="3" name="Subtitle 2">
            <a:extLst>
              <a:ext uri="{FF2B5EF4-FFF2-40B4-BE49-F238E27FC236}">
                <a16:creationId xmlns:a16="http://schemas.microsoft.com/office/drawing/2014/main" id="{6E1CAC9A-694D-4718-BD8D-D588759B3747}"/>
              </a:ext>
            </a:extLst>
          </p:cNvPr>
          <p:cNvSpPr>
            <a:spLocks noGrp="1"/>
          </p:cNvSpPr>
          <p:nvPr>
            <p:ph type="subTitle" idx="1"/>
          </p:nvPr>
        </p:nvSpPr>
        <p:spPr>
          <a:xfrm>
            <a:off x="705934" y="5220450"/>
            <a:ext cx="3380437" cy="570748"/>
          </a:xfrm>
        </p:spPr>
        <p:txBody>
          <a:bodyPr anchor="b">
            <a:normAutofit/>
          </a:bodyPr>
          <a:lstStyle/>
          <a:p>
            <a:r>
              <a:rPr lang="en-US" sz="1800" dirty="0">
                <a:solidFill>
                  <a:schemeClr val="bg1"/>
                </a:solidFill>
              </a:rPr>
              <a:t>By Team Pseudo Mavericks</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bstract background of mesh">
            <a:extLst>
              <a:ext uri="{FF2B5EF4-FFF2-40B4-BE49-F238E27FC236}">
                <a16:creationId xmlns:a16="http://schemas.microsoft.com/office/drawing/2014/main" id="{ECD7E765-60BE-487B-B508-2A989AC1D87E}"/>
              </a:ext>
            </a:extLst>
          </p:cNvPr>
          <p:cNvPicPr>
            <a:picLocks noChangeAspect="1"/>
          </p:cNvPicPr>
          <p:nvPr/>
        </p:nvPicPr>
        <p:blipFill rotWithShape="1">
          <a:blip r:embed="rId2"/>
          <a:srcRect l="14397" r="14396" b="-1"/>
          <a:stretch/>
        </p:blipFill>
        <p:spPr>
          <a:xfrm>
            <a:off x="4876158" y="10"/>
            <a:ext cx="7315841" cy="6857990"/>
          </a:xfrm>
          <a:prstGeom prst="rect">
            <a:avLst/>
          </a:prstGeom>
        </p:spPr>
      </p:pic>
    </p:spTree>
    <p:extLst>
      <p:ext uri="{BB962C8B-B14F-4D97-AF65-F5344CB8AC3E}">
        <p14:creationId xmlns:p14="http://schemas.microsoft.com/office/powerpoint/2010/main" val="115841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9D004-704B-46ED-B1E3-8457D74D2D77}"/>
              </a:ext>
            </a:extLst>
          </p:cNvPr>
          <p:cNvSpPr>
            <a:spLocks noGrp="1"/>
          </p:cNvSpPr>
          <p:nvPr>
            <p:ph type="title"/>
          </p:nvPr>
        </p:nvSpPr>
        <p:spPr>
          <a:xfrm>
            <a:off x="700087" y="909637"/>
            <a:ext cx="4397556" cy="1887350"/>
          </a:xfrm>
        </p:spPr>
        <p:txBody>
          <a:bodyPr>
            <a:normAutofit/>
          </a:bodyPr>
          <a:lstStyle/>
          <a:p>
            <a:r>
              <a:rPr lang="en-US"/>
              <a:t>Projects</a:t>
            </a:r>
          </a:p>
        </p:txBody>
      </p:sp>
      <p:cxnSp>
        <p:nvCxnSpPr>
          <p:cNvPr id="16" name="Straight Connector 15">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5F08758-A703-C417-64A4-951AD1354CBF}"/>
              </a:ext>
            </a:extLst>
          </p:cNvPr>
          <p:cNvSpPr>
            <a:spLocks noGrp="1"/>
          </p:cNvSpPr>
          <p:nvPr>
            <p:ph idx="1"/>
          </p:nvPr>
        </p:nvSpPr>
        <p:spPr>
          <a:xfrm>
            <a:off x="700090" y="2796987"/>
            <a:ext cx="4397554" cy="3413314"/>
          </a:xfrm>
        </p:spPr>
        <p:txBody>
          <a:bodyPr>
            <a:normAutofit/>
          </a:bodyPr>
          <a:lstStyle/>
          <a:p>
            <a:pPr marL="0" indent="0" algn="just">
              <a:buNone/>
            </a:pPr>
            <a:r>
              <a:rPr lang="en-US" sz="1800" dirty="0"/>
              <a:t>Only HR users have access to the projects panel, which is used to create projects, allocate employees, and project hierarchy.</a:t>
            </a:r>
          </a:p>
        </p:txBody>
      </p:sp>
      <p:pic>
        <p:nvPicPr>
          <p:cNvPr id="4" name="Content Placeholder 3" descr="Graphical user interface, application, Teams&#10;&#10;Description automatically generated">
            <a:extLst>
              <a:ext uri="{FF2B5EF4-FFF2-40B4-BE49-F238E27FC236}">
                <a16:creationId xmlns:a16="http://schemas.microsoft.com/office/drawing/2014/main" id="{C32B06AD-E411-437B-9000-6BFD144BCEE1}"/>
              </a:ext>
            </a:extLst>
          </p:cNvPr>
          <p:cNvPicPr>
            <a:picLocks noChangeAspect="1"/>
          </p:cNvPicPr>
          <p:nvPr/>
        </p:nvPicPr>
        <p:blipFill>
          <a:blip r:embed="rId2"/>
          <a:stretch>
            <a:fillRect/>
          </a:stretch>
        </p:blipFill>
        <p:spPr>
          <a:xfrm>
            <a:off x="5097644" y="1073088"/>
            <a:ext cx="3288788" cy="1723900"/>
          </a:xfrm>
          <a:prstGeom prst="rect">
            <a:avLst/>
          </a:prstGeom>
        </p:spPr>
      </p:pic>
      <p:pic>
        <p:nvPicPr>
          <p:cNvPr id="7" name="Picture 6">
            <a:extLst>
              <a:ext uri="{FF2B5EF4-FFF2-40B4-BE49-F238E27FC236}">
                <a16:creationId xmlns:a16="http://schemas.microsoft.com/office/drawing/2014/main" id="{AF71F732-4FF4-4C5C-BCCE-C79AF72E0E16}"/>
              </a:ext>
            </a:extLst>
          </p:cNvPr>
          <p:cNvPicPr>
            <a:picLocks noChangeAspect="1"/>
          </p:cNvPicPr>
          <p:nvPr/>
        </p:nvPicPr>
        <p:blipFill>
          <a:blip r:embed="rId3"/>
          <a:stretch>
            <a:fillRect/>
          </a:stretch>
        </p:blipFill>
        <p:spPr>
          <a:xfrm>
            <a:off x="8732677" y="1109528"/>
            <a:ext cx="2759233" cy="1687459"/>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CA388D63-4657-4958-8AC2-3F5ACCF9038C}"/>
              </a:ext>
            </a:extLst>
          </p:cNvPr>
          <p:cNvPicPr>
            <a:picLocks noChangeAspect="1"/>
          </p:cNvPicPr>
          <p:nvPr/>
        </p:nvPicPr>
        <p:blipFill>
          <a:blip r:embed="rId4"/>
          <a:stretch>
            <a:fillRect/>
          </a:stretch>
        </p:blipFill>
        <p:spPr>
          <a:xfrm>
            <a:off x="5097643" y="3429000"/>
            <a:ext cx="6294257" cy="2355913"/>
          </a:xfrm>
          <a:prstGeom prst="rect">
            <a:avLst/>
          </a:prstGeom>
        </p:spPr>
      </p:pic>
    </p:spTree>
    <p:extLst>
      <p:ext uri="{BB962C8B-B14F-4D97-AF65-F5344CB8AC3E}">
        <p14:creationId xmlns:p14="http://schemas.microsoft.com/office/powerpoint/2010/main" val="340911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88406-CDFE-48FB-8468-0960D1E5532B}"/>
              </a:ext>
            </a:extLst>
          </p:cNvPr>
          <p:cNvSpPr>
            <a:spLocks noGrp="1"/>
          </p:cNvSpPr>
          <p:nvPr>
            <p:ph type="title"/>
          </p:nvPr>
        </p:nvSpPr>
        <p:spPr>
          <a:xfrm>
            <a:off x="700087" y="909637"/>
            <a:ext cx="3535324" cy="1975552"/>
          </a:xfrm>
        </p:spPr>
        <p:txBody>
          <a:bodyPr>
            <a:normAutofit/>
          </a:bodyPr>
          <a:lstStyle/>
          <a:p>
            <a:r>
              <a:rPr lang="en-US" dirty="0"/>
              <a:t>Billing Hours panel for employees</a:t>
            </a:r>
          </a:p>
        </p:txBody>
      </p:sp>
      <p:cxnSp>
        <p:nvCxnSpPr>
          <p:cNvPr id="21" name="Straight Connector 20">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F83394-0529-42D0-945D-0DDC0593D821}"/>
              </a:ext>
            </a:extLst>
          </p:cNvPr>
          <p:cNvSpPr>
            <a:spLocks noGrp="1"/>
          </p:cNvSpPr>
          <p:nvPr>
            <p:ph idx="1"/>
          </p:nvPr>
        </p:nvSpPr>
        <p:spPr>
          <a:xfrm>
            <a:off x="700089" y="2885188"/>
            <a:ext cx="3602640" cy="3276312"/>
          </a:xfrm>
        </p:spPr>
        <p:txBody>
          <a:bodyPr>
            <a:normAutofit/>
          </a:bodyPr>
          <a:lstStyle/>
          <a:p>
            <a:pPr marL="0" indent="0" algn="just">
              <a:buNone/>
            </a:pPr>
            <a:r>
              <a:rPr lang="en-US" sz="1800" dirty="0"/>
              <a:t>This is where the billing hours are created and submitted. They can also see a list of billing hours and their current status.</a:t>
            </a:r>
          </a:p>
          <a:p>
            <a:pPr marL="0" indent="0" algn="just">
              <a:buNone/>
            </a:pPr>
            <a:r>
              <a:rPr lang="en-US" sz="1800" dirty="0"/>
              <a:t>Once employees submit their billing hours, the request will be sent to HR.</a:t>
            </a:r>
          </a:p>
        </p:txBody>
      </p:sp>
      <p:pic>
        <p:nvPicPr>
          <p:cNvPr id="5" name="Picture 4" descr="Graphical user interface, application, Teams&#10;&#10;Description automatically generated">
            <a:extLst>
              <a:ext uri="{FF2B5EF4-FFF2-40B4-BE49-F238E27FC236}">
                <a16:creationId xmlns:a16="http://schemas.microsoft.com/office/drawing/2014/main" id="{3973B48E-BD75-485E-A078-FF96F8BF4AA3}"/>
              </a:ext>
            </a:extLst>
          </p:cNvPr>
          <p:cNvPicPr>
            <a:picLocks noChangeAspect="1"/>
          </p:cNvPicPr>
          <p:nvPr/>
        </p:nvPicPr>
        <p:blipFill>
          <a:blip r:embed="rId2"/>
          <a:stretch>
            <a:fillRect/>
          </a:stretch>
        </p:blipFill>
        <p:spPr>
          <a:xfrm>
            <a:off x="4935497" y="909636"/>
            <a:ext cx="6556413" cy="2455355"/>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238D1255-92DA-40B5-8EF9-2D9EDA06BE9B}"/>
              </a:ext>
            </a:extLst>
          </p:cNvPr>
          <p:cNvPicPr>
            <a:picLocks noChangeAspect="1"/>
          </p:cNvPicPr>
          <p:nvPr/>
        </p:nvPicPr>
        <p:blipFill>
          <a:blip r:embed="rId3"/>
          <a:stretch>
            <a:fillRect/>
          </a:stretch>
        </p:blipFill>
        <p:spPr>
          <a:xfrm>
            <a:off x="4935498" y="3493009"/>
            <a:ext cx="6556412" cy="2455355"/>
          </a:xfrm>
          <a:prstGeom prst="rect">
            <a:avLst/>
          </a:prstGeom>
        </p:spPr>
      </p:pic>
    </p:spTree>
    <p:extLst>
      <p:ext uri="{BB962C8B-B14F-4D97-AF65-F5344CB8AC3E}">
        <p14:creationId xmlns:p14="http://schemas.microsoft.com/office/powerpoint/2010/main" val="268658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60169-A52C-47C1-9082-6A4C64AD9C67}"/>
              </a:ext>
            </a:extLst>
          </p:cNvPr>
          <p:cNvSpPr>
            <a:spLocks noGrp="1"/>
          </p:cNvSpPr>
          <p:nvPr>
            <p:ph type="title"/>
          </p:nvPr>
        </p:nvSpPr>
        <p:spPr>
          <a:xfrm>
            <a:off x="652311" y="870597"/>
            <a:ext cx="4671011" cy="1848752"/>
          </a:xfrm>
        </p:spPr>
        <p:txBody>
          <a:bodyPr vert="horz" lIns="91440" tIns="45720" rIns="91440" bIns="45720" rtlCol="0" anchor="t">
            <a:normAutofit/>
          </a:bodyPr>
          <a:lstStyle/>
          <a:p>
            <a:r>
              <a:rPr lang="en-US" dirty="0"/>
              <a:t>Billing hours panel for HR</a:t>
            </a:r>
          </a:p>
        </p:txBody>
      </p:sp>
      <p:sp>
        <p:nvSpPr>
          <p:cNvPr id="3" name="Content Placeholder 2">
            <a:extLst>
              <a:ext uri="{FF2B5EF4-FFF2-40B4-BE49-F238E27FC236}">
                <a16:creationId xmlns:a16="http://schemas.microsoft.com/office/drawing/2014/main" id="{EF3E8F85-6AB6-4CCA-8BA2-FC6B12ED9C4F}"/>
              </a:ext>
            </a:extLst>
          </p:cNvPr>
          <p:cNvSpPr>
            <a:spLocks noGrp="1"/>
          </p:cNvSpPr>
          <p:nvPr>
            <p:ph idx="1"/>
          </p:nvPr>
        </p:nvSpPr>
        <p:spPr>
          <a:xfrm>
            <a:off x="652311" y="3948996"/>
            <a:ext cx="3826935" cy="964137"/>
          </a:xfrm>
        </p:spPr>
        <p:txBody>
          <a:bodyPr vert="horz" lIns="91440" tIns="45720" rIns="91440" bIns="45720" rtlCol="0" anchor="b">
            <a:normAutofit fontScale="85000" lnSpcReduction="20000"/>
          </a:bodyPr>
          <a:lstStyle/>
          <a:p>
            <a:pPr marL="0" indent="0" algn="just">
              <a:lnSpc>
                <a:spcPct val="110000"/>
              </a:lnSpc>
              <a:buNone/>
            </a:pPr>
            <a:r>
              <a:rPr lang="en-US" sz="1700" dirty="0"/>
              <a:t>HR can approve the billing requests submitted by employees and can view the status of the requests. </a:t>
            </a:r>
            <a:r>
              <a:rPr lang="en-US" sz="1800" dirty="0"/>
              <a:t>HR can also accept or reject the employee’s request.</a:t>
            </a:r>
          </a:p>
        </p:txBody>
      </p:sp>
      <p:cxnSp>
        <p:nvCxnSpPr>
          <p:cNvPr id="17"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application, email&#10;&#10;Description automatically generated">
            <a:extLst>
              <a:ext uri="{FF2B5EF4-FFF2-40B4-BE49-F238E27FC236}">
                <a16:creationId xmlns:a16="http://schemas.microsoft.com/office/drawing/2014/main" id="{CA21515F-3D62-4424-AB8A-2F5C2010C50C}"/>
              </a:ext>
            </a:extLst>
          </p:cNvPr>
          <p:cNvPicPr>
            <a:picLocks noChangeAspect="1"/>
          </p:cNvPicPr>
          <p:nvPr/>
        </p:nvPicPr>
        <p:blipFill>
          <a:blip r:embed="rId2"/>
          <a:stretch>
            <a:fillRect/>
          </a:stretch>
        </p:blipFill>
        <p:spPr>
          <a:xfrm>
            <a:off x="5715000" y="823032"/>
            <a:ext cx="5676900" cy="2455257"/>
          </a:xfrm>
          <a:prstGeom prst="rect">
            <a:avLst/>
          </a:prstGeom>
        </p:spPr>
      </p:pic>
      <p:pic>
        <p:nvPicPr>
          <p:cNvPr id="7" name="Picture 6">
            <a:extLst>
              <a:ext uri="{FF2B5EF4-FFF2-40B4-BE49-F238E27FC236}">
                <a16:creationId xmlns:a16="http://schemas.microsoft.com/office/drawing/2014/main" id="{6CABD6AD-4D1E-41D8-837B-5F12AB58BF10}"/>
              </a:ext>
            </a:extLst>
          </p:cNvPr>
          <p:cNvPicPr>
            <a:picLocks noChangeAspect="1"/>
          </p:cNvPicPr>
          <p:nvPr/>
        </p:nvPicPr>
        <p:blipFill>
          <a:blip r:embed="rId3"/>
          <a:stretch>
            <a:fillRect/>
          </a:stretch>
        </p:blipFill>
        <p:spPr>
          <a:xfrm>
            <a:off x="5713764" y="3626316"/>
            <a:ext cx="5678136" cy="2327444"/>
          </a:xfrm>
          <a:prstGeom prst="rect">
            <a:avLst/>
          </a:prstGeom>
        </p:spPr>
      </p:pic>
    </p:spTree>
    <p:extLst>
      <p:ext uri="{BB962C8B-B14F-4D97-AF65-F5344CB8AC3E}">
        <p14:creationId xmlns:p14="http://schemas.microsoft.com/office/powerpoint/2010/main" val="374703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88406-CDFE-48FB-8468-0960D1E5532B}"/>
              </a:ext>
            </a:extLst>
          </p:cNvPr>
          <p:cNvSpPr>
            <a:spLocks noGrp="1"/>
          </p:cNvSpPr>
          <p:nvPr>
            <p:ph type="title"/>
          </p:nvPr>
        </p:nvSpPr>
        <p:spPr>
          <a:xfrm>
            <a:off x="700087" y="909637"/>
            <a:ext cx="3535324" cy="1975552"/>
          </a:xfrm>
        </p:spPr>
        <p:txBody>
          <a:bodyPr>
            <a:normAutofit/>
          </a:bodyPr>
          <a:lstStyle/>
          <a:p>
            <a:r>
              <a:rPr lang="en-US"/>
              <a:t>Leave Hours panel for employees</a:t>
            </a:r>
          </a:p>
        </p:txBody>
      </p:sp>
      <p:cxnSp>
        <p:nvCxnSpPr>
          <p:cNvPr id="12" name="Straight Connector 11">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F83394-0529-42D0-945D-0DDC0593D821}"/>
              </a:ext>
            </a:extLst>
          </p:cNvPr>
          <p:cNvSpPr>
            <a:spLocks noGrp="1"/>
          </p:cNvSpPr>
          <p:nvPr>
            <p:ph idx="1"/>
          </p:nvPr>
        </p:nvSpPr>
        <p:spPr>
          <a:xfrm>
            <a:off x="700089" y="2885188"/>
            <a:ext cx="3602640" cy="3276312"/>
          </a:xfrm>
        </p:spPr>
        <p:txBody>
          <a:bodyPr>
            <a:normAutofit/>
          </a:bodyPr>
          <a:lstStyle/>
          <a:p>
            <a:pPr marL="0" indent="0" algn="just">
              <a:buNone/>
            </a:pPr>
            <a:r>
              <a:rPr lang="en-US" sz="1800" dirty="0"/>
              <a:t>This is where the employee can create and submit timesheets. Also, can view the list of leave requests and their current status.</a:t>
            </a:r>
          </a:p>
          <a:p>
            <a:pPr marL="0" indent="0" algn="just">
              <a:buNone/>
            </a:pPr>
            <a:r>
              <a:rPr lang="en-US" sz="1800" dirty="0"/>
              <a:t>Once employees submit their leave requests, the request will be sent to HR.</a:t>
            </a:r>
          </a:p>
        </p:txBody>
      </p:sp>
      <p:pic>
        <p:nvPicPr>
          <p:cNvPr id="5" name="Picture 4" descr="Graphical user interface, application, Teams&#10;&#10;Description automatically generated">
            <a:extLst>
              <a:ext uri="{FF2B5EF4-FFF2-40B4-BE49-F238E27FC236}">
                <a16:creationId xmlns:a16="http://schemas.microsoft.com/office/drawing/2014/main" id="{3973B48E-BD75-485E-A078-FF96F8BF4AA3}"/>
              </a:ext>
            </a:extLst>
          </p:cNvPr>
          <p:cNvPicPr>
            <a:picLocks noChangeAspect="1"/>
          </p:cNvPicPr>
          <p:nvPr/>
        </p:nvPicPr>
        <p:blipFill>
          <a:blip r:embed="rId2"/>
          <a:stretch>
            <a:fillRect/>
          </a:stretch>
        </p:blipFill>
        <p:spPr>
          <a:xfrm>
            <a:off x="4935498" y="909636"/>
            <a:ext cx="6055590" cy="2391347"/>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238D1255-92DA-40B5-8EF9-2D9EDA06BE9B}"/>
              </a:ext>
            </a:extLst>
          </p:cNvPr>
          <p:cNvPicPr>
            <a:picLocks noChangeAspect="1"/>
          </p:cNvPicPr>
          <p:nvPr/>
        </p:nvPicPr>
        <p:blipFill>
          <a:blip r:embed="rId3"/>
          <a:stretch>
            <a:fillRect/>
          </a:stretch>
        </p:blipFill>
        <p:spPr>
          <a:xfrm>
            <a:off x="4935498" y="3557017"/>
            <a:ext cx="6055590" cy="2391347"/>
          </a:xfrm>
          <a:prstGeom prst="rect">
            <a:avLst/>
          </a:prstGeom>
        </p:spPr>
      </p:pic>
    </p:spTree>
    <p:extLst>
      <p:ext uri="{BB962C8B-B14F-4D97-AF65-F5344CB8AC3E}">
        <p14:creationId xmlns:p14="http://schemas.microsoft.com/office/powerpoint/2010/main" val="294365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60169-A52C-47C1-9082-6A4C64AD9C67}"/>
              </a:ext>
            </a:extLst>
          </p:cNvPr>
          <p:cNvSpPr>
            <a:spLocks noGrp="1"/>
          </p:cNvSpPr>
          <p:nvPr>
            <p:ph type="title"/>
          </p:nvPr>
        </p:nvSpPr>
        <p:spPr>
          <a:xfrm>
            <a:off x="664407" y="907732"/>
            <a:ext cx="3374193" cy="3914947"/>
          </a:xfrm>
        </p:spPr>
        <p:txBody>
          <a:bodyPr vert="horz" lIns="91440" tIns="45720" rIns="91440" bIns="45720" rtlCol="0" anchor="t">
            <a:normAutofit/>
          </a:bodyPr>
          <a:lstStyle/>
          <a:p>
            <a:r>
              <a:rPr lang="en-US" dirty="0"/>
              <a:t>Leave Hours panel for HR</a:t>
            </a:r>
          </a:p>
        </p:txBody>
      </p:sp>
      <p:sp>
        <p:nvSpPr>
          <p:cNvPr id="3" name="Content Placeholder 2">
            <a:extLst>
              <a:ext uri="{FF2B5EF4-FFF2-40B4-BE49-F238E27FC236}">
                <a16:creationId xmlns:a16="http://schemas.microsoft.com/office/drawing/2014/main" id="{EF3E8F85-6AB6-4CCA-8BA2-FC6B12ED9C4F}"/>
              </a:ext>
            </a:extLst>
          </p:cNvPr>
          <p:cNvSpPr>
            <a:spLocks noGrp="1"/>
          </p:cNvSpPr>
          <p:nvPr>
            <p:ph idx="1"/>
          </p:nvPr>
        </p:nvSpPr>
        <p:spPr>
          <a:xfrm>
            <a:off x="649385" y="3194365"/>
            <a:ext cx="2997220" cy="965277"/>
          </a:xfrm>
        </p:spPr>
        <p:txBody>
          <a:bodyPr vert="horz" lIns="91440" tIns="45720" rIns="91440" bIns="45720" rtlCol="0" anchor="b">
            <a:normAutofit fontScale="85000" lnSpcReduction="10000"/>
          </a:bodyPr>
          <a:lstStyle/>
          <a:p>
            <a:pPr marL="0" indent="0" algn="just">
              <a:lnSpc>
                <a:spcPct val="110000"/>
              </a:lnSpc>
              <a:buNone/>
            </a:pPr>
            <a:r>
              <a:rPr lang="en-US" sz="1500" dirty="0"/>
              <a:t>HR can approve the leave requests submitted by employees and can view the status of the requests. HR can also accept or reject the employee’s request.</a:t>
            </a:r>
          </a:p>
        </p:txBody>
      </p:sp>
      <p:cxnSp>
        <p:nvCxnSpPr>
          <p:cNvPr id="17"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application&#10;&#10;Description automatically generated">
            <a:extLst>
              <a:ext uri="{FF2B5EF4-FFF2-40B4-BE49-F238E27FC236}">
                <a16:creationId xmlns:a16="http://schemas.microsoft.com/office/drawing/2014/main" id="{A4D9FF79-BE44-477D-9405-56C2139044CD}"/>
              </a:ext>
            </a:extLst>
          </p:cNvPr>
          <p:cNvPicPr>
            <a:picLocks noChangeAspect="1"/>
          </p:cNvPicPr>
          <p:nvPr/>
        </p:nvPicPr>
        <p:blipFill>
          <a:blip r:embed="rId2"/>
          <a:stretch>
            <a:fillRect/>
          </a:stretch>
        </p:blipFill>
        <p:spPr>
          <a:xfrm>
            <a:off x="4703008" y="723900"/>
            <a:ext cx="6562400" cy="2385059"/>
          </a:xfrm>
          <a:prstGeom prst="rect">
            <a:avLst/>
          </a:prstGeom>
        </p:spPr>
      </p:pic>
      <p:pic>
        <p:nvPicPr>
          <p:cNvPr id="7" name="Picture 6">
            <a:extLst>
              <a:ext uri="{FF2B5EF4-FFF2-40B4-BE49-F238E27FC236}">
                <a16:creationId xmlns:a16="http://schemas.microsoft.com/office/drawing/2014/main" id="{9BE513F7-0FEA-445D-89AC-6A96CF705DBB}"/>
              </a:ext>
            </a:extLst>
          </p:cNvPr>
          <p:cNvPicPr>
            <a:picLocks noChangeAspect="1"/>
          </p:cNvPicPr>
          <p:nvPr/>
        </p:nvPicPr>
        <p:blipFill>
          <a:blip r:embed="rId3"/>
          <a:stretch>
            <a:fillRect/>
          </a:stretch>
        </p:blipFill>
        <p:spPr>
          <a:xfrm>
            <a:off x="4703006" y="3429001"/>
            <a:ext cx="6562401" cy="2696736"/>
          </a:xfrm>
          <a:prstGeom prst="rect">
            <a:avLst/>
          </a:prstGeom>
        </p:spPr>
      </p:pic>
    </p:spTree>
    <p:extLst>
      <p:ext uri="{BB962C8B-B14F-4D97-AF65-F5344CB8AC3E}">
        <p14:creationId xmlns:p14="http://schemas.microsoft.com/office/powerpoint/2010/main" val="390094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60169-A52C-47C1-9082-6A4C64AD9C67}"/>
              </a:ext>
            </a:extLst>
          </p:cNvPr>
          <p:cNvSpPr>
            <a:spLocks noGrp="1"/>
          </p:cNvSpPr>
          <p:nvPr>
            <p:ph type="title"/>
          </p:nvPr>
        </p:nvSpPr>
        <p:spPr>
          <a:xfrm>
            <a:off x="652311" y="870596"/>
            <a:ext cx="4671011" cy="3806355"/>
          </a:xfrm>
        </p:spPr>
        <p:txBody>
          <a:bodyPr vert="horz" lIns="91440" tIns="45720" rIns="91440" bIns="45720" rtlCol="0" anchor="t">
            <a:normAutofit/>
          </a:bodyPr>
          <a:lstStyle/>
          <a:p>
            <a:r>
              <a:rPr lang="en-US" dirty="0"/>
              <a:t>Payroll management</a:t>
            </a:r>
          </a:p>
        </p:txBody>
      </p:sp>
      <p:sp>
        <p:nvSpPr>
          <p:cNvPr id="3" name="Content Placeholder 2">
            <a:extLst>
              <a:ext uri="{FF2B5EF4-FFF2-40B4-BE49-F238E27FC236}">
                <a16:creationId xmlns:a16="http://schemas.microsoft.com/office/drawing/2014/main" id="{EF3E8F85-6AB6-4CCA-8BA2-FC6B12ED9C4F}"/>
              </a:ext>
            </a:extLst>
          </p:cNvPr>
          <p:cNvSpPr>
            <a:spLocks noGrp="1"/>
          </p:cNvSpPr>
          <p:nvPr>
            <p:ph idx="1"/>
          </p:nvPr>
        </p:nvSpPr>
        <p:spPr>
          <a:xfrm>
            <a:off x="652311" y="3763164"/>
            <a:ext cx="3826935" cy="964137"/>
          </a:xfrm>
        </p:spPr>
        <p:txBody>
          <a:bodyPr vert="horz" lIns="91440" tIns="45720" rIns="91440" bIns="45720" rtlCol="0" anchor="b">
            <a:noAutofit/>
          </a:bodyPr>
          <a:lstStyle/>
          <a:p>
            <a:pPr marL="0" indent="0" algn="just">
              <a:buNone/>
            </a:pPr>
            <a:r>
              <a:rPr lang="en-US" sz="1800" dirty="0"/>
              <a:t>Employees can download their payslips. Attached is the sample payslip</a:t>
            </a:r>
          </a:p>
        </p:txBody>
      </p:sp>
      <p:cxnSp>
        <p:nvCxnSpPr>
          <p:cNvPr id="12"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20FCB29-DAAC-4219-9ED6-2BC4E24661BA}"/>
              </a:ext>
            </a:extLst>
          </p:cNvPr>
          <p:cNvPicPr>
            <a:picLocks noChangeAspect="1"/>
          </p:cNvPicPr>
          <p:nvPr/>
        </p:nvPicPr>
        <p:blipFill>
          <a:blip r:embed="rId2"/>
          <a:stretch>
            <a:fillRect/>
          </a:stretch>
        </p:blipFill>
        <p:spPr>
          <a:xfrm>
            <a:off x="5715000" y="870596"/>
            <a:ext cx="5676900" cy="2303135"/>
          </a:xfrm>
          <a:prstGeom prst="rect">
            <a:avLst/>
          </a:prstGeom>
        </p:spPr>
      </p:pic>
      <p:pic>
        <p:nvPicPr>
          <p:cNvPr id="16" name="Picture 15">
            <a:extLst>
              <a:ext uri="{FF2B5EF4-FFF2-40B4-BE49-F238E27FC236}">
                <a16:creationId xmlns:a16="http://schemas.microsoft.com/office/drawing/2014/main" id="{6540C2A9-7618-4DA5-8618-7734C597B282}"/>
              </a:ext>
            </a:extLst>
          </p:cNvPr>
          <p:cNvPicPr>
            <a:picLocks noChangeAspect="1"/>
          </p:cNvPicPr>
          <p:nvPr/>
        </p:nvPicPr>
        <p:blipFill>
          <a:blip r:embed="rId3"/>
          <a:stretch>
            <a:fillRect/>
          </a:stretch>
        </p:blipFill>
        <p:spPr>
          <a:xfrm>
            <a:off x="6379092" y="3320426"/>
            <a:ext cx="4348716" cy="3083652"/>
          </a:xfrm>
          <a:prstGeom prst="rect">
            <a:avLst/>
          </a:prstGeom>
        </p:spPr>
      </p:pic>
    </p:spTree>
    <p:extLst>
      <p:ext uri="{BB962C8B-B14F-4D97-AF65-F5344CB8AC3E}">
        <p14:creationId xmlns:p14="http://schemas.microsoft.com/office/powerpoint/2010/main" val="405754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0F4DA-E032-4DEE-B597-9C731AD14724}"/>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Send pay slips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689153F-7364-474D-BB6A-E624333D5DED}"/>
              </a:ext>
            </a:extLst>
          </p:cNvPr>
          <p:cNvPicPr>
            <a:picLocks noGrp="1" noChangeAspect="1"/>
          </p:cNvPicPr>
          <p:nvPr>
            <p:ph idx="1"/>
          </p:nvPr>
        </p:nvPicPr>
        <p:blipFill>
          <a:blip r:embed="rId2"/>
          <a:stretch>
            <a:fillRect/>
          </a:stretch>
        </p:blipFill>
        <p:spPr>
          <a:xfrm>
            <a:off x="4887006" y="1001858"/>
            <a:ext cx="6179819" cy="2269662"/>
          </a:xfrm>
          <a:prstGeom prst="rect">
            <a:avLst/>
          </a:prstGeom>
        </p:spPr>
      </p:pic>
      <p:sp>
        <p:nvSpPr>
          <p:cNvPr id="11" name="TextBox 10">
            <a:extLst>
              <a:ext uri="{FF2B5EF4-FFF2-40B4-BE49-F238E27FC236}">
                <a16:creationId xmlns:a16="http://schemas.microsoft.com/office/drawing/2014/main" id="{4BDA7939-7C9E-4A15-A87F-6F074167AF35}"/>
              </a:ext>
            </a:extLst>
          </p:cNvPr>
          <p:cNvSpPr txBox="1"/>
          <p:nvPr/>
        </p:nvSpPr>
        <p:spPr>
          <a:xfrm>
            <a:off x="800100" y="3983446"/>
            <a:ext cx="2796540" cy="1477328"/>
          </a:xfrm>
          <a:prstGeom prst="rect">
            <a:avLst/>
          </a:prstGeom>
          <a:noFill/>
        </p:spPr>
        <p:txBody>
          <a:bodyPr wrap="square">
            <a:spAutoFit/>
          </a:bodyPr>
          <a:lstStyle/>
          <a:p>
            <a:pPr marL="0" indent="0" algn="just">
              <a:buNone/>
            </a:pPr>
            <a:r>
              <a:rPr lang="en-US" sz="1800" dirty="0"/>
              <a:t>This panel is restricted to only HR. usin</a:t>
            </a:r>
            <a:r>
              <a:rPr lang="en-US" dirty="0"/>
              <a:t>g this HR can generate and send payslips to employees through emails.</a:t>
            </a:r>
            <a:endParaRPr lang="en-US" sz="1800" dirty="0"/>
          </a:p>
        </p:txBody>
      </p:sp>
      <p:pic>
        <p:nvPicPr>
          <p:cNvPr id="8" name="Picture 7">
            <a:extLst>
              <a:ext uri="{FF2B5EF4-FFF2-40B4-BE49-F238E27FC236}">
                <a16:creationId xmlns:a16="http://schemas.microsoft.com/office/drawing/2014/main" id="{A9E682D2-4734-491D-B3F1-32511B09759C}"/>
              </a:ext>
            </a:extLst>
          </p:cNvPr>
          <p:cNvPicPr>
            <a:picLocks noChangeAspect="1"/>
          </p:cNvPicPr>
          <p:nvPr/>
        </p:nvPicPr>
        <p:blipFill>
          <a:blip r:embed="rId3"/>
          <a:stretch>
            <a:fillRect/>
          </a:stretch>
        </p:blipFill>
        <p:spPr>
          <a:xfrm>
            <a:off x="4887006" y="3788345"/>
            <a:ext cx="6179819" cy="2462128"/>
          </a:xfrm>
          <a:prstGeom prst="rect">
            <a:avLst/>
          </a:prstGeom>
        </p:spPr>
      </p:pic>
    </p:spTree>
    <p:extLst>
      <p:ext uri="{BB962C8B-B14F-4D97-AF65-F5344CB8AC3E}">
        <p14:creationId xmlns:p14="http://schemas.microsoft.com/office/powerpoint/2010/main" val="391369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CE0A8-D91C-41CA-AA40-B2C54E3BC161}"/>
              </a:ext>
            </a:extLst>
          </p:cNvPr>
          <p:cNvSpPr>
            <a:spLocks noGrp="1"/>
          </p:cNvSpPr>
          <p:nvPr>
            <p:ph type="title"/>
          </p:nvPr>
        </p:nvSpPr>
        <p:spPr>
          <a:xfrm>
            <a:off x="558802" y="615918"/>
            <a:ext cx="2529837" cy="4272816"/>
          </a:xfrm>
        </p:spPr>
        <p:txBody>
          <a:bodyPr>
            <a:normAutofit/>
          </a:bodyPr>
          <a:lstStyle/>
          <a:p>
            <a:r>
              <a:rPr lang="en-US" sz="2200" dirty="0"/>
              <a:t>Project implementation minimum requirements</a:t>
            </a:r>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68172F-585E-4EA5-8B62-5FBB96840798}"/>
              </a:ext>
            </a:extLst>
          </p:cNvPr>
          <p:cNvSpPr>
            <a:spLocks noGrp="1"/>
          </p:cNvSpPr>
          <p:nvPr>
            <p:ph idx="1"/>
          </p:nvPr>
        </p:nvSpPr>
        <p:spPr>
          <a:xfrm>
            <a:off x="3918180" y="538843"/>
            <a:ext cx="7518024" cy="5758071"/>
          </a:xfrm>
        </p:spPr>
        <p:txBody>
          <a:bodyPr>
            <a:normAutofit/>
          </a:bodyPr>
          <a:lstStyle/>
          <a:p>
            <a:pPr marL="342900" marR="0" lvl="0" indent="-342900">
              <a:lnSpc>
                <a:spcPct val="110000"/>
              </a:lnSpc>
              <a:spcBef>
                <a:spcPts val="0"/>
              </a:spcBef>
              <a:spcAft>
                <a:spcPts val="0"/>
              </a:spcAft>
              <a:buFont typeface="+mj-lt"/>
              <a:buAutoNum type="alphaL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The list of instructions to run the project in their local/computer, the minimum requirements should be:</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System specifications</a:t>
            </a:r>
          </a:p>
          <a:p>
            <a:pPr marL="891540" lvl="3" indent="-342900">
              <a:lnSpc>
                <a:spcPct val="110000"/>
              </a:lnSpc>
              <a:spcBef>
                <a:spcPts val="0"/>
              </a:spcBef>
              <a:buFont typeface="Symbol" panose="05050102010706020507" pitchFamily="18"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Minimum of intel 5</a:t>
            </a:r>
            <a:r>
              <a:rPr lang="en-US" sz="1600" baseline="30000" dirty="0">
                <a:effectLst/>
                <a:latin typeface="Calibri" panose="020F0502020204030204" pitchFamily="34" charset="0"/>
                <a:ea typeface="Times New Roman" panose="02020603050405020304" pitchFamily="18" charset="0"/>
                <a:cs typeface="Times New Roman" panose="02020603050405020304" pitchFamily="18" charset="0"/>
              </a:rPr>
              <a:t>th</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generation or higher.</a:t>
            </a:r>
          </a:p>
          <a:p>
            <a:pPr marL="891540" lvl="3" indent="-342900">
              <a:lnSpc>
                <a:spcPct val="110000"/>
              </a:lnSpc>
              <a:spcBef>
                <a:spcPts val="0"/>
              </a:spcBef>
              <a:buFont typeface="Symbol" panose="05050102010706020507" pitchFamily="18"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RAM: minimum of 4 GB.</a:t>
            </a:r>
          </a:p>
          <a:p>
            <a:pPr marL="891540" lvl="3" indent="-342900">
              <a:lnSpc>
                <a:spcPct val="110000"/>
              </a:lnSpc>
              <a:spcBef>
                <a:spcPts val="0"/>
              </a:spcBef>
              <a:buFont typeface="Symbol" panose="05050102010706020507" pitchFamily="18"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Around 5GB of hard disk storage.</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To construct the application, the user must first install an IDE (Integrated Development Environment). We prefer Eclipse or NetBeans.</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Import the project repository into the IDE and configure the PHP connection.</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On the local PC, install the PHP libraries.</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Additionally, they must set up a XAMPP server on their PC.</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After installation, they need to start the Apache server, MySQL database admin control panels using XAMPP.</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After launching, it will navigate the phpMyAdmin console page, where we need to create a database according to the connection file in the project.</a:t>
            </a:r>
          </a:p>
          <a:p>
            <a:pPr marL="617220" lvl="1" indent="-342900">
              <a:lnSpc>
                <a:spcPct val="110000"/>
              </a:lnSpc>
              <a:spcBef>
                <a:spcPts val="0"/>
              </a:spcBef>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After the database has been created, we need to import the SQL file to the database from the appropriate folder location.</a:t>
            </a:r>
          </a:p>
          <a:p>
            <a:pPr marL="617220" lvl="1" indent="-342900">
              <a:lnSpc>
                <a:spcPct val="110000"/>
              </a:lnSpc>
              <a:spcBef>
                <a:spcPts val="0"/>
              </a:spcBef>
              <a:spcAft>
                <a:spcPts val="600"/>
              </a:spcAft>
              <a:buFont typeface="+mj-lt"/>
              <a:buAutoNum type="arabicPeriod"/>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Then the user can access the application using their localhost URL.</a:t>
            </a:r>
          </a:p>
          <a:p>
            <a:pPr>
              <a:lnSpc>
                <a:spcPct val="110000"/>
              </a:lnSpc>
            </a:pPr>
            <a:endParaRPr lang="en-US" sz="1600" dirty="0"/>
          </a:p>
        </p:txBody>
      </p:sp>
    </p:spTree>
    <p:extLst>
      <p:ext uri="{BB962C8B-B14F-4D97-AF65-F5344CB8AC3E}">
        <p14:creationId xmlns:p14="http://schemas.microsoft.com/office/powerpoint/2010/main" val="31426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6">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BF548-FF4E-4B0A-978F-C78BBAF65287}"/>
              </a:ext>
            </a:extLst>
          </p:cNvPr>
          <p:cNvSpPr>
            <a:spLocks noGrp="1"/>
          </p:cNvSpPr>
          <p:nvPr>
            <p:ph type="title"/>
          </p:nvPr>
        </p:nvSpPr>
        <p:spPr>
          <a:xfrm>
            <a:off x="426721" y="615918"/>
            <a:ext cx="2735663" cy="4272816"/>
          </a:xfrm>
        </p:spPr>
        <p:txBody>
          <a:bodyPr>
            <a:normAutofit/>
          </a:bodyPr>
          <a:lstStyle/>
          <a:p>
            <a:r>
              <a:rPr lang="en-US" sz="2400" dirty="0"/>
              <a:t>Project implementation instructions</a:t>
            </a:r>
          </a:p>
        </p:txBody>
      </p:sp>
      <p:cxnSp>
        <p:nvCxnSpPr>
          <p:cNvPr id="65" name="Straight Connector 58">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3D43C237-1181-4AAF-AEC8-9F22892B842C}"/>
              </a:ext>
            </a:extLst>
          </p:cNvPr>
          <p:cNvSpPr>
            <a:spLocks noGrp="1"/>
          </p:cNvSpPr>
          <p:nvPr>
            <p:ph idx="1"/>
          </p:nvPr>
        </p:nvSpPr>
        <p:spPr>
          <a:xfrm>
            <a:off x="3918180" y="538843"/>
            <a:ext cx="7518024" cy="5758071"/>
          </a:xfrm>
        </p:spPr>
        <p:txBody>
          <a:bodyPr>
            <a:normAutofit/>
          </a:bodyPr>
          <a:lstStyle/>
          <a:p>
            <a:pPr marL="342900" marR="0" lvl="0" indent="-342900">
              <a:lnSpc>
                <a:spcPct val="110000"/>
              </a:lnSpc>
              <a:spcBef>
                <a:spcPts val="0"/>
              </a:spcBef>
              <a:spcAft>
                <a:spcPts val="60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Download the project zip file.</a:t>
            </a:r>
          </a:p>
          <a:p>
            <a:pPr marL="685800" marR="0">
              <a:lnSpc>
                <a:spcPct val="110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Can use GitHub to clone the repository using the below URL.</a:t>
            </a:r>
          </a:p>
          <a:p>
            <a:pPr marL="685800" marR="0">
              <a:lnSpc>
                <a:spcPct val="110000"/>
              </a:lnSpc>
              <a:spcBef>
                <a:spcPts val="0"/>
              </a:spcBef>
              <a:spcAft>
                <a:spcPts val="0"/>
              </a:spcAft>
            </a:pPr>
            <a:r>
              <a:rPr lang="en-US" sz="1600" u="sng">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https://github.com/amarendhar-reddy/project-pseudo-mavericks.git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Extract the zip file.</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Place the extracted files in XAMPP's htdocs folder.</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In the IDE, create a workspace and import the project folder into it.</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Configure the PHP to the workspace using the instructions below.</a:t>
            </a:r>
          </a:p>
          <a:p>
            <a:pPr marL="742950" marR="0" lvl="1" indent="-285750">
              <a:lnSpc>
                <a:spcPct val="110000"/>
              </a:lnSpc>
              <a:spcBef>
                <a:spcPts val="0"/>
              </a:spcBef>
              <a:spcAft>
                <a:spcPts val="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On the toolbar, go to the preferences area beneath the window section.</a:t>
            </a:r>
          </a:p>
          <a:p>
            <a:pPr marL="742950" marR="0" lvl="1" indent="-285750">
              <a:lnSpc>
                <a:spcPct val="110000"/>
              </a:lnSpc>
              <a:spcBef>
                <a:spcPts val="0"/>
              </a:spcBef>
              <a:spcAft>
                <a:spcPts val="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Select the Installed PHPs under the PHP section.</a:t>
            </a:r>
          </a:p>
          <a:p>
            <a:pPr marL="742950" marR="0" lvl="1" indent="-285750">
              <a:lnSpc>
                <a:spcPct val="110000"/>
              </a:lnSpc>
              <a:spcBef>
                <a:spcPts val="0"/>
              </a:spcBef>
              <a:spcAft>
                <a:spcPts val="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Add the name and PHP executable file.</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Create a database in phpMyAdmin with the name “employee_ms”.</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In the database, import the "employee_ms.sql" file.</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To start as admin, set up the start page in the IDE's run configurations.</a:t>
            </a:r>
          </a:p>
          <a:p>
            <a:pPr marL="742950" marR="0" lvl="1" indent="-285750">
              <a:lnSpc>
                <a:spcPct val="110000"/>
              </a:lnSpc>
              <a:spcBef>
                <a:spcPts val="0"/>
              </a:spcBef>
              <a:spcAft>
                <a:spcPts val="60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/employee_ms/login.php</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Run the application and access the application using the localhost URL.</a:t>
            </a:r>
          </a:p>
          <a:p>
            <a:pPr marL="742950" marR="0" lvl="1" indent="-285750">
              <a:lnSpc>
                <a:spcPct val="110000"/>
              </a:lnSpc>
              <a:spcBef>
                <a:spcPts val="0"/>
              </a:spcBef>
              <a:spcAft>
                <a:spcPts val="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Ex: </a:t>
            </a:r>
            <a:r>
              <a:rPr lang="en-US" sz="1600" u="sng">
                <a:effectLst/>
                <a:latin typeface="Calibri" panose="020F0502020204030204" pitchFamily="34" charset="0"/>
                <a:ea typeface="Times New Roman" panose="02020603050405020304" pitchFamily="18" charset="0"/>
                <a:cs typeface="Times New Roman" panose="02020603050405020304" pitchFamily="18" charset="0"/>
                <a:hlinkClick r:id="rId3"/>
              </a:rPr>
              <a:t>http://localhost/employee_ms/login.php#</a:t>
            </a:r>
            <a:r>
              <a:rPr lang="en-US" sz="160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10000"/>
              </a:lnSpc>
              <a:spcBef>
                <a:spcPts val="0"/>
              </a:spcBef>
              <a:spcAft>
                <a:spcPts val="0"/>
              </a:spcAft>
              <a:buFont typeface="+mj-lt"/>
              <a:buAutoNum type="arabi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To run the test cases, we need to configure the PHPUnit in the IDE.</a:t>
            </a:r>
          </a:p>
          <a:p>
            <a:pPr marL="742950" marR="0" lvl="1" indent="-285750">
              <a:lnSpc>
                <a:spcPct val="110000"/>
              </a:lnSpc>
              <a:spcBef>
                <a:spcPts val="0"/>
              </a:spcBef>
              <a:spcAft>
                <a:spcPts val="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Navigate to the run configurations, Add the PHPUnit properties.</a:t>
            </a:r>
          </a:p>
          <a:p>
            <a:pPr marL="742950" marR="0" lvl="1" indent="-285750">
              <a:lnSpc>
                <a:spcPct val="110000"/>
              </a:lnSpc>
              <a:spcBef>
                <a:spcPts val="0"/>
              </a:spcBef>
              <a:spcAft>
                <a:spcPts val="600"/>
              </a:spcAft>
              <a:buFont typeface="+mj-lt"/>
              <a:buAutoNum type="alphaLcPeriod"/>
            </a:pPr>
            <a:r>
              <a:rPr lang="en-US" sz="1600">
                <a:effectLst/>
                <a:latin typeface="Calibri" panose="020F0502020204030204" pitchFamily="34" charset="0"/>
                <a:ea typeface="Times New Roman" panose="02020603050405020304" pitchFamily="18" charset="0"/>
                <a:cs typeface="Times New Roman" panose="02020603050405020304" pitchFamily="18" charset="0"/>
              </a:rPr>
              <a:t>After adding it, run the application as a PHP unit test.</a:t>
            </a:r>
          </a:p>
          <a:p>
            <a:pPr>
              <a:lnSpc>
                <a:spcPct val="110000"/>
              </a:lnSpc>
            </a:pPr>
            <a:endParaRPr lang="en-US" sz="1600"/>
          </a:p>
        </p:txBody>
      </p:sp>
    </p:spTree>
    <p:extLst>
      <p:ext uri="{BB962C8B-B14F-4D97-AF65-F5344CB8AC3E}">
        <p14:creationId xmlns:p14="http://schemas.microsoft.com/office/powerpoint/2010/main" val="212611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3C50C-F01F-46EF-8180-35022526037D}"/>
              </a:ext>
            </a:extLst>
          </p:cNvPr>
          <p:cNvSpPr>
            <a:spLocks noGrp="1"/>
          </p:cNvSpPr>
          <p:nvPr>
            <p:ph type="title"/>
          </p:nvPr>
        </p:nvSpPr>
        <p:spPr>
          <a:xfrm>
            <a:off x="6377111" y="909638"/>
            <a:ext cx="5014789" cy="1318062"/>
          </a:xfrm>
        </p:spPr>
        <p:txBody>
          <a:bodyPr>
            <a:normAutofit/>
          </a:bodyPr>
          <a:lstStyle/>
          <a:p>
            <a:r>
              <a:rPr lang="en-US"/>
              <a:t>Platform &amp; languages used</a:t>
            </a:r>
          </a:p>
        </p:txBody>
      </p:sp>
      <p:pic>
        <p:nvPicPr>
          <p:cNvPr id="7" name="Graphic 6" descr="Web Design">
            <a:extLst>
              <a:ext uri="{FF2B5EF4-FFF2-40B4-BE49-F238E27FC236}">
                <a16:creationId xmlns:a16="http://schemas.microsoft.com/office/drawing/2014/main" id="{046E2D58-1BAE-9859-66F6-991AF4780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 y="940556"/>
            <a:ext cx="4976888" cy="4976888"/>
          </a:xfrm>
          <a:prstGeom prst="rect">
            <a:avLst/>
          </a:prstGeom>
        </p:spPr>
      </p:pic>
      <p:cxnSp>
        <p:nvCxnSpPr>
          <p:cNvPr id="30"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C97F90-B76A-4123-8CF5-54BF914B4283}"/>
              </a:ext>
            </a:extLst>
          </p:cNvPr>
          <p:cNvSpPr>
            <a:spLocks noGrp="1"/>
          </p:cNvSpPr>
          <p:nvPr>
            <p:ph idx="1"/>
          </p:nvPr>
        </p:nvSpPr>
        <p:spPr>
          <a:xfrm>
            <a:off x="6415014" y="2276475"/>
            <a:ext cx="5014790" cy="3463926"/>
          </a:xfrm>
        </p:spPr>
        <p:txBody>
          <a:bodyPr>
            <a:normAutofit fontScale="92500" lnSpcReduction="20000"/>
          </a:bodyPr>
          <a:lstStyle/>
          <a:p>
            <a:r>
              <a:rPr lang="en-US" dirty="0"/>
              <a:t>PHP</a:t>
            </a:r>
          </a:p>
          <a:p>
            <a:r>
              <a:rPr lang="en-US" dirty="0"/>
              <a:t>JavaScript</a:t>
            </a:r>
          </a:p>
          <a:p>
            <a:r>
              <a:rPr lang="en-US" dirty="0"/>
              <a:t>CSS</a:t>
            </a:r>
          </a:p>
          <a:p>
            <a:r>
              <a:rPr lang="en-US" dirty="0"/>
              <a:t>HTML</a:t>
            </a:r>
          </a:p>
          <a:p>
            <a:r>
              <a:rPr lang="en-US" dirty="0" err="1"/>
              <a:t>Xampp</a:t>
            </a:r>
            <a:r>
              <a:rPr lang="en-US" dirty="0"/>
              <a:t> (Local server)</a:t>
            </a:r>
          </a:p>
          <a:p>
            <a:r>
              <a:rPr lang="en-US" dirty="0"/>
              <a:t>MySQL</a:t>
            </a:r>
          </a:p>
          <a:p>
            <a:r>
              <a:rPr lang="en-US" dirty="0"/>
              <a:t>C Panel (Web server)</a:t>
            </a:r>
          </a:p>
          <a:p>
            <a:r>
              <a:rPr lang="en-US" dirty="0" err="1"/>
              <a:t>PHPUnit</a:t>
            </a:r>
            <a:endParaRPr lang="en-US" dirty="0"/>
          </a:p>
        </p:txBody>
      </p:sp>
    </p:spTree>
    <p:extLst>
      <p:ext uri="{BB962C8B-B14F-4D97-AF65-F5344CB8AC3E}">
        <p14:creationId xmlns:p14="http://schemas.microsoft.com/office/powerpoint/2010/main" val="313411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1DAE5-CBA4-47D7-AFFD-DE839B86D404}"/>
              </a:ext>
            </a:extLst>
          </p:cNvPr>
          <p:cNvSpPr>
            <a:spLocks noGrp="1"/>
          </p:cNvSpPr>
          <p:nvPr>
            <p:ph type="title"/>
          </p:nvPr>
        </p:nvSpPr>
        <p:spPr>
          <a:xfrm>
            <a:off x="695324" y="901701"/>
            <a:ext cx="3914776" cy="3977269"/>
          </a:xfrm>
        </p:spPr>
        <p:txBody>
          <a:bodyPr>
            <a:normAutofit/>
          </a:bodyPr>
          <a:lstStyle/>
          <a:p>
            <a:r>
              <a:rPr lang="en-US" dirty="0"/>
              <a:t>Project description</a:t>
            </a:r>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CABEF5A-D960-46DA-76D0-4CE4D4000B0C}"/>
              </a:ext>
            </a:extLst>
          </p:cNvPr>
          <p:cNvGraphicFramePr>
            <a:graphicFrameLocks noGrp="1"/>
          </p:cNvGraphicFramePr>
          <p:nvPr>
            <p:ph idx="1"/>
            <p:extLst>
              <p:ext uri="{D42A27DB-BD31-4B8C-83A1-F6EECF244321}">
                <p14:modId xmlns:p14="http://schemas.microsoft.com/office/powerpoint/2010/main" val="2495112424"/>
              </p:ext>
            </p:extLst>
          </p:nvPr>
        </p:nvGraphicFramePr>
        <p:xfrm>
          <a:off x="3923414" y="723900"/>
          <a:ext cx="7468486"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4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257C-C2E4-46FF-93BB-5794355A9025}"/>
              </a:ext>
            </a:extLst>
          </p:cNvPr>
          <p:cNvSpPr>
            <a:spLocks noGrp="1"/>
          </p:cNvSpPr>
          <p:nvPr>
            <p:ph type="title"/>
          </p:nvPr>
        </p:nvSpPr>
        <p:spPr/>
        <p:txBody>
          <a:bodyPr/>
          <a:lstStyle/>
          <a:p>
            <a:r>
              <a:rPr lang="en-US" dirty="0"/>
              <a:t>Unit testing &amp; Functional testing experience</a:t>
            </a:r>
          </a:p>
        </p:txBody>
      </p:sp>
      <p:sp>
        <p:nvSpPr>
          <p:cNvPr id="3" name="Content Placeholder 2">
            <a:extLst>
              <a:ext uri="{FF2B5EF4-FFF2-40B4-BE49-F238E27FC236}">
                <a16:creationId xmlns:a16="http://schemas.microsoft.com/office/drawing/2014/main" id="{F9AC9D80-F9D9-4F05-AB6C-34FFAD2463F4}"/>
              </a:ext>
            </a:extLst>
          </p:cNvPr>
          <p:cNvSpPr>
            <a:spLocks noGrp="1"/>
          </p:cNvSpPr>
          <p:nvPr>
            <p:ph idx="1"/>
          </p:nvPr>
        </p:nvSpPr>
        <p:spPr/>
        <p:txBody>
          <a:bodyPr/>
          <a:lstStyle/>
          <a:p>
            <a:pPr algn="just"/>
            <a:r>
              <a:rPr lang="en-US" dirty="0"/>
              <a:t>As part of phases 1&amp; 2, we have identified a few bugs in the application, which we resolved in phase3.</a:t>
            </a:r>
          </a:p>
          <a:p>
            <a:pPr algn="just"/>
            <a:r>
              <a:rPr lang="en-US" dirty="0"/>
              <a:t>With the help of integration testing, We were able to identify the issues considerably early. As a result, we are able to deploy our application on schedule.</a:t>
            </a:r>
          </a:p>
          <a:p>
            <a:pPr algn="just"/>
            <a:r>
              <a:rPr lang="en-US" dirty="0"/>
              <a:t>We were able to verify each and every feature that had been intended as part of the initial design through system testing.</a:t>
            </a:r>
          </a:p>
        </p:txBody>
      </p:sp>
    </p:spTree>
    <p:extLst>
      <p:ext uri="{BB962C8B-B14F-4D97-AF65-F5344CB8AC3E}">
        <p14:creationId xmlns:p14="http://schemas.microsoft.com/office/powerpoint/2010/main" val="241125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C788-0F18-468F-A12E-B6C2EA4A509A}"/>
              </a:ext>
            </a:extLst>
          </p:cNvPr>
          <p:cNvSpPr>
            <a:spLocks noGrp="1"/>
          </p:cNvSpPr>
          <p:nvPr>
            <p:ph type="title"/>
          </p:nvPr>
        </p:nvSpPr>
        <p:spPr>
          <a:xfrm>
            <a:off x="700635" y="922096"/>
            <a:ext cx="10691265" cy="693344"/>
          </a:xfrm>
        </p:spPr>
        <p:txBody>
          <a:bodyPr>
            <a:normAutofit fontScale="90000"/>
          </a:bodyPr>
          <a:lstStyle/>
          <a:p>
            <a:r>
              <a:rPr lang="en-US" b="0" i="0" dirty="0">
                <a:effectLst/>
                <a:latin typeface="Arial" panose="020B0604020202020204" pitchFamily="34" charset="0"/>
              </a:rPr>
              <a:t>Feedback from peer reviews</a:t>
            </a:r>
            <a:endParaRPr lang="en-US" dirty="0"/>
          </a:p>
        </p:txBody>
      </p:sp>
      <p:sp>
        <p:nvSpPr>
          <p:cNvPr id="3" name="Content Placeholder 2">
            <a:extLst>
              <a:ext uri="{FF2B5EF4-FFF2-40B4-BE49-F238E27FC236}">
                <a16:creationId xmlns:a16="http://schemas.microsoft.com/office/drawing/2014/main" id="{C51AA982-14FF-4608-A248-F0F4C3EDB357}"/>
              </a:ext>
            </a:extLst>
          </p:cNvPr>
          <p:cNvSpPr>
            <a:spLocks noGrp="1"/>
          </p:cNvSpPr>
          <p:nvPr>
            <p:ph idx="1"/>
          </p:nvPr>
        </p:nvSpPr>
        <p:spPr>
          <a:xfrm>
            <a:off x="700635" y="1615440"/>
            <a:ext cx="10691265" cy="4313774"/>
          </a:xfrm>
        </p:spPr>
        <p:txBody>
          <a:bodyPr/>
          <a:lstStyle/>
          <a:p>
            <a:pPr algn="just"/>
            <a:r>
              <a:rPr lang="en-US" dirty="0"/>
              <a:t>During the peer evaluation review, our team went through the features and codebase and suggested adding a new feature where we will save the customer login status in the browser session.</a:t>
            </a:r>
          </a:p>
          <a:p>
            <a:pPr algn="just"/>
            <a:r>
              <a:rPr lang="en-US" dirty="0"/>
              <a:t>With the login status being stored in the browser session we can enhance the security of the user information by redirecting to the login page if someone alters the login status or Man-in-the-Browser attack. We have discussed and decided to include this feature in our project.</a:t>
            </a:r>
          </a:p>
          <a:p>
            <a:r>
              <a:rPr lang="en-US" dirty="0"/>
              <a:t>Also, adding the employee status is suggested; if an employee has been terminated from the organization, he or she should not be able to access the website.</a:t>
            </a:r>
          </a:p>
        </p:txBody>
      </p:sp>
    </p:spTree>
    <p:extLst>
      <p:ext uri="{BB962C8B-B14F-4D97-AF65-F5344CB8AC3E}">
        <p14:creationId xmlns:p14="http://schemas.microsoft.com/office/powerpoint/2010/main" val="196794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D9F-EB46-48DA-90EB-CA3EBFC069AE}"/>
              </a:ext>
            </a:extLst>
          </p:cNvPr>
          <p:cNvSpPr>
            <a:spLocks noGrp="1"/>
          </p:cNvSpPr>
          <p:nvPr>
            <p:ph type="title"/>
          </p:nvPr>
        </p:nvSpPr>
        <p:spPr>
          <a:xfrm>
            <a:off x="700635" y="922096"/>
            <a:ext cx="10691265" cy="662864"/>
          </a:xfrm>
        </p:spPr>
        <p:txBody>
          <a:bodyPr>
            <a:normAutofit fontScale="90000"/>
          </a:bodyPr>
          <a:lstStyle/>
          <a:p>
            <a:r>
              <a:rPr lang="en-US" b="0" i="0" dirty="0">
                <a:effectLst/>
                <a:latin typeface="Arial" panose="020B0604020202020204" pitchFamily="34" charset="0"/>
              </a:rPr>
              <a:t>Code inspection results</a:t>
            </a:r>
            <a:endParaRPr lang="en-US" dirty="0"/>
          </a:p>
        </p:txBody>
      </p:sp>
      <p:sp>
        <p:nvSpPr>
          <p:cNvPr id="3" name="Content Placeholder 2">
            <a:extLst>
              <a:ext uri="{FF2B5EF4-FFF2-40B4-BE49-F238E27FC236}">
                <a16:creationId xmlns:a16="http://schemas.microsoft.com/office/drawing/2014/main" id="{E68F241D-3D5D-40E6-8563-6075FDFDC8B8}"/>
              </a:ext>
            </a:extLst>
          </p:cNvPr>
          <p:cNvSpPr>
            <a:spLocks noGrp="1"/>
          </p:cNvSpPr>
          <p:nvPr>
            <p:ph idx="1"/>
          </p:nvPr>
        </p:nvSpPr>
        <p:spPr>
          <a:xfrm>
            <a:off x="700635" y="1584960"/>
            <a:ext cx="10691265" cy="4344254"/>
          </a:xfrm>
        </p:spPr>
        <p:txBody>
          <a:bodyPr/>
          <a:lstStyle/>
          <a:p>
            <a:pPr algn="just"/>
            <a:r>
              <a:rPr lang="en-US" dirty="0"/>
              <a:t>During the Code inspection session, the opposite team went through the features and codebase </a:t>
            </a:r>
            <a:br>
              <a:rPr lang="en-US" dirty="0"/>
            </a:br>
            <a:r>
              <a:rPr lang="en-US" dirty="0"/>
              <a:t>and suggested updating a feature such as the Authorization user component as it is not </a:t>
            </a:r>
            <a:br>
              <a:rPr lang="en-US" dirty="0"/>
            </a:br>
            <a:r>
              <a:rPr lang="en-US" dirty="0"/>
              <a:t>properly specified so we decided to add authorization as a requirement for our </a:t>
            </a:r>
            <a:br>
              <a:rPr lang="en-US" dirty="0"/>
            </a:br>
            <a:r>
              <a:rPr lang="en-US" dirty="0"/>
              <a:t>application. </a:t>
            </a:r>
          </a:p>
          <a:p>
            <a:pPr algn="just"/>
            <a:r>
              <a:rPr lang="en-US" dirty="0"/>
              <a:t>The team also suggested adding the Author details for the coding part, so we even updated </a:t>
            </a:r>
            <a:br>
              <a:rPr lang="en-US" dirty="0"/>
            </a:br>
            <a:r>
              <a:rPr lang="en-US" dirty="0"/>
              <a:t>it in the source code as well.</a:t>
            </a:r>
          </a:p>
        </p:txBody>
      </p:sp>
    </p:spTree>
    <p:extLst>
      <p:ext uri="{BB962C8B-B14F-4D97-AF65-F5344CB8AC3E}">
        <p14:creationId xmlns:p14="http://schemas.microsoft.com/office/powerpoint/2010/main" val="78464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7BD9-5438-4ED8-BB37-1DA5911800B8}"/>
              </a:ext>
            </a:extLst>
          </p:cNvPr>
          <p:cNvSpPr>
            <a:spLocks noGrp="1"/>
          </p:cNvSpPr>
          <p:nvPr>
            <p:ph type="title"/>
          </p:nvPr>
        </p:nvSpPr>
        <p:spPr/>
        <p:txBody>
          <a:bodyPr/>
          <a:lstStyle/>
          <a:p>
            <a:r>
              <a:rPr lang="en-US" dirty="0"/>
              <a:t>Limitations faced during the project</a:t>
            </a:r>
          </a:p>
        </p:txBody>
      </p:sp>
      <p:sp>
        <p:nvSpPr>
          <p:cNvPr id="3" name="Content Placeholder 2">
            <a:extLst>
              <a:ext uri="{FF2B5EF4-FFF2-40B4-BE49-F238E27FC236}">
                <a16:creationId xmlns:a16="http://schemas.microsoft.com/office/drawing/2014/main" id="{AB795443-45B6-46C2-8497-CAC1956FE66C}"/>
              </a:ext>
            </a:extLst>
          </p:cNvPr>
          <p:cNvSpPr>
            <a:spLocks noGrp="1"/>
          </p:cNvSpPr>
          <p:nvPr>
            <p:ph idx="1"/>
          </p:nvPr>
        </p:nvSpPr>
        <p:spPr>
          <a:xfrm>
            <a:off x="700635" y="1666240"/>
            <a:ext cx="10691265" cy="4262974"/>
          </a:xfrm>
        </p:spPr>
        <p:txBody>
          <a:bodyPr/>
          <a:lstStyle/>
          <a:p>
            <a:pPr algn="just"/>
            <a:r>
              <a:rPr lang="en-US" dirty="0"/>
              <a:t>We planned for auto-generation payslips at the end of every month under the project plan, however, we were unable to accomplish so owing to time constraints. As it requires, </a:t>
            </a:r>
            <a:r>
              <a:rPr lang="en-US" dirty="0" err="1"/>
              <a:t>cron</a:t>
            </a:r>
            <a:r>
              <a:rPr lang="en-US" dirty="0"/>
              <a:t> jobs must be auto-scheduled at the end of each month to generate payslips and sent to staff emails. In addition, we decided to add a new feature for HR to generate and send payslips to employees via emails.</a:t>
            </a:r>
          </a:p>
          <a:p>
            <a:pPr algn="just"/>
            <a:r>
              <a:rPr lang="en-US" dirty="0"/>
              <a:t>We faced a few challenges within the team in our initial days, a few members were not familiar with the technologies.</a:t>
            </a:r>
          </a:p>
        </p:txBody>
      </p:sp>
    </p:spTree>
    <p:extLst>
      <p:ext uri="{BB962C8B-B14F-4D97-AF65-F5344CB8AC3E}">
        <p14:creationId xmlns:p14="http://schemas.microsoft.com/office/powerpoint/2010/main" val="328871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9671E-934F-48D7-86AE-A680E3BE9127}"/>
              </a:ext>
            </a:extLst>
          </p:cNvPr>
          <p:cNvSpPr>
            <a:spLocks noGrp="1"/>
          </p:cNvSpPr>
          <p:nvPr>
            <p:ph type="title"/>
          </p:nvPr>
        </p:nvSpPr>
        <p:spPr>
          <a:xfrm>
            <a:off x="800102" y="960594"/>
            <a:ext cx="5828114" cy="4936812"/>
          </a:xfrm>
        </p:spPr>
        <p:txBody>
          <a:bodyPr vert="horz" lIns="91440" tIns="45720" rIns="91440" bIns="45720" rtlCol="0" anchor="ctr">
            <a:normAutofit/>
          </a:bodyPr>
          <a:lstStyle/>
          <a:p>
            <a:pPr algn="r"/>
            <a:r>
              <a:rPr lang="en-US" sz="5400"/>
              <a:t>THANK YOU</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53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A3A22-AC68-C2CF-4CC0-346D2EF8368F}"/>
              </a:ext>
            </a:extLst>
          </p:cNvPr>
          <p:cNvSpPr>
            <a:spLocks noGrp="1"/>
          </p:cNvSpPr>
          <p:nvPr>
            <p:ph type="title"/>
          </p:nvPr>
        </p:nvSpPr>
        <p:spPr>
          <a:xfrm>
            <a:off x="700087" y="909638"/>
            <a:ext cx="10691813" cy="1155618"/>
          </a:xfrm>
        </p:spPr>
        <p:txBody>
          <a:bodyPr>
            <a:normAutofit/>
          </a:bodyPr>
          <a:lstStyle/>
          <a:p>
            <a:r>
              <a:rPr lang="en-US" dirty="0">
                <a:cs typeface="Calibri Light"/>
              </a:rPr>
              <a:t>System Overview</a:t>
            </a:r>
            <a:endParaRPr lang="en-US" dirty="0"/>
          </a:p>
        </p:txBody>
      </p:sp>
      <p:cxnSp>
        <p:nvCxnSpPr>
          <p:cNvPr id="21" name="Straight Connector 2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00F8B80-A917-A35E-B4D0-E7AD426FCBF7}"/>
              </a:ext>
            </a:extLst>
          </p:cNvPr>
          <p:cNvGraphicFramePr>
            <a:graphicFrameLocks noGrp="1"/>
          </p:cNvGraphicFramePr>
          <p:nvPr>
            <p:ph idx="1"/>
            <p:extLst>
              <p:ext uri="{D42A27DB-BD31-4B8C-83A1-F6EECF244321}">
                <p14:modId xmlns:p14="http://schemas.microsoft.com/office/powerpoint/2010/main" val="2494031736"/>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16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BF061-9651-897B-49C1-4BD13D1A90FA}"/>
              </a:ext>
            </a:extLst>
          </p:cNvPr>
          <p:cNvSpPr>
            <a:spLocks noGrp="1"/>
          </p:cNvSpPr>
          <p:nvPr>
            <p:ph type="title"/>
          </p:nvPr>
        </p:nvSpPr>
        <p:spPr>
          <a:xfrm>
            <a:off x="695324" y="609601"/>
            <a:ext cx="2174875" cy="4488878"/>
          </a:xfrm>
        </p:spPr>
        <p:txBody>
          <a:bodyPr>
            <a:normAutofit/>
          </a:bodyPr>
          <a:lstStyle/>
          <a:p>
            <a:r>
              <a:rPr lang="en-US" sz="2400">
                <a:cs typeface="Calibri Light"/>
              </a:rPr>
              <a:t>Development plan for phases</a:t>
            </a:r>
            <a:endParaRPr lang="en-US" sz="2400"/>
          </a:p>
        </p:txBody>
      </p:sp>
      <p:cxnSp>
        <p:nvCxnSpPr>
          <p:cNvPr id="28" name="Straight Connector 20">
            <a:extLst>
              <a:ext uri="{FF2B5EF4-FFF2-40B4-BE49-F238E27FC236}">
                <a16:creationId xmlns:a16="http://schemas.microsoft.com/office/drawing/2014/main" id="{E423DFCF-3B37-4389-873D-3308EBD44D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0E9DF5-FD3A-0489-4620-0D9A3BD6C359}"/>
              </a:ext>
            </a:extLst>
          </p:cNvPr>
          <p:cNvGraphicFramePr>
            <a:graphicFrameLocks noGrp="1"/>
          </p:cNvGraphicFramePr>
          <p:nvPr>
            <p:ph idx="1"/>
            <p:extLst>
              <p:ext uri="{D42A27DB-BD31-4B8C-83A1-F6EECF244321}">
                <p14:modId xmlns:p14="http://schemas.microsoft.com/office/powerpoint/2010/main" val="3598700812"/>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14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70DF2-3B95-4745-A488-C2CE70037134}"/>
              </a:ext>
            </a:extLst>
          </p:cNvPr>
          <p:cNvSpPr>
            <a:spLocks noGrp="1"/>
          </p:cNvSpPr>
          <p:nvPr>
            <p:ph type="title"/>
          </p:nvPr>
        </p:nvSpPr>
        <p:spPr>
          <a:xfrm>
            <a:off x="711273" y="559063"/>
            <a:ext cx="3396420" cy="5256025"/>
          </a:xfrm>
        </p:spPr>
        <p:txBody>
          <a:bodyPr>
            <a:normAutofit/>
          </a:bodyPr>
          <a:lstStyle/>
          <a:p>
            <a:r>
              <a:rPr lang="en-US" sz="3100"/>
              <a:t>Team members responsibilities</a:t>
            </a:r>
          </a:p>
        </p:txBody>
      </p:sp>
      <p:cxnSp>
        <p:nvCxnSpPr>
          <p:cNvPr id="17" name="Straight Connector 16">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75BF45F4-0006-43D8-BC66-9A2E49007D4C}"/>
              </a:ext>
            </a:extLst>
          </p:cNvPr>
          <p:cNvSpPr>
            <a:spLocks noGrp="1"/>
          </p:cNvSpPr>
          <p:nvPr>
            <p:ph idx="1"/>
          </p:nvPr>
        </p:nvSpPr>
        <p:spPr>
          <a:xfrm>
            <a:off x="5582891" y="622249"/>
            <a:ext cx="5809009" cy="5639712"/>
          </a:xfrm>
        </p:spPr>
        <p:txBody>
          <a:bodyPr>
            <a:normAutofit/>
          </a:bodyPr>
          <a:lstStyle/>
          <a:p>
            <a:pPr>
              <a:lnSpc>
                <a:spcPct val="110000"/>
              </a:lnSpc>
            </a:pPr>
            <a:r>
              <a:rPr lang="en-US" sz="1600" dirty="0" err="1"/>
              <a:t>Amarendhar</a:t>
            </a:r>
            <a:r>
              <a:rPr lang="en-US" sz="1600" dirty="0"/>
              <a:t> Reddy </a:t>
            </a:r>
            <a:r>
              <a:rPr lang="en-US" sz="1600" dirty="0" err="1"/>
              <a:t>Chevula</a:t>
            </a:r>
            <a:r>
              <a:rPr lang="en-US" sz="1600" dirty="0"/>
              <a:t>: HR admin register, Employee Creation, Submit leave requests (HR &amp; Employee), payslip template</a:t>
            </a:r>
          </a:p>
          <a:p>
            <a:pPr>
              <a:lnSpc>
                <a:spcPct val="110000"/>
              </a:lnSpc>
            </a:pPr>
            <a:r>
              <a:rPr lang="en-US" sz="1600" dirty="0"/>
              <a:t>Subbarao Sanka: HR admin index, Billing hours screens(HR &amp; Billing), Authentication, Payroll management.</a:t>
            </a:r>
          </a:p>
          <a:p>
            <a:pPr>
              <a:lnSpc>
                <a:spcPct val="110000"/>
              </a:lnSpc>
            </a:pPr>
            <a:r>
              <a:rPr lang="en-US" sz="1600" dirty="0"/>
              <a:t>Vaishnavi </a:t>
            </a:r>
            <a:r>
              <a:rPr lang="en-US" sz="1600" dirty="0" err="1"/>
              <a:t>Choppalli</a:t>
            </a:r>
            <a:r>
              <a:rPr lang="en-US" sz="1600" dirty="0"/>
              <a:t>: HR admin login, Project Management, Employee login screen, Billing submission request.</a:t>
            </a:r>
          </a:p>
          <a:p>
            <a:pPr>
              <a:lnSpc>
                <a:spcPct val="110000"/>
              </a:lnSpc>
            </a:pPr>
            <a:r>
              <a:rPr lang="en-US" sz="1600" dirty="0"/>
              <a:t>Narasimha </a:t>
            </a:r>
            <a:r>
              <a:rPr lang="en-US" sz="1600" dirty="0" err="1"/>
              <a:t>Gurram</a:t>
            </a:r>
            <a:r>
              <a:rPr lang="en-US" sz="1600" dirty="0"/>
              <a:t>: Employee management for </a:t>
            </a:r>
            <a:r>
              <a:rPr lang="en-US" sz="1600" dirty="0" err="1"/>
              <a:t>HRs.</a:t>
            </a:r>
            <a:r>
              <a:rPr lang="en-US" sz="1600" dirty="0"/>
              <a:t> Asserts. Unit testing.</a:t>
            </a:r>
          </a:p>
          <a:p>
            <a:pPr>
              <a:lnSpc>
                <a:spcPct val="110000"/>
              </a:lnSpc>
            </a:pPr>
            <a:r>
              <a:rPr lang="en-US" sz="1600" dirty="0"/>
              <a:t>Kalyani </a:t>
            </a:r>
            <a:r>
              <a:rPr lang="en-US" sz="1600" dirty="0" err="1"/>
              <a:t>Virivinti</a:t>
            </a:r>
            <a:r>
              <a:rPr lang="en-US" sz="1600" dirty="0"/>
              <a:t>: Leave management for both HR &amp; Employees.</a:t>
            </a:r>
          </a:p>
          <a:p>
            <a:pPr>
              <a:lnSpc>
                <a:spcPct val="110000"/>
              </a:lnSpc>
            </a:pPr>
            <a:r>
              <a:rPr lang="en-US" sz="1600" dirty="0"/>
              <a:t>Aparna </a:t>
            </a:r>
            <a:r>
              <a:rPr lang="en-US" sz="1600" dirty="0" err="1"/>
              <a:t>Mirapakayala</a:t>
            </a:r>
            <a:r>
              <a:rPr lang="en-US" sz="1600" dirty="0"/>
              <a:t>: Logout sections for both HR &amp; Employees. </a:t>
            </a:r>
            <a:r>
              <a:rPr lang="en-US" sz="1600" dirty="0" err="1"/>
              <a:t>Javascript</a:t>
            </a:r>
            <a:r>
              <a:rPr lang="en-US" sz="1600" dirty="0"/>
              <a:t>.</a:t>
            </a:r>
          </a:p>
          <a:p>
            <a:pPr>
              <a:lnSpc>
                <a:spcPct val="110000"/>
              </a:lnSpc>
            </a:pPr>
            <a:r>
              <a:rPr lang="en-US" sz="1600" dirty="0"/>
              <a:t>Neha Chowdary </a:t>
            </a:r>
            <a:r>
              <a:rPr lang="en-US" sz="1600" dirty="0" err="1"/>
              <a:t>Puvvada</a:t>
            </a:r>
            <a:r>
              <a:rPr lang="en-US" sz="1600" dirty="0"/>
              <a:t>: Database management for HR &amp; Employees.</a:t>
            </a:r>
          </a:p>
          <a:p>
            <a:pPr>
              <a:lnSpc>
                <a:spcPct val="110000"/>
              </a:lnSpc>
            </a:pPr>
            <a:r>
              <a:rPr lang="en-US" sz="1600" dirty="0"/>
              <a:t>Kavya Keerthi </a:t>
            </a:r>
            <a:r>
              <a:rPr lang="en-US" sz="1600" dirty="0" err="1"/>
              <a:t>Thumarada</a:t>
            </a:r>
            <a:r>
              <a:rPr lang="en-US" sz="1600" dirty="0"/>
              <a:t>: My Profile section for both employees and HR and </a:t>
            </a:r>
            <a:r>
              <a:rPr lang="en-US" sz="1600" dirty="0" err="1"/>
              <a:t>testscripts</a:t>
            </a:r>
            <a:r>
              <a:rPr lang="en-US" sz="1600" dirty="0"/>
              <a:t>.</a:t>
            </a:r>
          </a:p>
        </p:txBody>
      </p:sp>
    </p:spTree>
    <p:extLst>
      <p:ext uri="{BB962C8B-B14F-4D97-AF65-F5344CB8AC3E}">
        <p14:creationId xmlns:p14="http://schemas.microsoft.com/office/powerpoint/2010/main" val="972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ED05-47E3-4B15-83C1-6864685B50B1}"/>
              </a:ext>
            </a:extLst>
          </p:cNvPr>
          <p:cNvSpPr>
            <a:spLocks noGrp="1"/>
          </p:cNvSpPr>
          <p:nvPr>
            <p:ph type="title"/>
          </p:nvPr>
        </p:nvSpPr>
        <p:spPr>
          <a:xfrm>
            <a:off x="700635" y="922096"/>
            <a:ext cx="10691265" cy="1371030"/>
          </a:xfrm>
        </p:spPr>
        <p:txBody>
          <a:bodyPr>
            <a:normAutofit/>
          </a:bodyPr>
          <a:lstStyle/>
          <a:p>
            <a:r>
              <a:rPr lang="en-US" dirty="0"/>
              <a:t>Requirements(core functionalities)</a:t>
            </a:r>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85F918-E7BE-4078-A2C7-10F19B5A5BE9}"/>
              </a:ext>
            </a:extLst>
          </p:cNvPr>
          <p:cNvSpPr>
            <a:spLocks noGrp="1"/>
          </p:cNvSpPr>
          <p:nvPr>
            <p:ph idx="1"/>
          </p:nvPr>
        </p:nvSpPr>
        <p:spPr>
          <a:xfrm>
            <a:off x="695324" y="1775638"/>
            <a:ext cx="10734675" cy="4444188"/>
          </a:xfrm>
        </p:spPr>
        <p:txBody>
          <a:bodyPr>
            <a:normAutofit fontScale="92500"/>
          </a:bodyPr>
          <a:lstStyle/>
          <a:p>
            <a:r>
              <a:rPr lang="en-US" dirty="0"/>
              <a:t>Login:</a:t>
            </a:r>
          </a:p>
          <a:p>
            <a:pPr lvl="1"/>
            <a:r>
              <a:rPr lang="en-US" dirty="0"/>
              <a:t>HR Users: HR users can log in to the application by switching to the HR login screen.</a:t>
            </a:r>
          </a:p>
          <a:p>
            <a:pPr lvl="1"/>
            <a:r>
              <a:rPr lang="en-US" dirty="0"/>
              <a:t>Employee Users: Employee users can log in to the application by switching to the employee login screen.</a:t>
            </a:r>
          </a:p>
          <a:p>
            <a:r>
              <a:rPr lang="en-US" dirty="0"/>
              <a:t> Employee Creation:</a:t>
            </a:r>
          </a:p>
          <a:p>
            <a:pPr lvl="1"/>
            <a:r>
              <a:rPr lang="en-US" dirty="0"/>
              <a:t>This panel is restricted to HR users only, here HR can create new users for the application.</a:t>
            </a:r>
          </a:p>
          <a:p>
            <a:r>
              <a:rPr lang="en-US" dirty="0"/>
              <a:t>Project Management:</a:t>
            </a:r>
          </a:p>
          <a:p>
            <a:pPr lvl="1"/>
            <a:r>
              <a:rPr lang="en-US" dirty="0"/>
              <a:t>This panel is also restricted to HR users, using this HR can create new projects into the application and assign employees to the projects based on the requirements.</a:t>
            </a:r>
          </a:p>
          <a:p>
            <a:r>
              <a:rPr lang="en-US" dirty="0"/>
              <a:t>Send Payslips:</a:t>
            </a:r>
          </a:p>
          <a:p>
            <a:pPr lvl="1"/>
            <a:r>
              <a:rPr lang="en-US" dirty="0"/>
              <a:t>This panel is also restricted to HR users, using this HR can send emails to the employees in the organization with the payslips as an attachment.</a:t>
            </a:r>
          </a:p>
        </p:txBody>
      </p:sp>
    </p:spTree>
    <p:extLst>
      <p:ext uri="{BB962C8B-B14F-4D97-AF65-F5344CB8AC3E}">
        <p14:creationId xmlns:p14="http://schemas.microsoft.com/office/powerpoint/2010/main" val="153429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E467B9-EB06-48AB-834B-013EBA26554B}"/>
              </a:ext>
            </a:extLst>
          </p:cNvPr>
          <p:cNvSpPr>
            <a:spLocks noGrp="1"/>
          </p:cNvSpPr>
          <p:nvPr>
            <p:ph idx="1"/>
          </p:nvPr>
        </p:nvSpPr>
        <p:spPr>
          <a:xfrm>
            <a:off x="695324" y="1212116"/>
            <a:ext cx="10734675" cy="5007710"/>
          </a:xfrm>
        </p:spPr>
        <p:txBody>
          <a:bodyPr>
            <a:normAutofit fontScale="92500" lnSpcReduction="20000"/>
          </a:bodyPr>
          <a:lstStyle/>
          <a:p>
            <a:r>
              <a:rPr lang="en-US" dirty="0"/>
              <a:t>My Profile:</a:t>
            </a:r>
          </a:p>
          <a:p>
            <a:pPr lvl="1"/>
            <a:r>
              <a:rPr lang="en-US" dirty="0"/>
              <a:t>Using this section, users can update their information like Phone number and email. Also, users can update their passwords here.</a:t>
            </a:r>
          </a:p>
          <a:p>
            <a:r>
              <a:rPr lang="en-US" dirty="0"/>
              <a:t>Billing Management:</a:t>
            </a:r>
          </a:p>
          <a:p>
            <a:pPr lvl="1"/>
            <a:r>
              <a:rPr lang="en-US" dirty="0"/>
              <a:t>Employee billing management: Employees can submit their timesheets to HR. Also, can view the status of the requests.</a:t>
            </a:r>
          </a:p>
          <a:p>
            <a:pPr lvl="1"/>
            <a:r>
              <a:rPr lang="en-US" dirty="0"/>
              <a:t>HR Billing Management: Once the user sends the request, HR can accept or reject their requests and view each request’s status.</a:t>
            </a:r>
          </a:p>
          <a:p>
            <a:r>
              <a:rPr lang="en-US" dirty="0"/>
              <a:t>Leave Management:</a:t>
            </a:r>
          </a:p>
          <a:p>
            <a:pPr lvl="1"/>
            <a:r>
              <a:rPr lang="en-US" dirty="0"/>
              <a:t>Employee leave management: Employees can submit their leave requests to HR.</a:t>
            </a:r>
          </a:p>
          <a:p>
            <a:pPr lvl="1"/>
            <a:r>
              <a:rPr lang="en-US" dirty="0"/>
              <a:t>HR leave management: Once the user sends the request, HR can accept or reject their requests and view the status of the requests.</a:t>
            </a:r>
          </a:p>
          <a:p>
            <a:r>
              <a:rPr lang="en-US" dirty="0"/>
              <a:t>Payroll Management: </a:t>
            </a:r>
          </a:p>
          <a:p>
            <a:pPr lvl="1"/>
            <a:r>
              <a:rPr lang="en-US" dirty="0"/>
              <a:t> Employee’s payroll management: Employees can download the payslips in the payroll management panel.</a:t>
            </a:r>
          </a:p>
          <a:p>
            <a:pPr lvl="1"/>
            <a:r>
              <a:rPr lang="en-US" dirty="0"/>
              <a:t>HR payroll management: HR can send payslips to employees.</a:t>
            </a:r>
          </a:p>
        </p:txBody>
      </p:sp>
    </p:spTree>
    <p:extLst>
      <p:ext uri="{BB962C8B-B14F-4D97-AF65-F5344CB8AC3E}">
        <p14:creationId xmlns:p14="http://schemas.microsoft.com/office/powerpoint/2010/main" val="178494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6F7F2-A04B-47FE-85B5-FA036723137F}"/>
              </a:ext>
            </a:extLst>
          </p:cNvPr>
          <p:cNvSpPr>
            <a:spLocks noGrp="1"/>
          </p:cNvSpPr>
          <p:nvPr>
            <p:ph type="title"/>
          </p:nvPr>
        </p:nvSpPr>
        <p:spPr>
          <a:xfrm>
            <a:off x="700087" y="909637"/>
            <a:ext cx="3535324" cy="1975552"/>
          </a:xfrm>
        </p:spPr>
        <p:txBody>
          <a:bodyPr>
            <a:normAutofit/>
          </a:bodyPr>
          <a:lstStyle/>
          <a:p>
            <a:r>
              <a:rPr lang="en-US" sz="3700" dirty="0"/>
              <a:t>HR and Employee login screens</a:t>
            </a:r>
          </a:p>
        </p:txBody>
      </p:sp>
      <p:cxnSp>
        <p:nvCxnSpPr>
          <p:cNvPr id="64" name="Straight Connector 63">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Content Placeholder 8">
            <a:extLst>
              <a:ext uri="{FF2B5EF4-FFF2-40B4-BE49-F238E27FC236}">
                <a16:creationId xmlns:a16="http://schemas.microsoft.com/office/drawing/2014/main" id="{EBE4BEF6-FB44-5714-12CC-E61864E773EF}"/>
              </a:ext>
            </a:extLst>
          </p:cNvPr>
          <p:cNvSpPr>
            <a:spLocks noGrp="1"/>
          </p:cNvSpPr>
          <p:nvPr>
            <p:ph idx="1"/>
          </p:nvPr>
        </p:nvSpPr>
        <p:spPr>
          <a:xfrm>
            <a:off x="700089" y="2885188"/>
            <a:ext cx="3602640" cy="3276312"/>
          </a:xfrm>
        </p:spPr>
        <p:txBody>
          <a:bodyPr>
            <a:normAutofit/>
          </a:bodyPr>
          <a:lstStyle/>
          <a:p>
            <a:pPr marL="0" indent="0" algn="just">
              <a:buNone/>
            </a:pPr>
            <a:r>
              <a:rPr lang="en-US" dirty="0"/>
              <a:t>HR and employees are having different login screens.</a:t>
            </a:r>
          </a:p>
          <a:p>
            <a:endParaRPr lang="en-US" dirty="0"/>
          </a:p>
        </p:txBody>
      </p:sp>
      <p:pic>
        <p:nvPicPr>
          <p:cNvPr id="5" name="Content Placeholder 4" descr="Graphical user interface, application, Teams&#10;&#10;Description automatically generated">
            <a:extLst>
              <a:ext uri="{FF2B5EF4-FFF2-40B4-BE49-F238E27FC236}">
                <a16:creationId xmlns:a16="http://schemas.microsoft.com/office/drawing/2014/main" id="{878D26CB-C4FB-4B24-B512-80A0C44FF983}"/>
              </a:ext>
            </a:extLst>
          </p:cNvPr>
          <p:cNvPicPr>
            <a:picLocks noChangeAspect="1"/>
          </p:cNvPicPr>
          <p:nvPr/>
        </p:nvPicPr>
        <p:blipFill rotWithShape="1">
          <a:blip r:embed="rId2"/>
          <a:srcRect l="7882" r="7881" b="3"/>
          <a:stretch/>
        </p:blipFill>
        <p:spPr>
          <a:xfrm>
            <a:off x="4935498" y="723900"/>
            <a:ext cx="6556415" cy="2625355"/>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3368CAC6-63D0-4C9D-9D66-2FA7665F858D}"/>
              </a:ext>
            </a:extLst>
          </p:cNvPr>
          <p:cNvPicPr>
            <a:picLocks noChangeAspect="1"/>
          </p:cNvPicPr>
          <p:nvPr/>
        </p:nvPicPr>
        <p:blipFill rotWithShape="1">
          <a:blip r:embed="rId3"/>
          <a:srcRect l="8745" r="8736" b="-2"/>
          <a:stretch/>
        </p:blipFill>
        <p:spPr>
          <a:xfrm>
            <a:off x="4935498" y="3685704"/>
            <a:ext cx="6556413" cy="2448395"/>
          </a:xfrm>
          <a:prstGeom prst="rect">
            <a:avLst/>
          </a:prstGeom>
        </p:spPr>
      </p:pic>
    </p:spTree>
    <p:extLst>
      <p:ext uri="{BB962C8B-B14F-4D97-AF65-F5344CB8AC3E}">
        <p14:creationId xmlns:p14="http://schemas.microsoft.com/office/powerpoint/2010/main" val="106564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732A-CAF2-4608-9825-3605D9391B75}"/>
              </a:ext>
            </a:extLst>
          </p:cNvPr>
          <p:cNvSpPr>
            <a:spLocks noGrp="1"/>
          </p:cNvSpPr>
          <p:nvPr>
            <p:ph type="title"/>
          </p:nvPr>
        </p:nvSpPr>
        <p:spPr>
          <a:xfrm>
            <a:off x="700087" y="909637"/>
            <a:ext cx="3535324" cy="1975552"/>
          </a:xfrm>
        </p:spPr>
        <p:txBody>
          <a:bodyPr vert="horz" lIns="91440" tIns="45720" rIns="91440" bIns="45720" rtlCol="0" anchor="t">
            <a:normAutofit/>
          </a:bodyPr>
          <a:lstStyle/>
          <a:p>
            <a:br>
              <a:rPr lang="en-US" kern="1200" cap="all" spc="30" baseline="0">
                <a:solidFill>
                  <a:schemeClr val="tx1"/>
                </a:solidFill>
                <a:latin typeface="+mj-lt"/>
                <a:ea typeface="+mj-ea"/>
                <a:cs typeface="+mj-cs"/>
              </a:rPr>
            </a:br>
            <a:r>
              <a:rPr lang="en-US" kern="1200" cap="all" spc="30" baseline="0">
                <a:solidFill>
                  <a:schemeClr val="tx1"/>
                </a:solidFill>
                <a:latin typeface="+mj-lt"/>
                <a:ea typeface="+mj-ea"/>
                <a:cs typeface="+mj-cs"/>
              </a:rPr>
              <a:t>Employees</a:t>
            </a:r>
            <a:br>
              <a:rPr lang="en-US" kern="1200" cap="all" spc="30" baseline="0">
                <a:solidFill>
                  <a:schemeClr val="tx1"/>
                </a:solidFill>
                <a:latin typeface="+mj-lt"/>
                <a:ea typeface="+mj-ea"/>
                <a:cs typeface="+mj-cs"/>
              </a:rPr>
            </a:br>
            <a:endParaRPr lang="en-US" kern="1200" cap="all" spc="30" baseline="0">
              <a:solidFill>
                <a:schemeClr val="tx1"/>
              </a:solidFill>
              <a:latin typeface="+mj-lt"/>
              <a:ea typeface="+mj-ea"/>
              <a:cs typeface="+mj-cs"/>
            </a:endParaRPr>
          </a:p>
        </p:txBody>
      </p:sp>
      <p:cxnSp>
        <p:nvCxnSpPr>
          <p:cNvPr id="111" name="Straight Connector 110">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278C7C-F672-4835-A334-C9F1998CF8C5}"/>
              </a:ext>
            </a:extLst>
          </p:cNvPr>
          <p:cNvSpPr txBox="1"/>
          <p:nvPr/>
        </p:nvSpPr>
        <p:spPr>
          <a:xfrm>
            <a:off x="700089" y="2885188"/>
            <a:ext cx="3602640" cy="3276312"/>
          </a:xfrm>
          <a:prstGeom prst="rect">
            <a:avLst/>
          </a:prstGeom>
        </p:spPr>
        <p:txBody>
          <a:bodyPr vert="horz" lIns="91440" tIns="45720" rIns="91440" bIns="45720" rtlCol="0">
            <a:normAutofit/>
          </a:bodyPr>
          <a:lstStyle/>
          <a:p>
            <a:pPr algn="just">
              <a:lnSpc>
                <a:spcPct val="120000"/>
              </a:lnSpc>
              <a:spcAft>
                <a:spcPts val="600"/>
              </a:spcAft>
            </a:pPr>
            <a:r>
              <a:rPr lang="en-US" dirty="0"/>
              <a:t>This panel is used to create new employees and view existing employees in the organization, which can be restricted to HR users only. HR can also activate and deactivate the changes.</a:t>
            </a:r>
          </a:p>
          <a:p>
            <a:pPr marL="285750" indent="-228600">
              <a:lnSpc>
                <a:spcPct val="120000"/>
              </a:lnSpc>
              <a:spcAft>
                <a:spcPts val="600"/>
              </a:spcAft>
              <a:buFont typeface="Arial" panose="020B0604020202020204" pitchFamily="34" charset="0"/>
              <a:buChar char="•"/>
            </a:pPr>
            <a:endParaRPr lang="en-US" dirty="0"/>
          </a:p>
          <a:p>
            <a:pPr indent="-228600">
              <a:lnSpc>
                <a:spcPct val="120000"/>
              </a:lnSpc>
              <a:spcAft>
                <a:spcPts val="600"/>
              </a:spcAft>
              <a:buFont typeface="Arial" panose="020B0604020202020204" pitchFamily="34" charset="0"/>
              <a:buChar char="•"/>
            </a:pPr>
            <a:endParaRPr lang="en-US" dirty="0"/>
          </a:p>
        </p:txBody>
      </p:sp>
      <p:pic>
        <p:nvPicPr>
          <p:cNvPr id="95" name="Picture 94" descr="Graphical user interface, application, Teams&#10;&#10;Description automatically generated">
            <a:extLst>
              <a:ext uri="{FF2B5EF4-FFF2-40B4-BE49-F238E27FC236}">
                <a16:creationId xmlns:a16="http://schemas.microsoft.com/office/drawing/2014/main" id="{1B429519-9E51-49BB-8625-0385173EA01E}"/>
              </a:ext>
            </a:extLst>
          </p:cNvPr>
          <p:cNvPicPr>
            <a:picLocks noChangeAspect="1"/>
          </p:cNvPicPr>
          <p:nvPr/>
        </p:nvPicPr>
        <p:blipFill>
          <a:blip r:embed="rId2"/>
          <a:stretch>
            <a:fillRect/>
          </a:stretch>
        </p:blipFill>
        <p:spPr>
          <a:xfrm>
            <a:off x="5002818" y="3774558"/>
            <a:ext cx="6489093" cy="2386942"/>
          </a:xfrm>
          <a:prstGeom prst="rect">
            <a:avLst/>
          </a:prstGeom>
        </p:spPr>
      </p:pic>
      <p:pic>
        <p:nvPicPr>
          <p:cNvPr id="4" name="Picture 3">
            <a:extLst>
              <a:ext uri="{FF2B5EF4-FFF2-40B4-BE49-F238E27FC236}">
                <a16:creationId xmlns:a16="http://schemas.microsoft.com/office/drawing/2014/main" id="{3198FA6A-BA0C-49F6-8B1F-6AC22E2EF0C0}"/>
              </a:ext>
            </a:extLst>
          </p:cNvPr>
          <p:cNvPicPr>
            <a:picLocks noChangeAspect="1"/>
          </p:cNvPicPr>
          <p:nvPr/>
        </p:nvPicPr>
        <p:blipFill>
          <a:blip r:embed="rId3"/>
          <a:stretch>
            <a:fillRect/>
          </a:stretch>
        </p:blipFill>
        <p:spPr>
          <a:xfrm>
            <a:off x="5035511" y="723899"/>
            <a:ext cx="6456400" cy="2521489"/>
          </a:xfrm>
          <a:prstGeom prst="rect">
            <a:avLst/>
          </a:prstGeom>
        </p:spPr>
      </p:pic>
    </p:spTree>
    <p:extLst>
      <p:ext uri="{BB962C8B-B14F-4D97-AF65-F5344CB8AC3E}">
        <p14:creationId xmlns:p14="http://schemas.microsoft.com/office/powerpoint/2010/main" val="174811709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2635</TotalTime>
  <Words>1755</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Calisto MT</vt:lpstr>
      <vt:lpstr>Symbol</vt:lpstr>
      <vt:lpstr>Univers Condensed</vt:lpstr>
      <vt:lpstr>ChronicleVTI</vt:lpstr>
      <vt:lpstr>EMPLOYEE MANAGEMENT SYSTEM</vt:lpstr>
      <vt:lpstr>Project description</vt:lpstr>
      <vt:lpstr>System Overview</vt:lpstr>
      <vt:lpstr>Development plan for phases</vt:lpstr>
      <vt:lpstr>Team members responsibilities</vt:lpstr>
      <vt:lpstr>Requirements(core functionalities)</vt:lpstr>
      <vt:lpstr>PowerPoint Presentation</vt:lpstr>
      <vt:lpstr>HR and Employee login screens</vt:lpstr>
      <vt:lpstr> Employees </vt:lpstr>
      <vt:lpstr>Projects</vt:lpstr>
      <vt:lpstr>Billing Hours panel for employees</vt:lpstr>
      <vt:lpstr>Billing hours panel for HR</vt:lpstr>
      <vt:lpstr>Leave Hours panel for employees</vt:lpstr>
      <vt:lpstr>Leave Hours panel for HR</vt:lpstr>
      <vt:lpstr>Payroll management</vt:lpstr>
      <vt:lpstr>Send pay slips</vt:lpstr>
      <vt:lpstr>Project implementation minimum requirements</vt:lpstr>
      <vt:lpstr>Project implementation instructions</vt:lpstr>
      <vt:lpstr>Platform &amp; languages used</vt:lpstr>
      <vt:lpstr>Unit testing &amp; Functional testing experience</vt:lpstr>
      <vt:lpstr>Feedback from peer reviews</vt:lpstr>
      <vt:lpstr>Code inspection results</vt:lpstr>
      <vt:lpstr>Limitations faced during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Subbarao Sanka</dc:creator>
  <cp:lastModifiedBy>Subbarao Sanka</cp:lastModifiedBy>
  <cp:revision>1</cp:revision>
  <dcterms:created xsi:type="dcterms:W3CDTF">2022-04-27T06:25:52Z</dcterms:created>
  <dcterms:modified xsi:type="dcterms:W3CDTF">2022-04-29T02:21:27Z</dcterms:modified>
</cp:coreProperties>
</file>