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0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59" r:id="rId14"/>
    <p:sldId id="261" r:id="rId15"/>
    <p:sldId id="262" r:id="rId16"/>
    <p:sldId id="263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A289BAE-223D-429F-9A66-F210AE4BB66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81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BAE-223D-429F-9A66-F210AE4BB66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6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BAE-223D-429F-9A66-F210AE4BB66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533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BAE-223D-429F-9A66-F210AE4BB66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138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BAE-223D-429F-9A66-F210AE4BB66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3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BAE-223D-429F-9A66-F210AE4BB66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715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BAE-223D-429F-9A66-F210AE4BB66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703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BAE-223D-429F-9A66-F210AE4BB66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104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BAE-223D-429F-9A66-F210AE4BB66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14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BAE-223D-429F-9A66-F210AE4BB66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BAE-223D-429F-9A66-F210AE4BB66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19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BAE-223D-429F-9A66-F210AE4BB66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7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BAE-223D-429F-9A66-F210AE4BB66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1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BAE-223D-429F-9A66-F210AE4BB66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10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BAE-223D-429F-9A66-F210AE4BB66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8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BAE-223D-429F-9A66-F210AE4BB66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1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BAE-223D-429F-9A66-F210AE4BB66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5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289BAE-223D-429F-9A66-F210AE4BB66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5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5005" y="576263"/>
            <a:ext cx="8825658" cy="3329581"/>
          </a:xfrm>
        </p:spPr>
        <p:txBody>
          <a:bodyPr/>
          <a:lstStyle/>
          <a:p>
            <a:r>
              <a:rPr lang="en-US" b="1" dirty="0" smtClean="0"/>
              <a:t>ANALYSING </a:t>
            </a:r>
            <a:r>
              <a:rPr lang="en-US" b="1" dirty="0" smtClean="0"/>
              <a:t>CHRONIC </a:t>
            </a:r>
            <a:r>
              <a:rPr lang="en-US" b="1" dirty="0" smtClean="0"/>
              <a:t>KIDNEY </a:t>
            </a:r>
            <a:r>
              <a:rPr lang="en-US" b="1" dirty="0" smtClean="0"/>
              <a:t>DISEASE USING VITAL PARAMTERES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Presentation by,</a:t>
            </a:r>
          </a:p>
          <a:p>
            <a:r>
              <a:rPr lang="en-US" b="1" dirty="0" err="1" smtClean="0"/>
              <a:t>S.Saravanan</a:t>
            </a:r>
            <a:r>
              <a:rPr lang="en-US" b="1" dirty="0" smtClean="0"/>
              <a:t>,</a:t>
            </a:r>
          </a:p>
          <a:p>
            <a:r>
              <a:rPr lang="en-US" b="1" dirty="0" smtClean="0"/>
              <a:t>Data Science Research Scholar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990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CKD vs Bu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Higher Bu higher is the chance of CKD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19224" y="2560320"/>
            <a:ext cx="4534853" cy="311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8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CKD vs </a:t>
            </a:r>
            <a:r>
              <a:rPr lang="en-US" dirty="0" err="1" smtClean="0"/>
              <a:t>Sc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43062" y="2671764"/>
            <a:ext cx="4478861" cy="280590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Higher </a:t>
            </a:r>
            <a:r>
              <a:rPr lang="en-US" dirty="0" err="1" smtClean="0"/>
              <a:t>Sc</a:t>
            </a:r>
            <a:r>
              <a:rPr lang="en-US" dirty="0" smtClean="0"/>
              <a:t> ,higher is the chance of CKD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7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CKD vs </a:t>
            </a:r>
            <a:r>
              <a:rPr lang="en-US" dirty="0" err="1" smtClean="0"/>
              <a:t>Hemo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6255" y="2686050"/>
            <a:ext cx="4678616" cy="318439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For higher </a:t>
            </a:r>
            <a:r>
              <a:rPr lang="en-US" dirty="0" err="1" smtClean="0"/>
              <a:t>Hemo</a:t>
            </a:r>
            <a:r>
              <a:rPr lang="en-US" dirty="0" smtClean="0"/>
              <a:t>, chance of CKD is 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RBC value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Rbc</a:t>
            </a:r>
            <a:r>
              <a:rPr lang="en-US" dirty="0" smtClean="0"/>
              <a:t> value is normal for more patients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70" y="2286000"/>
            <a:ext cx="4512512" cy="36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0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value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7188" y="2056092"/>
            <a:ext cx="4721284" cy="360511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c </a:t>
            </a:r>
            <a:r>
              <a:rPr lang="en-US" dirty="0"/>
              <a:t>value is normal for more patients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PCC Value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0189" y="2624699"/>
            <a:ext cx="4286250" cy="320316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Pcc</a:t>
            </a:r>
            <a:r>
              <a:rPr lang="en-US" dirty="0" smtClean="0"/>
              <a:t> is not present in most patients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1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Value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57362" y="2560320"/>
            <a:ext cx="4217639" cy="301259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Ba is not present in most patients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7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 Model is used</a:t>
            </a:r>
          </a:p>
          <a:p>
            <a:r>
              <a:rPr lang="en-US" dirty="0" smtClean="0"/>
              <a:t>Accuracy Score – 99%</a:t>
            </a:r>
          </a:p>
          <a:p>
            <a:r>
              <a:rPr lang="en-US" dirty="0" smtClean="0"/>
              <a:t>Recall Value – 99%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1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RoC</a:t>
            </a:r>
            <a:r>
              <a:rPr lang="en-US" dirty="0" smtClean="0"/>
              <a:t> Curve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462" y="2600326"/>
            <a:ext cx="4804741" cy="278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Sg</a:t>
            </a:r>
          </a:p>
          <a:p>
            <a:r>
              <a:rPr lang="en-US" dirty="0" err="1" smtClean="0"/>
              <a:t>Sc</a:t>
            </a:r>
            <a:endParaRPr lang="en-US" dirty="0" smtClean="0"/>
          </a:p>
          <a:p>
            <a:r>
              <a:rPr lang="en-US" dirty="0" err="1" smtClean="0"/>
              <a:t>Pcv</a:t>
            </a:r>
            <a:endParaRPr lang="en-US" dirty="0" smtClean="0"/>
          </a:p>
          <a:p>
            <a:r>
              <a:rPr lang="en-US" dirty="0" smtClean="0"/>
              <a:t>Al</a:t>
            </a:r>
          </a:p>
          <a:p>
            <a:r>
              <a:rPr lang="en-US" dirty="0" smtClean="0"/>
              <a:t>Sod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9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CHRONIC KIDNEY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Chronic kidney disease includes conditions that damage your kidneys and decrease their ability to keep you </a:t>
            </a:r>
            <a:r>
              <a:rPr lang="en-US" dirty="0" smtClean="0"/>
              <a:t>healthy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4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CHRONIC KIDNEY </a:t>
            </a:r>
            <a:r>
              <a:rPr lang="en-US" b="1" dirty="0" smtClean="0"/>
              <a:t>DISEASE(CKD)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More patients are having CKD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743201"/>
            <a:ext cx="4610528" cy="312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CKD Vs Age Group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It may affect any age group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802" y="2642806"/>
            <a:ext cx="4345596" cy="314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CKD Vs </a:t>
            </a:r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CKD affects patients whose BP within the 80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79" y="2583692"/>
            <a:ext cx="4676773" cy="328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8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CKD vs Sg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Not a good feature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76375" y="2560321"/>
            <a:ext cx="4779876" cy="33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3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CKD vs </a:t>
            </a:r>
            <a:r>
              <a:rPr lang="en-US" dirty="0" smtClean="0"/>
              <a:t>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 Amyloidosis</a:t>
            </a:r>
            <a:endParaRPr lang="en-US" dirty="0" smtClean="0"/>
          </a:p>
          <a:p>
            <a:r>
              <a:rPr lang="en-US" dirty="0" smtClean="0"/>
              <a:t>For higher Al, chance of getting CKD is higher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695" y="2753683"/>
            <a:ext cx="4439029" cy="31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1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CKD vs </a:t>
            </a:r>
            <a:r>
              <a:rPr lang="en-US" dirty="0" err="1" smtClean="0"/>
              <a:t>su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Higher </a:t>
            </a:r>
            <a:r>
              <a:rPr lang="en-US" dirty="0" err="1" smtClean="0"/>
              <a:t>su</a:t>
            </a:r>
            <a:r>
              <a:rPr lang="en-US" dirty="0" smtClean="0"/>
              <a:t> higher is the chance of CKD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60321"/>
            <a:ext cx="4902022" cy="33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CKD vs </a:t>
            </a:r>
            <a:r>
              <a:rPr lang="en-US" dirty="0" err="1" smtClean="0"/>
              <a:t>bgr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Higher </a:t>
            </a:r>
            <a:r>
              <a:rPr lang="en-US" dirty="0" err="1" smtClean="0"/>
              <a:t>bgr</a:t>
            </a:r>
            <a:r>
              <a:rPr lang="en-US" dirty="0" smtClean="0"/>
              <a:t> higher is the chance for CKD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56" y="2743201"/>
            <a:ext cx="4637364" cy="312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3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117</TotalTime>
  <Words>207</Words>
  <Application>Microsoft Office PowerPoint</Application>
  <PresentationFormat>Widescreen</PresentationFormat>
  <Paragraphs>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Garamond</vt:lpstr>
      <vt:lpstr>Organic</vt:lpstr>
      <vt:lpstr>ANALYSING CHRONIC KIDNEY DISEASE USING VITAL PARAMTERES</vt:lpstr>
      <vt:lpstr>CHRONIC KIDNEY DISEASE</vt:lpstr>
      <vt:lpstr>CHRONIC KIDNEY DISEASE(CKD)</vt:lpstr>
      <vt:lpstr>CKD Vs Age Group</vt:lpstr>
      <vt:lpstr>CKD Vs BP</vt:lpstr>
      <vt:lpstr>CKD vs Sg</vt:lpstr>
      <vt:lpstr>CKD vs Al</vt:lpstr>
      <vt:lpstr>CKD vs su</vt:lpstr>
      <vt:lpstr>CKD vs bgr</vt:lpstr>
      <vt:lpstr>CKD vs Bu</vt:lpstr>
      <vt:lpstr>CKD vs Sc</vt:lpstr>
      <vt:lpstr>CKD vs Hemo</vt:lpstr>
      <vt:lpstr>RBC value</vt:lpstr>
      <vt:lpstr>PC value</vt:lpstr>
      <vt:lpstr>PCC Value</vt:lpstr>
      <vt:lpstr>BA Value</vt:lpstr>
      <vt:lpstr>Model</vt:lpstr>
      <vt:lpstr>RoC Curve</vt:lpstr>
      <vt:lpstr>Features of Importance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CHRONIC KIDNEY DISEASE</dc:title>
  <dc:creator>Subramanian M</dc:creator>
  <cp:lastModifiedBy>Subramanian M</cp:lastModifiedBy>
  <cp:revision>18</cp:revision>
  <dcterms:created xsi:type="dcterms:W3CDTF">2021-07-01T08:47:52Z</dcterms:created>
  <dcterms:modified xsi:type="dcterms:W3CDTF">2021-07-01T11:34:22Z</dcterms:modified>
</cp:coreProperties>
</file>