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1BC-AB91-4F3F-85B4-C2F50247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8598B-EA0F-4A4E-961C-3E113C47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8E0B-D477-441C-9CE8-FB9B8AF9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F95FA-528B-4EB2-A67A-10A58027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D1E2-87AA-4941-A9AB-0B43C222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9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BE07-EC97-4721-831D-7192B3AF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E0268-7341-4C35-9F72-3207E331E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2BC3-8E59-401C-9164-CD17FA3D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DF6B-F0CA-40F1-9EA2-48780DA5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70CD-B725-4DBA-9BA4-10E46213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9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A3BF-388C-4D7B-B275-5DDE6B7AB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B166-E5F7-4704-A7BE-2B615B7F9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0FE8-FF3F-4D60-BE09-357B0D1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59F5-EEB9-45AC-A8E2-2BC17949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C6C1-3D5B-4807-94EF-85C2A3D4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5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383C-FECA-4041-8B18-2DB4DEBA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F6CE-6568-44DC-B84D-5C5B70EE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5B2B-DB59-438A-B995-2EA356AC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52D9-F6B7-420C-A5D2-D16656DD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82C6-DB29-4711-BF84-8DE4B86E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2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E9B5-71F1-4206-85E7-3624666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42CAE-454F-4B11-A6C0-0048BEC6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2888-98EF-496E-83E3-8878A189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25CD-02A6-4DA2-BA65-27CDEC44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055C-0D27-4F1A-9F07-B04D16F6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1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21F-D528-4B89-B2AF-717D4210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D766-8A0C-4FD2-8B5B-8CD82044A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C25A7-A0DD-4D80-BA8A-228072A99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CBA7A-7110-4725-9366-3EAFC63A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77DF-D7D9-4636-8AD6-821920C4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46F7-0824-4F71-8CC8-842BF96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0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AD62-65B4-4793-89BE-B2EFC30D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4FF9-CDD0-4ADA-AB2B-8AD5E244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FFC4D-B49A-4247-844E-8FCC8628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CF20B-2F57-4E7B-8D4F-0B3EE53BA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73923-1050-4A77-8523-00B136ADF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BB394-F980-43D1-929C-2FF939D9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F9014-689C-485A-92AD-E062BD09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5D45F-ADCA-4E09-8C4A-82C607F9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8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5D6C-4A85-4297-B619-0C2AAEFF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26EC8-2FD2-42F1-90F5-93AA32BA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237ED-EC80-4571-816D-900579AE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5D12-269F-4798-A5A5-722C08FF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1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5377F-49D1-4472-8D08-E78D2B6B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802F6-0156-4352-8A2E-7D344F48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A3E93-29FE-4A4E-AC2B-DBCF4343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3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05D3-96E1-42FF-B2CE-6CFA2884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3FD8-8CBC-4520-96BD-997AACA11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6E61-B022-4A70-B0CD-2ABB40641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CF419-99ED-4C1F-9AA2-C20858D1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12C96-6BA8-4F34-A382-9A29AD9E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0AF81-18C0-4690-87F3-3BDD416D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85FF-54A9-4BC4-BDB3-B3E68900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6FB77-2A1A-449C-B6C0-B042B49A2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8C34E-CF4C-467E-A0D5-6553C63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FDC48-3F6B-422D-AF6C-9528E5C5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4767-D62C-4860-BFB9-E2C2C139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7501-61B7-46CB-8A82-D536019B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EC338-40DA-401D-AA41-90799C06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4ED7E-EFAB-4511-A850-F1620FE8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DE7C-5775-46C6-BA78-EC7D0F45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97FE-2135-4D30-8043-51D1FF070A2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21AE-8185-411B-B177-84F9313B8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0F5B-A46A-4961-BD4B-55F09735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FBDE-C309-4F42-81F2-ED2808D02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8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1ECB-BFF6-44A0-8D3D-36534CDFD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B9231-3A0D-441D-97E2-014B8773F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50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002F8-1206-4CFF-A818-9291A19D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189BA-DE02-4AF8-8183-1A87A55D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daytime fields may be watered at periodical intervals based on moisture sensor data</a:t>
            </a:r>
          </a:p>
          <a:p>
            <a:r>
              <a:rPr lang="en-US" dirty="0"/>
              <a:t>So unnecessary wastage of power and water is minimized.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1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Internet of Things</a:t>
            </a:r>
            <a:r>
              <a:rPr lang="en-US" dirty="0"/>
              <a:t> (</a:t>
            </a:r>
            <a:r>
              <a:rPr lang="en-US" b="1" dirty="0" err="1"/>
              <a:t>IoT</a:t>
            </a:r>
            <a:r>
              <a:rPr lang="en-US" dirty="0"/>
              <a:t>) refers to a system of interrelated, internet-connected objects that are able to collect and transfer data over a wireless network without human intervention. </a:t>
            </a:r>
          </a:p>
        </p:txBody>
      </p:sp>
    </p:spTree>
    <p:extLst>
      <p:ext uri="{BB962C8B-B14F-4D97-AF65-F5344CB8AC3E}">
        <p14:creationId xmlns:p14="http://schemas.microsoft.com/office/powerpoint/2010/main" val="214228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65" y="1840596"/>
            <a:ext cx="4796959" cy="410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sensor is a device that receives a stimulus and responds with an electrical signal</a:t>
            </a:r>
          </a:p>
        </p:txBody>
      </p:sp>
    </p:spTree>
    <p:extLst>
      <p:ext uri="{BB962C8B-B14F-4D97-AF65-F5344CB8AC3E}">
        <p14:creationId xmlns:p14="http://schemas.microsoft.com/office/powerpoint/2010/main" val="237345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139C-76CF-4028-BD67-369FB111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6313-0E88-4B72-B689-53C41456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Temperature, Pressure, Humidity, Dust throughout the day for </a:t>
            </a:r>
            <a:r>
              <a:rPr lang="en-US"/>
              <a:t>farming activities.</a:t>
            </a:r>
            <a:endParaRPr lang="en-US" dirty="0"/>
          </a:p>
          <a:p>
            <a:r>
              <a:rPr lang="en-US" dirty="0"/>
              <a:t>Tools: Python EDA</a:t>
            </a:r>
          </a:p>
          <a:p>
            <a:r>
              <a:rPr lang="en-US" dirty="0"/>
              <a:t>Source: Kaggle Data (Data taken from sensors)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00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8462-C3B8-4E29-A984-CFC1236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Day/Night vs Humidity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552CC-FD2F-43DA-B888-A701E16BC9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412" y="2305844"/>
            <a:ext cx="4829175" cy="33909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1770E-F164-4C03-8D06-A5B99D2F4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Humidity is more in night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8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3EE-1515-459F-9904-B0DAEE62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Day/Night vs Pressure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45DB2-F545-4E32-95DC-F05B21FA6E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7" y="2277269"/>
            <a:ext cx="4810125" cy="34480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D4F18-7477-4CE8-BC5C-1208EBE0C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Pressure is equal both during day and night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04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799E-495D-41FA-A9C7-F5511765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Day/Night vs Co2 Gas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9C693-A7C9-4323-979A-CA01B07B28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2987" y="2343944"/>
            <a:ext cx="4772025" cy="33147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92AF4-F0B3-4497-97FF-93EFC8FA5B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Co2 Gas emission is more during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08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AC45-ACF4-4EA5-9198-17C80EBE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Day/Night vs Dust Particles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AE8B6-D56D-45E9-82E6-B302FFF519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1075" y="2262981"/>
            <a:ext cx="4895850" cy="34766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5B27B-E40E-437C-8DFA-8F91D2707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Dust Particles are more during the daytime in atmosphere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00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IOT Analysis</vt:lpstr>
      <vt:lpstr>IoT</vt:lpstr>
      <vt:lpstr>IoT architecture</vt:lpstr>
      <vt:lpstr>Sensor</vt:lpstr>
      <vt:lpstr>Problem Statement</vt:lpstr>
      <vt:lpstr>Day/Night vs Humidity</vt:lpstr>
      <vt:lpstr>Day/Night vs Pressure</vt:lpstr>
      <vt:lpstr>Day/Night vs Co2 Gas</vt:lpstr>
      <vt:lpstr>Day/Night vs Dust Particles</vt:lpstr>
      <vt:lpstr>Inference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Analysis</dc:title>
  <dc:creator>Saravanan S</dc:creator>
  <cp:lastModifiedBy>Saravanan S</cp:lastModifiedBy>
  <cp:revision>3</cp:revision>
  <dcterms:created xsi:type="dcterms:W3CDTF">2021-10-11T14:48:38Z</dcterms:created>
  <dcterms:modified xsi:type="dcterms:W3CDTF">2021-10-11T14:53:25Z</dcterms:modified>
</cp:coreProperties>
</file>