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02BB-359A-4865-A8CD-766DFD925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D318F6-8ABF-4468-9AB5-EE787959A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7F7CC0-2D2C-4DFA-A86D-76980F8E9EBC}"/>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5" name="Footer Placeholder 4">
            <a:extLst>
              <a:ext uri="{FF2B5EF4-FFF2-40B4-BE49-F238E27FC236}">
                <a16:creationId xmlns:a16="http://schemas.microsoft.com/office/drawing/2014/main" id="{2022B060-D7D4-409A-A6E6-12DA060E36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18842-E9E5-42A0-914A-AA6766731A10}"/>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13502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8614-723F-4503-B22D-08250F0C24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66F7CB-4247-4111-808F-1C8E5F63E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73A8FC-52CF-4ADA-BC64-71618D7FF616}"/>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5" name="Footer Placeholder 4">
            <a:extLst>
              <a:ext uri="{FF2B5EF4-FFF2-40B4-BE49-F238E27FC236}">
                <a16:creationId xmlns:a16="http://schemas.microsoft.com/office/drawing/2014/main" id="{94349F2C-78E5-4BA8-8E7D-9ECD7459A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4B001-8D55-492E-90E9-D019EBA6C756}"/>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79121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56F6E7-1FCA-4F01-AB70-A23AD88E36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9CD07B-4123-4916-B807-6711FAA84D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996B9-CCCD-43D4-A81D-BB9EE888B48B}"/>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5" name="Footer Placeholder 4">
            <a:extLst>
              <a:ext uri="{FF2B5EF4-FFF2-40B4-BE49-F238E27FC236}">
                <a16:creationId xmlns:a16="http://schemas.microsoft.com/office/drawing/2014/main" id="{57E6CC81-8CD7-45E5-B0FB-AF10A2BDD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104AB-F67F-4B74-B3AC-3B22BD6AF732}"/>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291634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618E-0400-4A53-805F-5245E267E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6C8E1-93B3-408B-82F1-F07C304B5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ABC1D-AB4A-464D-BCDA-F24C74D44C1F}"/>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5" name="Footer Placeholder 4">
            <a:extLst>
              <a:ext uri="{FF2B5EF4-FFF2-40B4-BE49-F238E27FC236}">
                <a16:creationId xmlns:a16="http://schemas.microsoft.com/office/drawing/2014/main" id="{E280A57B-427A-4AF3-9387-3992798F85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FAC62-265F-4FF1-8B5D-49009A91C55C}"/>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176266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69D2-35A7-459F-A791-C5737258DA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DEFAC6-165E-4FE4-81B0-C31A376E6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860478-C872-43CB-AF1E-C51DF78EE289}"/>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5" name="Footer Placeholder 4">
            <a:extLst>
              <a:ext uri="{FF2B5EF4-FFF2-40B4-BE49-F238E27FC236}">
                <a16:creationId xmlns:a16="http://schemas.microsoft.com/office/drawing/2014/main" id="{0BBA040E-3515-4FF7-A39D-F155335C1E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B1905-93B8-43C8-B459-4C0814B32430}"/>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70265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DA1B-9082-4397-B46A-5E8A41CF94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1B8801-007E-46FC-B90C-940D206453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E0C888-C02A-407C-8989-E79D88B464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2545A7-BB1A-40BC-BA6D-2F988837383B}"/>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6" name="Footer Placeholder 5">
            <a:extLst>
              <a:ext uri="{FF2B5EF4-FFF2-40B4-BE49-F238E27FC236}">
                <a16:creationId xmlns:a16="http://schemas.microsoft.com/office/drawing/2014/main" id="{99EE8D49-113E-4012-ACC6-6D8474C1C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0216C-144C-4A78-98F0-01DC0A1F872D}"/>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311487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D85C-6637-48DA-BBAC-46DAF5FA8F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8FED1B-28DC-42E0-B774-FF441EE9B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F3DE1C-F97E-4835-9297-8FD9E93F9F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2A45CA-D3B4-461E-B84E-94C5811A1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0E803-F24B-4BF8-BC59-C2B1896AC0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E3706C-066A-4BFF-AF9A-14233158963B}"/>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8" name="Footer Placeholder 7">
            <a:extLst>
              <a:ext uri="{FF2B5EF4-FFF2-40B4-BE49-F238E27FC236}">
                <a16:creationId xmlns:a16="http://schemas.microsoft.com/office/drawing/2014/main" id="{A4D14D99-9388-484A-B496-4C9AEB5112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301186-F5B4-4C17-8B27-674B142D7461}"/>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205732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ECAA-3E02-43F5-A131-19DAA21E31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28C2B-8A26-4FC8-9372-70C2403F8445}"/>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4" name="Footer Placeholder 3">
            <a:extLst>
              <a:ext uri="{FF2B5EF4-FFF2-40B4-BE49-F238E27FC236}">
                <a16:creationId xmlns:a16="http://schemas.microsoft.com/office/drawing/2014/main" id="{1795150D-8D2C-42B9-A0B9-7BB7170C54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EBF86E-CAF4-4E0F-A54A-8441683BCA99}"/>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409708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67293-5567-4DE7-8A1E-91EE3FD9BF5E}"/>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3" name="Footer Placeholder 2">
            <a:extLst>
              <a:ext uri="{FF2B5EF4-FFF2-40B4-BE49-F238E27FC236}">
                <a16:creationId xmlns:a16="http://schemas.microsoft.com/office/drawing/2014/main" id="{4D3D3FBA-C04C-4649-8A92-9F2354CCA7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5AB32C-358D-4ED0-AC70-FE6737783CC4}"/>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279346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D6CB-0C30-4E8B-8389-4E62A520C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0A13B5-BA1C-45C8-A86A-ECE81FDB6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900C5A-EB53-43A6-B035-49A923DA7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8030D-8FA6-4943-AD42-E1DF3E93DCAD}"/>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6" name="Footer Placeholder 5">
            <a:extLst>
              <a:ext uri="{FF2B5EF4-FFF2-40B4-BE49-F238E27FC236}">
                <a16:creationId xmlns:a16="http://schemas.microsoft.com/office/drawing/2014/main" id="{554E7055-49FE-4084-8962-BD6965485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1F07FA-C24F-40AE-9ECD-9CE9063CCA09}"/>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313975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2C24-C95C-48E4-9134-C23BA6B16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0B6B5E-6D10-4885-818E-D58D750B6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C1723B-92B3-4A48-84D4-9A3D92ADD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FCD6-3284-488F-9B3A-7DD4C4F436CD}"/>
              </a:ext>
            </a:extLst>
          </p:cNvPr>
          <p:cNvSpPr>
            <a:spLocks noGrp="1"/>
          </p:cNvSpPr>
          <p:nvPr>
            <p:ph type="dt" sz="half" idx="10"/>
          </p:nvPr>
        </p:nvSpPr>
        <p:spPr/>
        <p:txBody>
          <a:bodyPr/>
          <a:lstStyle/>
          <a:p>
            <a:fld id="{436CE54C-173E-407C-928E-98D8EA4F52DA}" type="datetimeFigureOut">
              <a:rPr lang="en-IN" smtClean="0"/>
              <a:t>11-10-2021</a:t>
            </a:fld>
            <a:endParaRPr lang="en-IN"/>
          </a:p>
        </p:txBody>
      </p:sp>
      <p:sp>
        <p:nvSpPr>
          <p:cNvPr id="6" name="Footer Placeholder 5">
            <a:extLst>
              <a:ext uri="{FF2B5EF4-FFF2-40B4-BE49-F238E27FC236}">
                <a16:creationId xmlns:a16="http://schemas.microsoft.com/office/drawing/2014/main" id="{A6A733A2-E255-4891-8C28-B754DBEC5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60204-6888-43F2-B649-4101746C6E46}"/>
              </a:ext>
            </a:extLst>
          </p:cNvPr>
          <p:cNvSpPr>
            <a:spLocks noGrp="1"/>
          </p:cNvSpPr>
          <p:nvPr>
            <p:ph type="sldNum" sz="quarter" idx="12"/>
          </p:nvPr>
        </p:nvSpPr>
        <p:spPr/>
        <p:txBody>
          <a:bodyPr/>
          <a:lstStyle/>
          <a:p>
            <a:fld id="{403F0C78-9659-4567-A28A-5D88106FCA1D}" type="slidenum">
              <a:rPr lang="en-IN" smtClean="0"/>
              <a:t>‹#›</a:t>
            </a:fld>
            <a:endParaRPr lang="en-IN"/>
          </a:p>
        </p:txBody>
      </p:sp>
    </p:spTree>
    <p:extLst>
      <p:ext uri="{BB962C8B-B14F-4D97-AF65-F5344CB8AC3E}">
        <p14:creationId xmlns:p14="http://schemas.microsoft.com/office/powerpoint/2010/main" val="6852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D8D267-3730-4F7D-A35E-81C4C83BB0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4C7931-8BBA-4A7A-8D60-EAD249C814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98608-2628-4CAC-B03D-6B8252BC82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CE54C-173E-407C-928E-98D8EA4F52DA}" type="datetimeFigureOut">
              <a:rPr lang="en-IN" smtClean="0"/>
              <a:t>11-10-2021</a:t>
            </a:fld>
            <a:endParaRPr lang="en-IN"/>
          </a:p>
        </p:txBody>
      </p:sp>
      <p:sp>
        <p:nvSpPr>
          <p:cNvPr id="5" name="Footer Placeholder 4">
            <a:extLst>
              <a:ext uri="{FF2B5EF4-FFF2-40B4-BE49-F238E27FC236}">
                <a16:creationId xmlns:a16="http://schemas.microsoft.com/office/drawing/2014/main" id="{7C2B69C3-32BE-4CB7-B605-F8BE83FF3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7260D8-683E-4CC1-832A-536973043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F0C78-9659-4567-A28A-5D88106FCA1D}" type="slidenum">
              <a:rPr lang="en-IN" smtClean="0"/>
              <a:t>‹#›</a:t>
            </a:fld>
            <a:endParaRPr lang="en-IN"/>
          </a:p>
        </p:txBody>
      </p:sp>
    </p:spTree>
    <p:extLst>
      <p:ext uri="{BB962C8B-B14F-4D97-AF65-F5344CB8AC3E}">
        <p14:creationId xmlns:p14="http://schemas.microsoft.com/office/powerpoint/2010/main" val="2107646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ityofchicago.org/Parks-Recreation/Beach-Water-Quality-Automated-Sensors/qmqz-2xk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7B15-9636-4B93-8B1A-4084BAED9B1D}"/>
              </a:ext>
            </a:extLst>
          </p:cNvPr>
          <p:cNvSpPr>
            <a:spLocks noGrp="1"/>
          </p:cNvSpPr>
          <p:nvPr>
            <p:ph type="ctrTitle"/>
          </p:nvPr>
        </p:nvSpPr>
        <p:spPr/>
        <p:txBody>
          <a:bodyPr/>
          <a:lstStyle/>
          <a:p>
            <a:r>
              <a:rPr lang="en-US" dirty="0"/>
              <a:t>Water Quality Analysis</a:t>
            </a:r>
            <a:endParaRPr lang="en-IN" dirty="0"/>
          </a:p>
        </p:txBody>
      </p:sp>
      <p:sp>
        <p:nvSpPr>
          <p:cNvPr id="3" name="Subtitle 2">
            <a:extLst>
              <a:ext uri="{FF2B5EF4-FFF2-40B4-BE49-F238E27FC236}">
                <a16:creationId xmlns:a16="http://schemas.microsoft.com/office/drawing/2014/main" id="{11F3C81E-E0CD-4BD2-B6CE-7318D76CC64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5871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C887-375E-422F-98F3-ED72AF1B345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E705D94-4900-452B-974B-2432E723A4A5}"/>
              </a:ext>
            </a:extLst>
          </p:cNvPr>
          <p:cNvSpPr>
            <a:spLocks noGrp="1"/>
          </p:cNvSpPr>
          <p:nvPr>
            <p:ph idx="1"/>
          </p:nvPr>
        </p:nvSpPr>
        <p:spPr/>
        <p:txBody>
          <a:bodyPr/>
          <a:lstStyle/>
          <a:p>
            <a:pPr algn="just"/>
            <a:r>
              <a:rPr lang="en-US" b="0" i="0" dirty="0">
                <a:solidFill>
                  <a:srgbClr val="5E5E5E"/>
                </a:solidFill>
                <a:effectLst/>
                <a:latin typeface="Open Sans" panose="020B0604020202020204" pitchFamily="34" charset="0"/>
              </a:rPr>
              <a:t>The Chicago Park District maintains sensors in the water at beaches along Chicago's Lake Michigan lakefront. These sensors generally capture the indicated measurements hourly while the sensors are in operation during the summer.</a:t>
            </a:r>
          </a:p>
          <a:p>
            <a:pPr algn="just"/>
            <a:r>
              <a:rPr lang="en-US" dirty="0">
                <a:solidFill>
                  <a:srgbClr val="5E5E5E"/>
                </a:solidFill>
                <a:latin typeface="Open Sans" panose="020B0604020202020204" pitchFamily="34" charset="0"/>
              </a:rPr>
              <a:t>Various parameters are </a:t>
            </a:r>
            <a:r>
              <a:rPr lang="en-US" dirty="0" err="1">
                <a:solidFill>
                  <a:srgbClr val="5E5E5E"/>
                </a:solidFill>
                <a:latin typeface="Open Sans" panose="020B0604020202020204" pitchFamily="34" charset="0"/>
              </a:rPr>
              <a:t>analysed</a:t>
            </a:r>
            <a:endParaRPr lang="en-IN" dirty="0"/>
          </a:p>
        </p:txBody>
      </p:sp>
    </p:spTree>
    <p:extLst>
      <p:ext uri="{BB962C8B-B14F-4D97-AF65-F5344CB8AC3E}">
        <p14:creationId xmlns:p14="http://schemas.microsoft.com/office/powerpoint/2010/main" val="47786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B390-56E0-4B05-B25B-47BEFF9B1A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E61E1D-F3FE-4C32-8534-90DA4989FAE7}"/>
              </a:ext>
            </a:extLst>
          </p:cNvPr>
          <p:cNvSpPr>
            <a:spLocks noGrp="1"/>
          </p:cNvSpPr>
          <p:nvPr>
            <p:ph idx="1"/>
          </p:nvPr>
        </p:nvSpPr>
        <p:spPr/>
        <p:txBody>
          <a:bodyPr/>
          <a:lstStyle/>
          <a:p>
            <a:r>
              <a:rPr lang="en-US" dirty="0"/>
              <a:t>Tools: Python</a:t>
            </a:r>
          </a:p>
          <a:p>
            <a:r>
              <a:rPr lang="en-US" dirty="0"/>
              <a:t>Data Source: </a:t>
            </a:r>
            <a:r>
              <a:rPr lang="en-US" dirty="0">
                <a:hlinkClick r:id="rId2"/>
              </a:rPr>
              <a:t>https://data.cityofchicago.org/Parks-Recreation/Beach-Water-Quality-Automated-Sensors/qmqz-2xku</a:t>
            </a:r>
            <a:endParaRPr lang="en-US" dirty="0"/>
          </a:p>
          <a:p>
            <a:endParaRPr lang="en-IN" dirty="0"/>
          </a:p>
        </p:txBody>
      </p:sp>
    </p:spTree>
    <p:extLst>
      <p:ext uri="{BB962C8B-B14F-4D97-AF65-F5344CB8AC3E}">
        <p14:creationId xmlns:p14="http://schemas.microsoft.com/office/powerpoint/2010/main" val="370188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3A52-65A3-4C55-8600-DD90DC40276B}"/>
              </a:ext>
            </a:extLst>
          </p:cNvPr>
          <p:cNvSpPr>
            <a:spLocks noGrp="1"/>
          </p:cNvSpPr>
          <p:nvPr>
            <p:ph type="title"/>
          </p:nvPr>
        </p:nvSpPr>
        <p:spPr/>
        <p:txBody>
          <a:bodyPr/>
          <a:lstStyle/>
          <a:p>
            <a:r>
              <a:rPr lang="en-US" dirty="0"/>
              <a:t>BEACH NAME VS WATER TEMPERATURE</a:t>
            </a:r>
            <a:endParaRPr lang="en-IN" dirty="0"/>
          </a:p>
        </p:txBody>
      </p:sp>
      <p:pic>
        <p:nvPicPr>
          <p:cNvPr id="5" name="Content Placeholder 4">
            <a:extLst>
              <a:ext uri="{FF2B5EF4-FFF2-40B4-BE49-F238E27FC236}">
                <a16:creationId xmlns:a16="http://schemas.microsoft.com/office/drawing/2014/main" id="{0666CA9D-72B5-4554-BB88-6CA83DADDEAC}"/>
              </a:ext>
            </a:extLst>
          </p:cNvPr>
          <p:cNvPicPr>
            <a:picLocks noGrp="1" noChangeAspect="1"/>
          </p:cNvPicPr>
          <p:nvPr>
            <p:ph sz="half" idx="1"/>
          </p:nvPr>
        </p:nvPicPr>
        <p:blipFill>
          <a:blip r:embed="rId2"/>
          <a:stretch>
            <a:fillRect/>
          </a:stretch>
        </p:blipFill>
        <p:spPr>
          <a:xfrm>
            <a:off x="1095375" y="1910556"/>
            <a:ext cx="4667250" cy="4181475"/>
          </a:xfrm>
        </p:spPr>
      </p:pic>
      <p:sp>
        <p:nvSpPr>
          <p:cNvPr id="6" name="Content Placeholder 5">
            <a:extLst>
              <a:ext uri="{FF2B5EF4-FFF2-40B4-BE49-F238E27FC236}">
                <a16:creationId xmlns:a16="http://schemas.microsoft.com/office/drawing/2014/main" id="{540370EB-D71F-4CCF-B126-C81917B64EF7}"/>
              </a:ext>
            </a:extLst>
          </p:cNvPr>
          <p:cNvSpPr>
            <a:spLocks noGrp="1"/>
          </p:cNvSpPr>
          <p:nvPr>
            <p:ph sz="half" idx="2"/>
          </p:nvPr>
        </p:nvSpPr>
        <p:spPr/>
        <p:txBody>
          <a:bodyPr/>
          <a:lstStyle/>
          <a:p>
            <a:r>
              <a:rPr lang="en-US" dirty="0"/>
              <a:t>Highest temperature recorded in calumet beach</a:t>
            </a:r>
            <a:endParaRPr lang="en-IN" dirty="0"/>
          </a:p>
        </p:txBody>
      </p:sp>
    </p:spTree>
    <p:extLst>
      <p:ext uri="{BB962C8B-B14F-4D97-AF65-F5344CB8AC3E}">
        <p14:creationId xmlns:p14="http://schemas.microsoft.com/office/powerpoint/2010/main" val="307792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9D47-3ECB-4D61-9935-C45D28241F6E}"/>
              </a:ext>
            </a:extLst>
          </p:cNvPr>
          <p:cNvSpPr>
            <a:spLocks noGrp="1"/>
          </p:cNvSpPr>
          <p:nvPr>
            <p:ph type="title"/>
          </p:nvPr>
        </p:nvSpPr>
        <p:spPr/>
        <p:txBody>
          <a:bodyPr/>
          <a:lstStyle/>
          <a:p>
            <a:r>
              <a:rPr lang="en-US" dirty="0"/>
              <a:t>BEACH NAME VS TURBIDITY</a:t>
            </a:r>
            <a:endParaRPr lang="en-IN" dirty="0"/>
          </a:p>
        </p:txBody>
      </p:sp>
      <p:pic>
        <p:nvPicPr>
          <p:cNvPr id="6" name="Content Placeholder 5">
            <a:extLst>
              <a:ext uri="{FF2B5EF4-FFF2-40B4-BE49-F238E27FC236}">
                <a16:creationId xmlns:a16="http://schemas.microsoft.com/office/drawing/2014/main" id="{13FD3187-6AA2-48AE-A8DF-BE0D987534E8}"/>
              </a:ext>
            </a:extLst>
          </p:cNvPr>
          <p:cNvPicPr>
            <a:picLocks noGrp="1" noChangeAspect="1"/>
          </p:cNvPicPr>
          <p:nvPr>
            <p:ph sz="half" idx="1"/>
          </p:nvPr>
        </p:nvPicPr>
        <p:blipFill>
          <a:blip r:embed="rId2"/>
          <a:stretch>
            <a:fillRect/>
          </a:stretch>
        </p:blipFill>
        <p:spPr>
          <a:xfrm>
            <a:off x="942975" y="1924844"/>
            <a:ext cx="4972050" cy="4152900"/>
          </a:xfrm>
        </p:spPr>
      </p:pic>
      <p:sp>
        <p:nvSpPr>
          <p:cNvPr id="4" name="Content Placeholder 3">
            <a:extLst>
              <a:ext uri="{FF2B5EF4-FFF2-40B4-BE49-F238E27FC236}">
                <a16:creationId xmlns:a16="http://schemas.microsoft.com/office/drawing/2014/main" id="{8DFBC27A-3D51-48DE-8549-A091048993E1}"/>
              </a:ext>
            </a:extLst>
          </p:cNvPr>
          <p:cNvSpPr>
            <a:spLocks noGrp="1"/>
          </p:cNvSpPr>
          <p:nvPr>
            <p:ph sz="half" idx="2"/>
          </p:nvPr>
        </p:nvSpPr>
        <p:spPr/>
        <p:txBody>
          <a:bodyPr/>
          <a:lstStyle/>
          <a:p>
            <a:r>
              <a:rPr lang="en-US" dirty="0"/>
              <a:t>Most turbid beach is Ohio street beach</a:t>
            </a:r>
            <a:endParaRPr lang="en-IN" dirty="0"/>
          </a:p>
        </p:txBody>
      </p:sp>
    </p:spTree>
    <p:extLst>
      <p:ext uri="{BB962C8B-B14F-4D97-AF65-F5344CB8AC3E}">
        <p14:creationId xmlns:p14="http://schemas.microsoft.com/office/powerpoint/2010/main" val="365786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14B923-06A0-48CD-A0DC-A99B8DC2D596}"/>
              </a:ext>
            </a:extLst>
          </p:cNvPr>
          <p:cNvSpPr>
            <a:spLocks noGrp="1"/>
          </p:cNvSpPr>
          <p:nvPr>
            <p:ph type="title"/>
          </p:nvPr>
        </p:nvSpPr>
        <p:spPr/>
        <p:txBody>
          <a:bodyPr/>
          <a:lstStyle/>
          <a:p>
            <a:r>
              <a:rPr lang="en-US" dirty="0"/>
              <a:t>BEACH NAME VS WAVE PERIOD</a:t>
            </a:r>
            <a:endParaRPr lang="en-IN" dirty="0"/>
          </a:p>
        </p:txBody>
      </p:sp>
      <p:pic>
        <p:nvPicPr>
          <p:cNvPr id="8" name="Content Placeholder 7">
            <a:extLst>
              <a:ext uri="{FF2B5EF4-FFF2-40B4-BE49-F238E27FC236}">
                <a16:creationId xmlns:a16="http://schemas.microsoft.com/office/drawing/2014/main" id="{F10E47F5-230E-4975-A3B6-26F39A00F14E}"/>
              </a:ext>
            </a:extLst>
          </p:cNvPr>
          <p:cNvPicPr>
            <a:picLocks noGrp="1" noChangeAspect="1"/>
          </p:cNvPicPr>
          <p:nvPr>
            <p:ph sz="half" idx="1"/>
          </p:nvPr>
        </p:nvPicPr>
        <p:blipFill>
          <a:blip r:embed="rId2"/>
          <a:stretch>
            <a:fillRect/>
          </a:stretch>
        </p:blipFill>
        <p:spPr>
          <a:xfrm>
            <a:off x="1020054" y="1825625"/>
            <a:ext cx="4817892" cy="4351338"/>
          </a:xfrm>
        </p:spPr>
      </p:pic>
      <p:sp>
        <p:nvSpPr>
          <p:cNvPr id="6" name="Content Placeholder 5">
            <a:extLst>
              <a:ext uri="{FF2B5EF4-FFF2-40B4-BE49-F238E27FC236}">
                <a16:creationId xmlns:a16="http://schemas.microsoft.com/office/drawing/2014/main" id="{ECBE2E03-E1EF-4C15-A287-1BBC045E34D1}"/>
              </a:ext>
            </a:extLst>
          </p:cNvPr>
          <p:cNvSpPr>
            <a:spLocks noGrp="1"/>
          </p:cNvSpPr>
          <p:nvPr>
            <p:ph sz="half" idx="2"/>
          </p:nvPr>
        </p:nvSpPr>
        <p:spPr/>
        <p:txBody>
          <a:bodyPr/>
          <a:lstStyle/>
          <a:p>
            <a:r>
              <a:rPr lang="en-US" dirty="0"/>
              <a:t>Highest wave period is seen in Montrose Beach</a:t>
            </a:r>
            <a:endParaRPr lang="en-IN" dirty="0"/>
          </a:p>
        </p:txBody>
      </p:sp>
    </p:spTree>
    <p:extLst>
      <p:ext uri="{BB962C8B-B14F-4D97-AF65-F5344CB8AC3E}">
        <p14:creationId xmlns:p14="http://schemas.microsoft.com/office/powerpoint/2010/main" val="16150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82BB-6ABC-43E2-8614-20F89848A241}"/>
              </a:ext>
            </a:extLst>
          </p:cNvPr>
          <p:cNvSpPr>
            <a:spLocks noGrp="1"/>
          </p:cNvSpPr>
          <p:nvPr>
            <p:ph type="title"/>
          </p:nvPr>
        </p:nvSpPr>
        <p:spPr/>
        <p:txBody>
          <a:bodyPr/>
          <a:lstStyle/>
          <a:p>
            <a:r>
              <a:rPr lang="en-US" dirty="0"/>
              <a:t>BEACH NAME VS WAVE HEIGHT</a:t>
            </a:r>
            <a:endParaRPr lang="en-IN" dirty="0"/>
          </a:p>
        </p:txBody>
      </p:sp>
      <p:pic>
        <p:nvPicPr>
          <p:cNvPr id="6" name="Content Placeholder 5">
            <a:extLst>
              <a:ext uri="{FF2B5EF4-FFF2-40B4-BE49-F238E27FC236}">
                <a16:creationId xmlns:a16="http://schemas.microsoft.com/office/drawing/2014/main" id="{77B68649-409D-40C3-9A22-0DB26ECAD367}"/>
              </a:ext>
            </a:extLst>
          </p:cNvPr>
          <p:cNvPicPr>
            <a:picLocks noGrp="1" noChangeAspect="1"/>
          </p:cNvPicPr>
          <p:nvPr>
            <p:ph sz="half" idx="1"/>
          </p:nvPr>
        </p:nvPicPr>
        <p:blipFill>
          <a:blip r:embed="rId2"/>
          <a:stretch>
            <a:fillRect/>
          </a:stretch>
        </p:blipFill>
        <p:spPr>
          <a:xfrm>
            <a:off x="1100137" y="1948656"/>
            <a:ext cx="4657725" cy="4105275"/>
          </a:xfrm>
        </p:spPr>
      </p:pic>
      <p:sp>
        <p:nvSpPr>
          <p:cNvPr id="4" name="Content Placeholder 3">
            <a:extLst>
              <a:ext uri="{FF2B5EF4-FFF2-40B4-BE49-F238E27FC236}">
                <a16:creationId xmlns:a16="http://schemas.microsoft.com/office/drawing/2014/main" id="{569F8263-D1E7-4B2F-BE79-41EF8647D1B4}"/>
              </a:ext>
            </a:extLst>
          </p:cNvPr>
          <p:cNvSpPr>
            <a:spLocks noGrp="1"/>
          </p:cNvSpPr>
          <p:nvPr>
            <p:ph sz="half" idx="2"/>
          </p:nvPr>
        </p:nvSpPr>
        <p:spPr/>
        <p:txBody>
          <a:bodyPr/>
          <a:lstStyle/>
          <a:p>
            <a:r>
              <a:rPr lang="en-US" dirty="0"/>
              <a:t>Highest wave height is seen in Montrose Beach</a:t>
            </a:r>
            <a:endParaRPr lang="en-IN" dirty="0"/>
          </a:p>
          <a:p>
            <a:endParaRPr lang="en-IN" dirty="0"/>
          </a:p>
        </p:txBody>
      </p:sp>
    </p:spTree>
    <p:extLst>
      <p:ext uri="{BB962C8B-B14F-4D97-AF65-F5344CB8AC3E}">
        <p14:creationId xmlns:p14="http://schemas.microsoft.com/office/powerpoint/2010/main" val="204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08AA-F472-4551-A765-C03A6131C372}"/>
              </a:ext>
            </a:extLst>
          </p:cNvPr>
          <p:cNvSpPr>
            <a:spLocks noGrp="1"/>
          </p:cNvSpPr>
          <p:nvPr>
            <p:ph type="title"/>
          </p:nvPr>
        </p:nvSpPr>
        <p:spPr/>
        <p:txBody>
          <a:bodyPr/>
          <a:lstStyle/>
          <a:p>
            <a:r>
              <a:rPr lang="en-US" dirty="0"/>
              <a:t>BATTERY LIFE</a:t>
            </a:r>
            <a:endParaRPr lang="en-IN" dirty="0"/>
          </a:p>
        </p:txBody>
      </p:sp>
      <p:pic>
        <p:nvPicPr>
          <p:cNvPr id="6" name="Content Placeholder 5">
            <a:extLst>
              <a:ext uri="{FF2B5EF4-FFF2-40B4-BE49-F238E27FC236}">
                <a16:creationId xmlns:a16="http://schemas.microsoft.com/office/drawing/2014/main" id="{DC2B5478-14A7-480B-B676-3BC6F8B66EAE}"/>
              </a:ext>
            </a:extLst>
          </p:cNvPr>
          <p:cNvPicPr>
            <a:picLocks noGrp="1" noChangeAspect="1"/>
          </p:cNvPicPr>
          <p:nvPr>
            <p:ph sz="half" idx="1"/>
          </p:nvPr>
        </p:nvPicPr>
        <p:blipFill>
          <a:blip r:embed="rId2"/>
          <a:stretch>
            <a:fillRect/>
          </a:stretch>
        </p:blipFill>
        <p:spPr>
          <a:xfrm>
            <a:off x="838200" y="2429825"/>
            <a:ext cx="5181600" cy="3142937"/>
          </a:xfrm>
        </p:spPr>
      </p:pic>
      <p:sp>
        <p:nvSpPr>
          <p:cNvPr id="4" name="Content Placeholder 3">
            <a:extLst>
              <a:ext uri="{FF2B5EF4-FFF2-40B4-BE49-F238E27FC236}">
                <a16:creationId xmlns:a16="http://schemas.microsoft.com/office/drawing/2014/main" id="{8E5C50D3-7A44-4318-8C5A-E1442EE51FF2}"/>
              </a:ext>
            </a:extLst>
          </p:cNvPr>
          <p:cNvSpPr>
            <a:spLocks noGrp="1"/>
          </p:cNvSpPr>
          <p:nvPr>
            <p:ph sz="half" idx="2"/>
          </p:nvPr>
        </p:nvSpPr>
        <p:spPr/>
        <p:txBody>
          <a:bodyPr/>
          <a:lstStyle/>
          <a:p>
            <a:r>
              <a:rPr lang="en-US" dirty="0"/>
              <a:t>Battery can last long for 10-12 hours.</a:t>
            </a:r>
          </a:p>
          <a:p>
            <a:r>
              <a:rPr lang="en-US" dirty="0"/>
              <a:t>Needs replacement after 10 hours for seamless recording</a:t>
            </a:r>
            <a:endParaRPr lang="en-IN" dirty="0"/>
          </a:p>
        </p:txBody>
      </p:sp>
    </p:spTree>
    <p:extLst>
      <p:ext uri="{BB962C8B-B14F-4D97-AF65-F5344CB8AC3E}">
        <p14:creationId xmlns:p14="http://schemas.microsoft.com/office/powerpoint/2010/main" val="190453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7C07-9BEE-4788-A58C-5F3A0C474427}"/>
              </a:ext>
            </a:extLst>
          </p:cNvPr>
          <p:cNvSpPr>
            <a:spLocks noGrp="1"/>
          </p:cNvSpPr>
          <p:nvPr>
            <p:ph type="title"/>
          </p:nvPr>
        </p:nvSpPr>
        <p:spPr/>
        <p:txBody>
          <a:bodyPr/>
          <a:lstStyle/>
          <a:p>
            <a:r>
              <a:rPr lang="en-US" dirty="0"/>
              <a:t>BEACH NAME VS BATTERY LIFE</a:t>
            </a:r>
            <a:endParaRPr lang="en-IN" dirty="0"/>
          </a:p>
        </p:txBody>
      </p:sp>
      <p:pic>
        <p:nvPicPr>
          <p:cNvPr id="6" name="Content Placeholder 5">
            <a:extLst>
              <a:ext uri="{FF2B5EF4-FFF2-40B4-BE49-F238E27FC236}">
                <a16:creationId xmlns:a16="http://schemas.microsoft.com/office/drawing/2014/main" id="{DFA2E4BF-1C98-4DA9-96BF-E7827969BD84}"/>
              </a:ext>
            </a:extLst>
          </p:cNvPr>
          <p:cNvPicPr>
            <a:picLocks noGrp="1" noChangeAspect="1"/>
          </p:cNvPicPr>
          <p:nvPr>
            <p:ph sz="half" idx="1"/>
          </p:nvPr>
        </p:nvPicPr>
        <p:blipFill>
          <a:blip r:embed="rId2"/>
          <a:stretch>
            <a:fillRect/>
          </a:stretch>
        </p:blipFill>
        <p:spPr>
          <a:xfrm>
            <a:off x="1052512" y="1958181"/>
            <a:ext cx="4752975" cy="4086225"/>
          </a:xfrm>
        </p:spPr>
      </p:pic>
      <p:sp>
        <p:nvSpPr>
          <p:cNvPr id="4" name="Content Placeholder 3">
            <a:extLst>
              <a:ext uri="{FF2B5EF4-FFF2-40B4-BE49-F238E27FC236}">
                <a16:creationId xmlns:a16="http://schemas.microsoft.com/office/drawing/2014/main" id="{1D2AF4AC-00EC-4379-B942-9C0C27A756AB}"/>
              </a:ext>
            </a:extLst>
          </p:cNvPr>
          <p:cNvSpPr>
            <a:spLocks noGrp="1"/>
          </p:cNvSpPr>
          <p:nvPr>
            <p:ph sz="half" idx="2"/>
          </p:nvPr>
        </p:nvSpPr>
        <p:spPr/>
        <p:txBody>
          <a:bodyPr/>
          <a:lstStyle/>
          <a:p>
            <a:r>
              <a:rPr lang="en-US" dirty="0"/>
              <a:t>Almost battery in all beaches have same battery life.</a:t>
            </a:r>
            <a:endParaRPr lang="en-IN" dirty="0"/>
          </a:p>
        </p:txBody>
      </p:sp>
    </p:spTree>
    <p:extLst>
      <p:ext uri="{BB962C8B-B14F-4D97-AF65-F5344CB8AC3E}">
        <p14:creationId xmlns:p14="http://schemas.microsoft.com/office/powerpoint/2010/main" val="1451972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144</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Open Sans</vt:lpstr>
      <vt:lpstr>Office Theme</vt:lpstr>
      <vt:lpstr>Water Quality Analysis</vt:lpstr>
      <vt:lpstr>Problem Statement</vt:lpstr>
      <vt:lpstr>PowerPoint Presentation</vt:lpstr>
      <vt:lpstr>BEACH NAME VS WATER TEMPERATURE</vt:lpstr>
      <vt:lpstr>BEACH NAME VS TURBIDITY</vt:lpstr>
      <vt:lpstr>BEACH NAME VS WAVE PERIOD</vt:lpstr>
      <vt:lpstr>BEACH NAME VS WAVE HEIGHT</vt:lpstr>
      <vt:lpstr>BATTERY LIFE</vt:lpstr>
      <vt:lpstr>BEACH NAME VS BATTERY LIFE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dc:title>
  <dc:creator>Saravanan S</dc:creator>
  <cp:lastModifiedBy>Saravanan S</cp:lastModifiedBy>
  <cp:revision>4</cp:revision>
  <dcterms:created xsi:type="dcterms:W3CDTF">2021-10-11T16:13:17Z</dcterms:created>
  <dcterms:modified xsi:type="dcterms:W3CDTF">2021-10-11T16:23:59Z</dcterms:modified>
</cp:coreProperties>
</file>