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0" r:id="rId1"/>
  </p:sldMasterIdLst>
  <p:sldIdLst>
    <p:sldId id="265" r:id="rId2"/>
    <p:sldId id="264" r:id="rId3"/>
    <p:sldId id="266" r:id="rId4"/>
    <p:sldId id="268" r:id="rId5"/>
    <p:sldId id="269" r:id="rId6"/>
    <p:sldId id="270" r:id="rId7"/>
    <p:sldId id="271" r:id="rId8"/>
    <p:sldId id="272" r:id="rId9"/>
    <p:sldId id="258" r:id="rId10"/>
    <p:sldId id="259" r:id="rId11"/>
    <p:sldId id="260" r:id="rId12"/>
    <p:sldId id="261" r:id="rId13"/>
    <p:sldId id="263" r:id="rId14"/>
    <p:sldId id="267"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52DA73-461B-3FEB-D935-0214E4E83033}" v="93" dt="2022-05-23T19:20:59.867"/>
    <p1510:client id="{25E471D1-E8D3-9BEE-069B-4BA4DCDF13D3}" v="1828" dt="2022-05-24T05:28:51.488"/>
    <p1510:client id="{29BC4FB0-6EF9-5E75-D0C0-9D7B0231026C}" v="14" dt="2022-05-23T19:04:38.427"/>
    <p1510:client id="{2A45CFBF-2D6B-E8FB-8891-6738712E985B}" v="812" dt="2022-05-23T12:38:40.752"/>
    <p1510:client id="{4705DC8B-00A3-EC0B-9545-57C50F9846E4}" v="24" dt="2022-05-23T19:07:16.406"/>
    <p1510:client id="{486C2919-4F3F-B923-3A8E-3F8B3D862E07}" v="419" dt="2022-05-23T13:06:36.334"/>
    <p1510:client id="{E235B76E-6760-4D1D-B979-9935056EFF7F}" v="55" dt="2022-05-23T10:50:19.3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hyperlink" Target="https://github.com/androiddevnotes/awesome-android-kotlin-apps" TargetMode="External"/></Relationships>
</file>

<file path=ppt/diagrams/_rels/data2.xml.rels><?xml version="1.0" encoding="UTF-8" standalone="yes"?>
<Relationships xmlns="http://schemas.openxmlformats.org/package/2006/relationships"><Relationship Id="rId3" Type="http://schemas.openxmlformats.org/officeDocument/2006/relationships/hyperlink" Target="https://mozac.org/" TargetMode="External"/><Relationship Id="rId2" Type="http://schemas.openxmlformats.org/officeDocument/2006/relationships/hyperlink" Target="https://mozilla.github.io/geckoview/" TargetMode="External"/><Relationship Id="rId1" Type="http://schemas.openxmlformats.org/officeDocument/2006/relationships/hyperlink" Target="https://play.google.com/store/apps/details?id=com.primenap" TargetMode="External"/></Relationships>
</file>

<file path=ppt/diagrams/_rels/data3.xml.rels><?xml version="1.0" encoding="UTF-8" standalone="yes"?>
<Relationships xmlns="http://schemas.openxmlformats.org/package/2006/relationships"><Relationship Id="rId2" Type="http://schemas.openxmlformats.org/officeDocument/2006/relationships/hyperlink" Target="https://kitsu.io/" TargetMode="External"/><Relationship Id="rId1" Type="http://schemas.openxmlformats.org/officeDocument/2006/relationships/hyperlink" Target="https://pokeapi.co/"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github.com/androiddevnotes/awesome-android-kotlin-apps"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play.google.com/store/apps/details?id=com.primenap" TargetMode="External"/><Relationship Id="rId2" Type="http://schemas.openxmlformats.org/officeDocument/2006/relationships/hyperlink" Target="https://mozac.org/" TargetMode="External"/><Relationship Id="rId1" Type="http://schemas.openxmlformats.org/officeDocument/2006/relationships/hyperlink" Target="https://mozilla.github.io/geckoview/" TargetMode="External"/></Relationships>
</file>

<file path=ppt/diagrams/_rels/drawing3.xml.rels><?xml version="1.0" encoding="UTF-8" standalone="yes"?>
<Relationships xmlns="http://schemas.openxmlformats.org/package/2006/relationships"><Relationship Id="rId2" Type="http://schemas.openxmlformats.org/officeDocument/2006/relationships/hyperlink" Target="https://kitsu.io/" TargetMode="External"/><Relationship Id="rId1" Type="http://schemas.openxmlformats.org/officeDocument/2006/relationships/hyperlink" Target="https://pokeapi.co/"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70C55E-D37B-464E-82C5-933D1223B05F}"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ECF8DC44-9185-4C53-A2C5-3D4F656D3F48}">
      <dgm:prSet/>
      <dgm:spPr/>
      <dgm:t>
        <a:bodyPr/>
        <a:lstStyle/>
        <a:p>
          <a:r>
            <a:rPr lang="en-US"/>
            <a:t>🎨 </a:t>
          </a:r>
          <a:r>
            <a:rPr lang="en-US">
              <a:hlinkClick xmlns:r="http://schemas.openxmlformats.org/officeDocument/2006/relationships" r:id="rId1"/>
            </a:rPr>
            <a:t>Pattern</a:t>
          </a:r>
          <a:endParaRPr lang="en-US"/>
        </a:p>
      </dgm:t>
    </dgm:pt>
    <dgm:pt modelId="{FF74AFF4-753D-4C9D-A071-540F4BE10B0B}" type="parTrans" cxnId="{9C7E91F0-3905-4091-9051-FE74086E19BC}">
      <dgm:prSet/>
      <dgm:spPr/>
      <dgm:t>
        <a:bodyPr/>
        <a:lstStyle/>
        <a:p>
          <a:endParaRPr lang="en-US"/>
        </a:p>
      </dgm:t>
    </dgm:pt>
    <dgm:pt modelId="{CAB83B1B-1FA2-4CFD-B1E2-C9E664B04665}" type="sibTrans" cxnId="{9C7E91F0-3905-4091-9051-FE74086E19BC}">
      <dgm:prSet/>
      <dgm:spPr/>
      <dgm:t>
        <a:bodyPr/>
        <a:lstStyle/>
        <a:p>
          <a:endParaRPr lang="en-US"/>
        </a:p>
      </dgm:t>
    </dgm:pt>
    <dgm:pt modelId="{447A1C20-1C7D-4E26-8392-2934134D8CDE}">
      <dgm:prSet/>
      <dgm:spPr/>
      <dgm:t>
        <a:bodyPr/>
        <a:lstStyle/>
        <a:p>
          <a:r>
            <a:rPr lang="en-US">
              <a:hlinkClick xmlns:r="http://schemas.openxmlformats.org/officeDocument/2006/relationships" r:id="rId1"/>
            </a:rPr>
            <a:t>Jetpack Compose Apps</a:t>
          </a:r>
          <a:endParaRPr lang="en-US"/>
        </a:p>
      </dgm:t>
    </dgm:pt>
    <dgm:pt modelId="{7EF015FA-FAC0-4B11-B544-E625F4C81E0A}" type="parTrans" cxnId="{C3B383A0-E94C-47BC-A7CA-D57099183A37}">
      <dgm:prSet/>
      <dgm:spPr/>
      <dgm:t>
        <a:bodyPr/>
        <a:lstStyle/>
        <a:p>
          <a:endParaRPr lang="en-US"/>
        </a:p>
      </dgm:t>
    </dgm:pt>
    <dgm:pt modelId="{26CEC9DB-0D0D-4673-94D9-831F606E57F3}" type="sibTrans" cxnId="{C3B383A0-E94C-47BC-A7CA-D57099183A37}">
      <dgm:prSet/>
      <dgm:spPr/>
      <dgm:t>
        <a:bodyPr/>
        <a:lstStyle/>
        <a:p>
          <a:endParaRPr lang="en-US"/>
        </a:p>
      </dgm:t>
    </dgm:pt>
    <dgm:pt modelId="{ABC8DB01-7F9A-4C7F-85B8-76CE45CA4CAC}">
      <dgm:prSet/>
      <dgm:spPr/>
      <dgm:t>
        <a:bodyPr/>
        <a:lstStyle/>
        <a:p>
          <a:r>
            <a:rPr lang="en-US">
              <a:hlinkClick xmlns:r="http://schemas.openxmlformats.org/officeDocument/2006/relationships" r:id="rId1"/>
            </a:rPr>
            <a:t>Model View ViewModel (MVVM)</a:t>
          </a:r>
          <a:endParaRPr lang="en-US"/>
        </a:p>
      </dgm:t>
    </dgm:pt>
    <dgm:pt modelId="{00A8AF2A-4459-4DF4-A1C4-B4C59A4D26F3}" type="parTrans" cxnId="{F5A9E265-88FF-4499-B5A8-16098C64DC35}">
      <dgm:prSet/>
      <dgm:spPr/>
      <dgm:t>
        <a:bodyPr/>
        <a:lstStyle/>
        <a:p>
          <a:endParaRPr lang="en-US"/>
        </a:p>
      </dgm:t>
    </dgm:pt>
    <dgm:pt modelId="{45060EAC-8715-4ED7-BBA7-AF8E73749B1B}" type="sibTrans" cxnId="{F5A9E265-88FF-4499-B5A8-16098C64DC35}">
      <dgm:prSet/>
      <dgm:spPr/>
      <dgm:t>
        <a:bodyPr/>
        <a:lstStyle/>
        <a:p>
          <a:endParaRPr lang="en-US"/>
        </a:p>
      </dgm:t>
    </dgm:pt>
    <dgm:pt modelId="{47B755D6-B499-4F57-8E89-D34A0E2675DF}">
      <dgm:prSet/>
      <dgm:spPr/>
      <dgm:t>
        <a:bodyPr/>
        <a:lstStyle/>
        <a:p>
          <a:r>
            <a:rPr lang="en-US">
              <a:hlinkClick xmlns:r="http://schemas.openxmlformats.org/officeDocument/2006/relationships" r:id="rId1"/>
            </a:rPr>
            <a:t>Normal</a:t>
          </a:r>
          <a:endParaRPr lang="en-US"/>
        </a:p>
      </dgm:t>
    </dgm:pt>
    <dgm:pt modelId="{3EBE93BE-519D-4917-91D4-32DC7409DDCE}" type="parTrans" cxnId="{0BAA67E4-C4AF-4193-8D8F-2AE57B984C84}">
      <dgm:prSet/>
      <dgm:spPr/>
      <dgm:t>
        <a:bodyPr/>
        <a:lstStyle/>
        <a:p>
          <a:endParaRPr lang="en-US"/>
        </a:p>
      </dgm:t>
    </dgm:pt>
    <dgm:pt modelId="{AE0BD093-6508-4B70-AFAB-759EBE47DF4B}" type="sibTrans" cxnId="{0BAA67E4-C4AF-4193-8D8F-2AE57B984C84}">
      <dgm:prSet/>
      <dgm:spPr/>
      <dgm:t>
        <a:bodyPr/>
        <a:lstStyle/>
        <a:p>
          <a:endParaRPr lang="en-US"/>
        </a:p>
      </dgm:t>
    </dgm:pt>
    <dgm:pt modelId="{A65E8544-4EE5-40CF-B2F2-4C93220D8D68}">
      <dgm:prSet/>
      <dgm:spPr/>
      <dgm:t>
        <a:bodyPr/>
        <a:lstStyle/>
        <a:p>
          <a:r>
            <a:rPr lang="en-US">
              <a:hlinkClick xmlns:r="http://schemas.openxmlformats.org/officeDocument/2006/relationships" r:id="rId1"/>
            </a:rPr>
            <a:t>Clean Architecture</a:t>
          </a:r>
          <a:endParaRPr lang="en-US"/>
        </a:p>
      </dgm:t>
    </dgm:pt>
    <dgm:pt modelId="{7DA73EF9-B3D3-4C59-88C1-CDBD762A495C}" type="parTrans" cxnId="{D29C40BA-F1E5-4EAC-8728-D761C5B9592D}">
      <dgm:prSet/>
      <dgm:spPr/>
      <dgm:t>
        <a:bodyPr/>
        <a:lstStyle/>
        <a:p>
          <a:endParaRPr lang="en-US"/>
        </a:p>
      </dgm:t>
    </dgm:pt>
    <dgm:pt modelId="{BF813B60-B379-4301-BAFB-0AD5004DFF2A}" type="sibTrans" cxnId="{D29C40BA-F1E5-4EAC-8728-D761C5B9592D}">
      <dgm:prSet/>
      <dgm:spPr/>
      <dgm:t>
        <a:bodyPr/>
        <a:lstStyle/>
        <a:p>
          <a:endParaRPr lang="en-US"/>
        </a:p>
      </dgm:t>
    </dgm:pt>
    <dgm:pt modelId="{0D4A9B23-6A51-43E4-9659-7BE3280ECCD9}">
      <dgm:prSet/>
      <dgm:spPr/>
      <dgm:t>
        <a:bodyPr/>
        <a:lstStyle/>
        <a:p>
          <a:r>
            <a:rPr lang="en-US">
              <a:hlinkClick xmlns:r="http://schemas.openxmlformats.org/officeDocument/2006/relationships" r:id="rId1"/>
            </a:rPr>
            <a:t>Model View Intent (MVI)</a:t>
          </a:r>
          <a:endParaRPr lang="en-US"/>
        </a:p>
      </dgm:t>
    </dgm:pt>
    <dgm:pt modelId="{B8595846-84D0-4601-8277-347050566AE2}" type="parTrans" cxnId="{7B1B9B34-4538-4CD1-8654-F45017D831C2}">
      <dgm:prSet/>
      <dgm:spPr/>
      <dgm:t>
        <a:bodyPr/>
        <a:lstStyle/>
        <a:p>
          <a:endParaRPr lang="en-US"/>
        </a:p>
      </dgm:t>
    </dgm:pt>
    <dgm:pt modelId="{A54814FE-E8B1-4096-90CE-6AA3217B22CD}" type="sibTrans" cxnId="{7B1B9B34-4538-4CD1-8654-F45017D831C2}">
      <dgm:prSet/>
      <dgm:spPr/>
      <dgm:t>
        <a:bodyPr/>
        <a:lstStyle/>
        <a:p>
          <a:endParaRPr lang="en-US"/>
        </a:p>
      </dgm:t>
    </dgm:pt>
    <dgm:pt modelId="{CE9D059C-6768-4B3C-884C-2F32BBBBDE45}">
      <dgm:prSet/>
      <dgm:spPr/>
      <dgm:t>
        <a:bodyPr/>
        <a:lstStyle/>
        <a:p>
          <a:r>
            <a:rPr lang="en-US">
              <a:hlinkClick xmlns:r="http://schemas.openxmlformats.org/officeDocument/2006/relationships" r:id="rId1"/>
            </a:rPr>
            <a:t>Normal</a:t>
          </a:r>
          <a:endParaRPr lang="en-US"/>
        </a:p>
      </dgm:t>
    </dgm:pt>
    <dgm:pt modelId="{FEE37355-FADB-47CD-8736-86FBECA07F87}" type="parTrans" cxnId="{C442749A-61E4-4741-AA26-333C76852691}">
      <dgm:prSet/>
      <dgm:spPr/>
      <dgm:t>
        <a:bodyPr/>
        <a:lstStyle/>
        <a:p>
          <a:endParaRPr lang="en-US"/>
        </a:p>
      </dgm:t>
    </dgm:pt>
    <dgm:pt modelId="{048A5943-307C-45C3-8D56-51367BE82F9A}" type="sibTrans" cxnId="{C442749A-61E4-4741-AA26-333C76852691}">
      <dgm:prSet/>
      <dgm:spPr/>
      <dgm:t>
        <a:bodyPr/>
        <a:lstStyle/>
        <a:p>
          <a:endParaRPr lang="en-US"/>
        </a:p>
      </dgm:t>
    </dgm:pt>
    <dgm:pt modelId="{190D78EB-F049-4814-8FBD-CDE4B74C9E9B}">
      <dgm:prSet/>
      <dgm:spPr/>
      <dgm:t>
        <a:bodyPr/>
        <a:lstStyle/>
        <a:p>
          <a:r>
            <a:rPr lang="en-US">
              <a:hlinkClick xmlns:r="http://schemas.openxmlformats.org/officeDocument/2006/relationships" r:id="rId1"/>
            </a:rPr>
            <a:t>Clean Architecture</a:t>
          </a:r>
          <a:endParaRPr lang="en-US"/>
        </a:p>
      </dgm:t>
    </dgm:pt>
    <dgm:pt modelId="{8BDE31E3-E641-412A-926C-9AAE4C0A73BE}" type="parTrans" cxnId="{2E350D46-A2F0-4148-8CFD-9109605C12CB}">
      <dgm:prSet/>
      <dgm:spPr/>
      <dgm:t>
        <a:bodyPr/>
        <a:lstStyle/>
        <a:p>
          <a:endParaRPr lang="en-US"/>
        </a:p>
      </dgm:t>
    </dgm:pt>
    <dgm:pt modelId="{E0B986C2-50E0-479D-B951-FB0D400AC936}" type="sibTrans" cxnId="{2E350D46-A2F0-4148-8CFD-9109605C12CB}">
      <dgm:prSet/>
      <dgm:spPr/>
      <dgm:t>
        <a:bodyPr/>
        <a:lstStyle/>
        <a:p>
          <a:endParaRPr lang="en-US"/>
        </a:p>
      </dgm:t>
    </dgm:pt>
    <dgm:pt modelId="{6420AC68-0332-4434-BAB1-C0DCAF7EFF9B}">
      <dgm:prSet/>
      <dgm:spPr/>
      <dgm:t>
        <a:bodyPr/>
        <a:lstStyle/>
        <a:p>
          <a:r>
            <a:rPr lang="en-US">
              <a:hlinkClick xmlns:r="http://schemas.openxmlformats.org/officeDocument/2006/relationships" r:id="rId1"/>
            </a:rPr>
            <a:t>Model View Presenter (MVP)</a:t>
          </a:r>
          <a:endParaRPr lang="en-US"/>
        </a:p>
      </dgm:t>
    </dgm:pt>
    <dgm:pt modelId="{F0D7C3D7-DB63-4B81-9134-A829ECC9F2BE}" type="parTrans" cxnId="{F179814B-4BE2-4B2A-A9C2-1DE4902A7DB2}">
      <dgm:prSet/>
      <dgm:spPr/>
      <dgm:t>
        <a:bodyPr/>
        <a:lstStyle/>
        <a:p>
          <a:endParaRPr lang="en-US"/>
        </a:p>
      </dgm:t>
    </dgm:pt>
    <dgm:pt modelId="{BDEC2DFF-2DA7-459B-95D0-D90971074E76}" type="sibTrans" cxnId="{F179814B-4BE2-4B2A-A9C2-1DE4902A7DB2}">
      <dgm:prSet/>
      <dgm:spPr/>
      <dgm:t>
        <a:bodyPr/>
        <a:lstStyle/>
        <a:p>
          <a:endParaRPr lang="en-US"/>
        </a:p>
      </dgm:t>
    </dgm:pt>
    <dgm:pt modelId="{DFCB0575-D3FB-4BE2-AAF7-A2FD78837567}">
      <dgm:prSet/>
      <dgm:spPr/>
      <dgm:t>
        <a:bodyPr/>
        <a:lstStyle/>
        <a:p>
          <a:r>
            <a:rPr lang="en-US">
              <a:hlinkClick xmlns:r="http://schemas.openxmlformats.org/officeDocument/2006/relationships" r:id="rId1"/>
            </a:rPr>
            <a:t>Model View Controller (MVC) and Other Patterns</a:t>
          </a:r>
          <a:endParaRPr lang="en-US"/>
        </a:p>
      </dgm:t>
    </dgm:pt>
    <dgm:pt modelId="{6DB27AC1-BB7C-4D51-9D3C-D5901A93E481}" type="parTrans" cxnId="{2685F6AE-CAD4-44F6-B1DB-30D848D65209}">
      <dgm:prSet/>
      <dgm:spPr/>
      <dgm:t>
        <a:bodyPr/>
        <a:lstStyle/>
        <a:p>
          <a:endParaRPr lang="en-US"/>
        </a:p>
      </dgm:t>
    </dgm:pt>
    <dgm:pt modelId="{298541BD-E9BF-4A36-B438-D6223A999E95}" type="sibTrans" cxnId="{2685F6AE-CAD4-44F6-B1DB-30D848D65209}">
      <dgm:prSet/>
      <dgm:spPr/>
      <dgm:t>
        <a:bodyPr/>
        <a:lstStyle/>
        <a:p>
          <a:endParaRPr lang="en-US"/>
        </a:p>
      </dgm:t>
    </dgm:pt>
    <dgm:pt modelId="{3AE1EB86-E017-46D6-988F-C94BD95CC7B3}">
      <dgm:prSet/>
      <dgm:spPr/>
      <dgm:t>
        <a:bodyPr/>
        <a:lstStyle/>
        <a:p>
          <a:r>
            <a:rPr lang="en-US"/>
            <a:t>📚 </a:t>
          </a:r>
          <a:r>
            <a:rPr lang="en-US">
              <a:hlinkClick xmlns:r="http://schemas.openxmlformats.org/officeDocument/2006/relationships" r:id="rId1"/>
            </a:rPr>
            <a:t>Tech Stack/Libraries</a:t>
          </a:r>
          <a:endParaRPr lang="en-US"/>
        </a:p>
      </dgm:t>
    </dgm:pt>
    <dgm:pt modelId="{056D7F65-3714-4A77-9D0B-65D505FC5BAB}" type="parTrans" cxnId="{F63FE6B1-7C12-4589-8AA9-70A948417801}">
      <dgm:prSet/>
      <dgm:spPr/>
      <dgm:t>
        <a:bodyPr/>
        <a:lstStyle/>
        <a:p>
          <a:endParaRPr lang="en-US"/>
        </a:p>
      </dgm:t>
    </dgm:pt>
    <dgm:pt modelId="{D0B9D831-4EA3-4933-B852-C51CB13D6FD2}" type="sibTrans" cxnId="{F63FE6B1-7C12-4589-8AA9-70A948417801}">
      <dgm:prSet/>
      <dgm:spPr/>
      <dgm:t>
        <a:bodyPr/>
        <a:lstStyle/>
        <a:p>
          <a:endParaRPr lang="en-US"/>
        </a:p>
      </dgm:t>
    </dgm:pt>
    <dgm:pt modelId="{9BB052F3-8965-4639-A3E9-538C91FC11D0}">
      <dgm:prSet/>
      <dgm:spPr/>
      <dgm:t>
        <a:bodyPr/>
        <a:lstStyle/>
        <a:p>
          <a:r>
            <a:rPr lang="en-US"/>
            <a:t>📝 </a:t>
          </a:r>
          <a:r>
            <a:rPr lang="en-US">
              <a:hlinkClick xmlns:r="http://schemas.openxmlformats.org/officeDocument/2006/relationships" r:id="rId1"/>
            </a:rPr>
            <a:t>Contributing</a:t>
          </a:r>
          <a:endParaRPr lang="en-US"/>
        </a:p>
      </dgm:t>
    </dgm:pt>
    <dgm:pt modelId="{F04AE78C-C0E7-4F10-9BA2-59FE530B4B88}" type="parTrans" cxnId="{4E774ABB-89F4-4A88-82B6-3BD0DA96D75F}">
      <dgm:prSet/>
      <dgm:spPr/>
      <dgm:t>
        <a:bodyPr/>
        <a:lstStyle/>
        <a:p>
          <a:endParaRPr lang="en-US"/>
        </a:p>
      </dgm:t>
    </dgm:pt>
    <dgm:pt modelId="{EBA5EDB0-E911-4469-A61E-FD58CEC6699E}" type="sibTrans" cxnId="{4E774ABB-89F4-4A88-82B6-3BD0DA96D75F}">
      <dgm:prSet/>
      <dgm:spPr/>
      <dgm:t>
        <a:bodyPr/>
        <a:lstStyle/>
        <a:p>
          <a:endParaRPr lang="en-US"/>
        </a:p>
      </dgm:t>
    </dgm:pt>
    <dgm:pt modelId="{8FF2CC7F-8B27-465D-9176-FCA663498F5A}">
      <dgm:prSet/>
      <dgm:spPr/>
      <dgm:t>
        <a:bodyPr/>
        <a:lstStyle/>
        <a:p>
          <a:r>
            <a:rPr lang="en-US"/>
            <a:t>🗿 </a:t>
          </a:r>
          <a:r>
            <a:rPr lang="en-US">
              <a:hlinkClick xmlns:r="http://schemas.openxmlformats.org/officeDocument/2006/relationships" r:id="rId1"/>
            </a:rPr>
            <a:t>Core Contributors</a:t>
          </a:r>
          <a:endParaRPr lang="en-US"/>
        </a:p>
      </dgm:t>
    </dgm:pt>
    <dgm:pt modelId="{311CACBE-3EE7-4C16-827C-7B6AAAEA096D}" type="parTrans" cxnId="{ECC6C80A-C51E-42CA-80D0-DAEF309CF586}">
      <dgm:prSet/>
      <dgm:spPr/>
      <dgm:t>
        <a:bodyPr/>
        <a:lstStyle/>
        <a:p>
          <a:endParaRPr lang="en-US"/>
        </a:p>
      </dgm:t>
    </dgm:pt>
    <dgm:pt modelId="{66F170F2-16D9-4552-9C31-2A73045D6EC5}" type="sibTrans" cxnId="{ECC6C80A-C51E-42CA-80D0-DAEF309CF586}">
      <dgm:prSet/>
      <dgm:spPr/>
      <dgm:t>
        <a:bodyPr/>
        <a:lstStyle/>
        <a:p>
          <a:endParaRPr lang="en-US"/>
        </a:p>
      </dgm:t>
    </dgm:pt>
    <dgm:pt modelId="{4DDAA711-A532-4C96-948E-B97B516C8F9F}" type="pres">
      <dgm:prSet presAssocID="{A370C55E-D37B-464E-82C5-933D1223B05F}" presName="Name0" presStyleCnt="0">
        <dgm:presLayoutVars>
          <dgm:dir/>
          <dgm:resizeHandles val="exact"/>
        </dgm:presLayoutVars>
      </dgm:prSet>
      <dgm:spPr/>
    </dgm:pt>
    <dgm:pt modelId="{D6B2D266-D2A5-4252-958C-C32916D57CC0}" type="pres">
      <dgm:prSet presAssocID="{ECF8DC44-9185-4C53-A2C5-3D4F656D3F48}" presName="node" presStyleLbl="node1" presStyleIdx="0" presStyleCnt="9">
        <dgm:presLayoutVars>
          <dgm:bulletEnabled val="1"/>
        </dgm:presLayoutVars>
      </dgm:prSet>
      <dgm:spPr/>
    </dgm:pt>
    <dgm:pt modelId="{C0D97F7A-49BD-4341-8CBD-60AFAEEA3D49}" type="pres">
      <dgm:prSet presAssocID="{CAB83B1B-1FA2-4CFD-B1E2-C9E664B04665}" presName="sibTrans" presStyleLbl="sibTrans1D1" presStyleIdx="0" presStyleCnt="8"/>
      <dgm:spPr/>
    </dgm:pt>
    <dgm:pt modelId="{7A22E9DD-24B3-4DB0-84D1-1BBC52F6E106}" type="pres">
      <dgm:prSet presAssocID="{CAB83B1B-1FA2-4CFD-B1E2-C9E664B04665}" presName="connectorText" presStyleLbl="sibTrans1D1" presStyleIdx="0" presStyleCnt="8"/>
      <dgm:spPr/>
    </dgm:pt>
    <dgm:pt modelId="{75772A35-CEEA-4AD6-9E9C-65B996AA2859}" type="pres">
      <dgm:prSet presAssocID="{447A1C20-1C7D-4E26-8392-2934134D8CDE}" presName="node" presStyleLbl="node1" presStyleIdx="1" presStyleCnt="9">
        <dgm:presLayoutVars>
          <dgm:bulletEnabled val="1"/>
        </dgm:presLayoutVars>
      </dgm:prSet>
      <dgm:spPr/>
    </dgm:pt>
    <dgm:pt modelId="{B7587D1E-43F9-4402-904F-3F033114E9CC}" type="pres">
      <dgm:prSet presAssocID="{26CEC9DB-0D0D-4673-94D9-831F606E57F3}" presName="sibTrans" presStyleLbl="sibTrans1D1" presStyleIdx="1" presStyleCnt="8"/>
      <dgm:spPr/>
    </dgm:pt>
    <dgm:pt modelId="{FAE9C17D-9912-43C3-9A42-28DEF0D449ED}" type="pres">
      <dgm:prSet presAssocID="{26CEC9DB-0D0D-4673-94D9-831F606E57F3}" presName="connectorText" presStyleLbl="sibTrans1D1" presStyleIdx="1" presStyleCnt="8"/>
      <dgm:spPr/>
    </dgm:pt>
    <dgm:pt modelId="{5DE77BEC-A101-4C8E-97B7-53195CE38F86}" type="pres">
      <dgm:prSet presAssocID="{ABC8DB01-7F9A-4C7F-85B8-76CE45CA4CAC}" presName="node" presStyleLbl="node1" presStyleIdx="2" presStyleCnt="9">
        <dgm:presLayoutVars>
          <dgm:bulletEnabled val="1"/>
        </dgm:presLayoutVars>
      </dgm:prSet>
      <dgm:spPr/>
    </dgm:pt>
    <dgm:pt modelId="{96F423F9-B4BA-44AC-8B81-9A71CB616C23}" type="pres">
      <dgm:prSet presAssocID="{45060EAC-8715-4ED7-BBA7-AF8E73749B1B}" presName="sibTrans" presStyleLbl="sibTrans1D1" presStyleIdx="2" presStyleCnt="8"/>
      <dgm:spPr/>
    </dgm:pt>
    <dgm:pt modelId="{BF0245E8-ECEA-4B99-B8BA-6FAF318B4A77}" type="pres">
      <dgm:prSet presAssocID="{45060EAC-8715-4ED7-BBA7-AF8E73749B1B}" presName="connectorText" presStyleLbl="sibTrans1D1" presStyleIdx="2" presStyleCnt="8"/>
      <dgm:spPr/>
    </dgm:pt>
    <dgm:pt modelId="{FAFE83A2-CA32-4A54-A2B2-D8ABFDC893B2}" type="pres">
      <dgm:prSet presAssocID="{0D4A9B23-6A51-43E4-9659-7BE3280ECCD9}" presName="node" presStyleLbl="node1" presStyleIdx="3" presStyleCnt="9">
        <dgm:presLayoutVars>
          <dgm:bulletEnabled val="1"/>
        </dgm:presLayoutVars>
      </dgm:prSet>
      <dgm:spPr/>
    </dgm:pt>
    <dgm:pt modelId="{4959336B-A754-4035-B85C-460099CF5AE9}" type="pres">
      <dgm:prSet presAssocID="{A54814FE-E8B1-4096-90CE-6AA3217B22CD}" presName="sibTrans" presStyleLbl="sibTrans1D1" presStyleIdx="3" presStyleCnt="8"/>
      <dgm:spPr/>
    </dgm:pt>
    <dgm:pt modelId="{87BD336E-DC96-4F12-B1AD-B879636CA181}" type="pres">
      <dgm:prSet presAssocID="{A54814FE-E8B1-4096-90CE-6AA3217B22CD}" presName="connectorText" presStyleLbl="sibTrans1D1" presStyleIdx="3" presStyleCnt="8"/>
      <dgm:spPr/>
    </dgm:pt>
    <dgm:pt modelId="{C0F90017-DC79-4004-9B51-6373F9B65B4A}" type="pres">
      <dgm:prSet presAssocID="{6420AC68-0332-4434-BAB1-C0DCAF7EFF9B}" presName="node" presStyleLbl="node1" presStyleIdx="4" presStyleCnt="9">
        <dgm:presLayoutVars>
          <dgm:bulletEnabled val="1"/>
        </dgm:presLayoutVars>
      </dgm:prSet>
      <dgm:spPr/>
    </dgm:pt>
    <dgm:pt modelId="{88CFB442-829C-442F-AE8F-2C7FA67F7270}" type="pres">
      <dgm:prSet presAssocID="{BDEC2DFF-2DA7-459B-95D0-D90971074E76}" presName="sibTrans" presStyleLbl="sibTrans1D1" presStyleIdx="4" presStyleCnt="8"/>
      <dgm:spPr/>
    </dgm:pt>
    <dgm:pt modelId="{8AE4A214-7DB7-419D-A4E4-4DED1B1137DC}" type="pres">
      <dgm:prSet presAssocID="{BDEC2DFF-2DA7-459B-95D0-D90971074E76}" presName="connectorText" presStyleLbl="sibTrans1D1" presStyleIdx="4" presStyleCnt="8"/>
      <dgm:spPr/>
    </dgm:pt>
    <dgm:pt modelId="{F772C2D0-BF8E-43DB-9B9C-292563DA65A1}" type="pres">
      <dgm:prSet presAssocID="{DFCB0575-D3FB-4BE2-AAF7-A2FD78837567}" presName="node" presStyleLbl="node1" presStyleIdx="5" presStyleCnt="9">
        <dgm:presLayoutVars>
          <dgm:bulletEnabled val="1"/>
        </dgm:presLayoutVars>
      </dgm:prSet>
      <dgm:spPr/>
    </dgm:pt>
    <dgm:pt modelId="{6D8518AC-D5DC-4A64-BD91-C1FAF7552537}" type="pres">
      <dgm:prSet presAssocID="{298541BD-E9BF-4A36-B438-D6223A999E95}" presName="sibTrans" presStyleLbl="sibTrans1D1" presStyleIdx="5" presStyleCnt="8"/>
      <dgm:spPr/>
    </dgm:pt>
    <dgm:pt modelId="{C5DDE04B-93EC-4DF6-AAB8-B828F929FB18}" type="pres">
      <dgm:prSet presAssocID="{298541BD-E9BF-4A36-B438-D6223A999E95}" presName="connectorText" presStyleLbl="sibTrans1D1" presStyleIdx="5" presStyleCnt="8"/>
      <dgm:spPr/>
    </dgm:pt>
    <dgm:pt modelId="{E64E3AB0-6E91-44EE-AB39-5E63900317D6}" type="pres">
      <dgm:prSet presAssocID="{3AE1EB86-E017-46D6-988F-C94BD95CC7B3}" presName="node" presStyleLbl="node1" presStyleIdx="6" presStyleCnt="9">
        <dgm:presLayoutVars>
          <dgm:bulletEnabled val="1"/>
        </dgm:presLayoutVars>
      </dgm:prSet>
      <dgm:spPr/>
    </dgm:pt>
    <dgm:pt modelId="{199845BC-BB2B-4E17-BCA8-A6C70E63E2E8}" type="pres">
      <dgm:prSet presAssocID="{D0B9D831-4EA3-4933-B852-C51CB13D6FD2}" presName="sibTrans" presStyleLbl="sibTrans1D1" presStyleIdx="6" presStyleCnt="8"/>
      <dgm:spPr/>
    </dgm:pt>
    <dgm:pt modelId="{BB33D134-0448-4B84-9CF9-0ADFD7AA90B8}" type="pres">
      <dgm:prSet presAssocID="{D0B9D831-4EA3-4933-B852-C51CB13D6FD2}" presName="connectorText" presStyleLbl="sibTrans1D1" presStyleIdx="6" presStyleCnt="8"/>
      <dgm:spPr/>
    </dgm:pt>
    <dgm:pt modelId="{7986CDED-7D2D-4758-B5B2-DB5D130E6DF0}" type="pres">
      <dgm:prSet presAssocID="{9BB052F3-8965-4639-A3E9-538C91FC11D0}" presName="node" presStyleLbl="node1" presStyleIdx="7" presStyleCnt="9">
        <dgm:presLayoutVars>
          <dgm:bulletEnabled val="1"/>
        </dgm:presLayoutVars>
      </dgm:prSet>
      <dgm:spPr/>
    </dgm:pt>
    <dgm:pt modelId="{5B5E1375-96F4-4928-998E-2FEC2D774033}" type="pres">
      <dgm:prSet presAssocID="{EBA5EDB0-E911-4469-A61E-FD58CEC6699E}" presName="sibTrans" presStyleLbl="sibTrans1D1" presStyleIdx="7" presStyleCnt="8"/>
      <dgm:spPr/>
    </dgm:pt>
    <dgm:pt modelId="{E3C1A827-424B-4C8F-B449-CA1D9761FF58}" type="pres">
      <dgm:prSet presAssocID="{EBA5EDB0-E911-4469-A61E-FD58CEC6699E}" presName="connectorText" presStyleLbl="sibTrans1D1" presStyleIdx="7" presStyleCnt="8"/>
      <dgm:spPr/>
    </dgm:pt>
    <dgm:pt modelId="{A9254454-083E-4FDE-A9D0-07B5B71DBDFB}" type="pres">
      <dgm:prSet presAssocID="{8FF2CC7F-8B27-465D-9176-FCA663498F5A}" presName="node" presStyleLbl="node1" presStyleIdx="8" presStyleCnt="9">
        <dgm:presLayoutVars>
          <dgm:bulletEnabled val="1"/>
        </dgm:presLayoutVars>
      </dgm:prSet>
      <dgm:spPr/>
    </dgm:pt>
  </dgm:ptLst>
  <dgm:cxnLst>
    <dgm:cxn modelId="{D14D8F08-7606-4C52-912A-09378B2446C6}" type="presOf" srcId="{DFCB0575-D3FB-4BE2-AAF7-A2FD78837567}" destId="{F772C2D0-BF8E-43DB-9B9C-292563DA65A1}" srcOrd="0" destOrd="0" presId="urn:microsoft.com/office/officeart/2016/7/layout/RepeatingBendingProcessNew"/>
    <dgm:cxn modelId="{ECC6C80A-C51E-42CA-80D0-DAEF309CF586}" srcId="{A370C55E-D37B-464E-82C5-933D1223B05F}" destId="{8FF2CC7F-8B27-465D-9176-FCA663498F5A}" srcOrd="8" destOrd="0" parTransId="{311CACBE-3EE7-4C16-827C-7B6AAAEA096D}" sibTransId="{66F170F2-16D9-4552-9C31-2A73045D6EC5}"/>
    <dgm:cxn modelId="{68AF7618-5CCB-4DDA-9487-C57F91AA1FFD}" type="presOf" srcId="{190D78EB-F049-4814-8FBD-CDE4B74C9E9B}" destId="{FAFE83A2-CA32-4A54-A2B2-D8ABFDC893B2}" srcOrd="0" destOrd="2" presId="urn:microsoft.com/office/officeart/2016/7/layout/RepeatingBendingProcessNew"/>
    <dgm:cxn modelId="{3BFDF827-4687-432B-A920-F235716B6822}" type="presOf" srcId="{6420AC68-0332-4434-BAB1-C0DCAF7EFF9B}" destId="{C0F90017-DC79-4004-9B51-6373F9B65B4A}" srcOrd="0" destOrd="0" presId="urn:microsoft.com/office/officeart/2016/7/layout/RepeatingBendingProcessNew"/>
    <dgm:cxn modelId="{24B35C28-BA85-433F-8CA8-4CF2391983D1}" type="presOf" srcId="{26CEC9DB-0D0D-4673-94D9-831F606E57F3}" destId="{FAE9C17D-9912-43C3-9A42-28DEF0D449ED}" srcOrd="1" destOrd="0" presId="urn:microsoft.com/office/officeart/2016/7/layout/RepeatingBendingProcessNew"/>
    <dgm:cxn modelId="{7B1B9B34-4538-4CD1-8654-F45017D831C2}" srcId="{A370C55E-D37B-464E-82C5-933D1223B05F}" destId="{0D4A9B23-6A51-43E4-9659-7BE3280ECCD9}" srcOrd="3" destOrd="0" parTransId="{B8595846-84D0-4601-8277-347050566AE2}" sibTransId="{A54814FE-E8B1-4096-90CE-6AA3217B22CD}"/>
    <dgm:cxn modelId="{FA0D773B-BA74-46C1-B2DE-1702779D18BC}" type="presOf" srcId="{A65E8544-4EE5-40CF-B2F2-4C93220D8D68}" destId="{5DE77BEC-A101-4C8E-97B7-53195CE38F86}" srcOrd="0" destOrd="2" presId="urn:microsoft.com/office/officeart/2016/7/layout/RepeatingBendingProcessNew"/>
    <dgm:cxn modelId="{90CF265C-6F92-41DA-B68B-D223F6D2CC2D}" type="presOf" srcId="{EBA5EDB0-E911-4469-A61E-FD58CEC6699E}" destId="{5B5E1375-96F4-4928-998E-2FEC2D774033}" srcOrd="0" destOrd="0" presId="urn:microsoft.com/office/officeart/2016/7/layout/RepeatingBendingProcessNew"/>
    <dgm:cxn modelId="{2DDE9E44-5406-47C5-89EB-63D9B13EA20E}" type="presOf" srcId="{ABC8DB01-7F9A-4C7F-85B8-76CE45CA4CAC}" destId="{5DE77BEC-A101-4C8E-97B7-53195CE38F86}" srcOrd="0" destOrd="0" presId="urn:microsoft.com/office/officeart/2016/7/layout/RepeatingBendingProcessNew"/>
    <dgm:cxn modelId="{F5A9E265-88FF-4499-B5A8-16098C64DC35}" srcId="{A370C55E-D37B-464E-82C5-933D1223B05F}" destId="{ABC8DB01-7F9A-4C7F-85B8-76CE45CA4CAC}" srcOrd="2" destOrd="0" parTransId="{00A8AF2A-4459-4DF4-A1C4-B4C59A4D26F3}" sibTransId="{45060EAC-8715-4ED7-BBA7-AF8E73749B1B}"/>
    <dgm:cxn modelId="{2E350D46-A2F0-4148-8CFD-9109605C12CB}" srcId="{0D4A9B23-6A51-43E4-9659-7BE3280ECCD9}" destId="{190D78EB-F049-4814-8FBD-CDE4B74C9E9B}" srcOrd="1" destOrd="0" parTransId="{8BDE31E3-E641-412A-926C-9AAE4C0A73BE}" sibTransId="{E0B986C2-50E0-479D-B951-FB0D400AC936}"/>
    <dgm:cxn modelId="{823DB046-0480-4D1B-BA32-B319764D4D37}" type="presOf" srcId="{8FF2CC7F-8B27-465D-9176-FCA663498F5A}" destId="{A9254454-083E-4FDE-A9D0-07B5B71DBDFB}" srcOrd="0" destOrd="0" presId="urn:microsoft.com/office/officeart/2016/7/layout/RepeatingBendingProcessNew"/>
    <dgm:cxn modelId="{F179814B-4BE2-4B2A-A9C2-1DE4902A7DB2}" srcId="{A370C55E-D37B-464E-82C5-933D1223B05F}" destId="{6420AC68-0332-4434-BAB1-C0DCAF7EFF9B}" srcOrd="4" destOrd="0" parTransId="{F0D7C3D7-DB63-4B81-9134-A829ECC9F2BE}" sibTransId="{BDEC2DFF-2DA7-459B-95D0-D90971074E76}"/>
    <dgm:cxn modelId="{C82B4A50-F85A-4D17-9D2E-F6DF46DF016D}" type="presOf" srcId="{CAB83B1B-1FA2-4CFD-B1E2-C9E664B04665}" destId="{7A22E9DD-24B3-4DB0-84D1-1BBC52F6E106}" srcOrd="1" destOrd="0" presId="urn:microsoft.com/office/officeart/2016/7/layout/RepeatingBendingProcessNew"/>
    <dgm:cxn modelId="{2220BB50-A193-428D-B0C3-891888E1A264}" type="presOf" srcId="{26CEC9DB-0D0D-4673-94D9-831F606E57F3}" destId="{B7587D1E-43F9-4402-904F-3F033114E9CC}" srcOrd="0" destOrd="0" presId="urn:microsoft.com/office/officeart/2016/7/layout/RepeatingBendingProcessNew"/>
    <dgm:cxn modelId="{540ED471-CE4D-40E9-A698-F2DA65D27317}" type="presOf" srcId="{45060EAC-8715-4ED7-BBA7-AF8E73749B1B}" destId="{BF0245E8-ECEA-4B99-B8BA-6FAF318B4A77}" srcOrd="1" destOrd="0" presId="urn:microsoft.com/office/officeart/2016/7/layout/RepeatingBendingProcessNew"/>
    <dgm:cxn modelId="{B8A59E74-EBF1-4921-9B64-8DDEB13E7F6C}" type="presOf" srcId="{A54814FE-E8B1-4096-90CE-6AA3217B22CD}" destId="{87BD336E-DC96-4F12-B1AD-B879636CA181}" srcOrd="1" destOrd="0" presId="urn:microsoft.com/office/officeart/2016/7/layout/RepeatingBendingProcessNew"/>
    <dgm:cxn modelId="{4E2F747A-551F-4A88-B8A2-C173D1C8BD50}" type="presOf" srcId="{A370C55E-D37B-464E-82C5-933D1223B05F}" destId="{4DDAA711-A532-4C96-948E-B97B516C8F9F}" srcOrd="0" destOrd="0" presId="urn:microsoft.com/office/officeart/2016/7/layout/RepeatingBendingProcessNew"/>
    <dgm:cxn modelId="{869DBA7E-70D5-4EB6-A74E-EB305B221C4F}" type="presOf" srcId="{BDEC2DFF-2DA7-459B-95D0-D90971074E76}" destId="{88CFB442-829C-442F-AE8F-2C7FA67F7270}" srcOrd="0" destOrd="0" presId="urn:microsoft.com/office/officeart/2016/7/layout/RepeatingBendingProcessNew"/>
    <dgm:cxn modelId="{1E956084-D99E-4834-A313-E655D44B492F}" type="presOf" srcId="{447A1C20-1C7D-4E26-8392-2934134D8CDE}" destId="{75772A35-CEEA-4AD6-9E9C-65B996AA2859}" srcOrd="0" destOrd="0" presId="urn:microsoft.com/office/officeart/2016/7/layout/RepeatingBendingProcessNew"/>
    <dgm:cxn modelId="{D6FE6E8B-28C7-4475-9F08-2A68674C39F0}" type="presOf" srcId="{D0B9D831-4EA3-4933-B852-C51CB13D6FD2}" destId="{BB33D134-0448-4B84-9CF9-0ADFD7AA90B8}" srcOrd="1" destOrd="0" presId="urn:microsoft.com/office/officeart/2016/7/layout/RepeatingBendingProcessNew"/>
    <dgm:cxn modelId="{4931048C-600E-4467-800C-BFF6FA284F49}" type="presOf" srcId="{CAB83B1B-1FA2-4CFD-B1E2-C9E664B04665}" destId="{C0D97F7A-49BD-4341-8CBD-60AFAEEA3D49}" srcOrd="0" destOrd="0" presId="urn:microsoft.com/office/officeart/2016/7/layout/RepeatingBendingProcessNew"/>
    <dgm:cxn modelId="{C442749A-61E4-4741-AA26-333C76852691}" srcId="{0D4A9B23-6A51-43E4-9659-7BE3280ECCD9}" destId="{CE9D059C-6768-4B3C-884C-2F32BBBBDE45}" srcOrd="0" destOrd="0" parTransId="{FEE37355-FADB-47CD-8736-86FBECA07F87}" sibTransId="{048A5943-307C-45C3-8D56-51367BE82F9A}"/>
    <dgm:cxn modelId="{107D519E-D92E-4D4C-AB3B-6D20C0268F8E}" type="presOf" srcId="{47B755D6-B499-4F57-8E89-D34A0E2675DF}" destId="{5DE77BEC-A101-4C8E-97B7-53195CE38F86}" srcOrd="0" destOrd="1" presId="urn:microsoft.com/office/officeart/2016/7/layout/RepeatingBendingProcessNew"/>
    <dgm:cxn modelId="{C3B383A0-E94C-47BC-A7CA-D57099183A37}" srcId="{A370C55E-D37B-464E-82C5-933D1223B05F}" destId="{447A1C20-1C7D-4E26-8392-2934134D8CDE}" srcOrd="1" destOrd="0" parTransId="{7EF015FA-FAC0-4B11-B544-E625F4C81E0A}" sibTransId="{26CEC9DB-0D0D-4673-94D9-831F606E57F3}"/>
    <dgm:cxn modelId="{A089AEA0-C0AE-4282-8201-99787B676CD3}" type="presOf" srcId="{298541BD-E9BF-4A36-B438-D6223A999E95}" destId="{6D8518AC-D5DC-4A64-BD91-C1FAF7552537}" srcOrd="0" destOrd="0" presId="urn:microsoft.com/office/officeart/2016/7/layout/RepeatingBendingProcessNew"/>
    <dgm:cxn modelId="{6B0ACFA0-7628-4D87-BBDB-78D63FC5F950}" type="presOf" srcId="{0D4A9B23-6A51-43E4-9659-7BE3280ECCD9}" destId="{FAFE83A2-CA32-4A54-A2B2-D8ABFDC893B2}" srcOrd="0" destOrd="0" presId="urn:microsoft.com/office/officeart/2016/7/layout/RepeatingBendingProcessNew"/>
    <dgm:cxn modelId="{AE7CD9A3-4284-4CB5-A843-C0DABDFA76F8}" type="presOf" srcId="{3AE1EB86-E017-46D6-988F-C94BD95CC7B3}" destId="{E64E3AB0-6E91-44EE-AB39-5E63900317D6}" srcOrd="0" destOrd="0" presId="urn:microsoft.com/office/officeart/2016/7/layout/RepeatingBendingProcessNew"/>
    <dgm:cxn modelId="{DD0870A7-BBCE-4B68-9054-28C953542DB2}" type="presOf" srcId="{9BB052F3-8965-4639-A3E9-538C91FC11D0}" destId="{7986CDED-7D2D-4758-B5B2-DB5D130E6DF0}" srcOrd="0" destOrd="0" presId="urn:microsoft.com/office/officeart/2016/7/layout/RepeatingBendingProcessNew"/>
    <dgm:cxn modelId="{4C3A2CAE-901B-4FE1-A495-5FB45BFFEBDB}" type="presOf" srcId="{ECF8DC44-9185-4C53-A2C5-3D4F656D3F48}" destId="{D6B2D266-D2A5-4252-958C-C32916D57CC0}" srcOrd="0" destOrd="0" presId="urn:microsoft.com/office/officeart/2016/7/layout/RepeatingBendingProcessNew"/>
    <dgm:cxn modelId="{2685F6AE-CAD4-44F6-B1DB-30D848D65209}" srcId="{A370C55E-D37B-464E-82C5-933D1223B05F}" destId="{DFCB0575-D3FB-4BE2-AAF7-A2FD78837567}" srcOrd="5" destOrd="0" parTransId="{6DB27AC1-BB7C-4D51-9D3C-D5901A93E481}" sibTransId="{298541BD-E9BF-4A36-B438-D6223A999E95}"/>
    <dgm:cxn modelId="{362A8CB0-B8C8-4159-B934-AC929C3BAECF}" type="presOf" srcId="{45060EAC-8715-4ED7-BBA7-AF8E73749B1B}" destId="{96F423F9-B4BA-44AC-8B81-9A71CB616C23}" srcOrd="0" destOrd="0" presId="urn:microsoft.com/office/officeart/2016/7/layout/RepeatingBendingProcessNew"/>
    <dgm:cxn modelId="{F63FE6B1-7C12-4589-8AA9-70A948417801}" srcId="{A370C55E-D37B-464E-82C5-933D1223B05F}" destId="{3AE1EB86-E017-46D6-988F-C94BD95CC7B3}" srcOrd="6" destOrd="0" parTransId="{056D7F65-3714-4A77-9D0B-65D505FC5BAB}" sibTransId="{D0B9D831-4EA3-4933-B852-C51CB13D6FD2}"/>
    <dgm:cxn modelId="{D29C40BA-F1E5-4EAC-8728-D761C5B9592D}" srcId="{ABC8DB01-7F9A-4C7F-85B8-76CE45CA4CAC}" destId="{A65E8544-4EE5-40CF-B2F2-4C93220D8D68}" srcOrd="1" destOrd="0" parTransId="{7DA73EF9-B3D3-4C59-88C1-CDBD762A495C}" sibTransId="{BF813B60-B379-4301-BAFB-0AD5004DFF2A}"/>
    <dgm:cxn modelId="{4E774ABB-89F4-4A88-82B6-3BD0DA96D75F}" srcId="{A370C55E-D37B-464E-82C5-933D1223B05F}" destId="{9BB052F3-8965-4639-A3E9-538C91FC11D0}" srcOrd="7" destOrd="0" parTransId="{F04AE78C-C0E7-4F10-9BA2-59FE530B4B88}" sibTransId="{EBA5EDB0-E911-4469-A61E-FD58CEC6699E}"/>
    <dgm:cxn modelId="{1CB494C5-6497-4F59-96A4-5273C5D02B88}" type="presOf" srcId="{CE9D059C-6768-4B3C-884C-2F32BBBBDE45}" destId="{FAFE83A2-CA32-4A54-A2B2-D8ABFDC893B2}" srcOrd="0" destOrd="1" presId="urn:microsoft.com/office/officeart/2016/7/layout/RepeatingBendingProcessNew"/>
    <dgm:cxn modelId="{198C70D3-B3B3-47D5-9911-8714076BC11C}" type="presOf" srcId="{298541BD-E9BF-4A36-B438-D6223A999E95}" destId="{C5DDE04B-93EC-4DF6-AAB8-B828F929FB18}" srcOrd="1" destOrd="0" presId="urn:microsoft.com/office/officeart/2016/7/layout/RepeatingBendingProcessNew"/>
    <dgm:cxn modelId="{0BAA67E4-C4AF-4193-8D8F-2AE57B984C84}" srcId="{ABC8DB01-7F9A-4C7F-85B8-76CE45CA4CAC}" destId="{47B755D6-B499-4F57-8E89-D34A0E2675DF}" srcOrd="0" destOrd="0" parTransId="{3EBE93BE-519D-4917-91D4-32DC7409DDCE}" sibTransId="{AE0BD093-6508-4B70-AFAB-759EBE47DF4B}"/>
    <dgm:cxn modelId="{2CD70FE5-0F6B-4BE5-947A-73FC20E5B7D6}" type="presOf" srcId="{D0B9D831-4EA3-4933-B852-C51CB13D6FD2}" destId="{199845BC-BB2B-4E17-BCA8-A6C70E63E2E8}" srcOrd="0" destOrd="0" presId="urn:microsoft.com/office/officeart/2016/7/layout/RepeatingBendingProcessNew"/>
    <dgm:cxn modelId="{581103EE-9DBB-4875-A7F2-77036E52F776}" type="presOf" srcId="{A54814FE-E8B1-4096-90CE-6AA3217B22CD}" destId="{4959336B-A754-4035-B85C-460099CF5AE9}" srcOrd="0" destOrd="0" presId="urn:microsoft.com/office/officeart/2016/7/layout/RepeatingBendingProcessNew"/>
    <dgm:cxn modelId="{F03054EE-2E48-49E4-8E50-D59FC4D65097}" type="presOf" srcId="{BDEC2DFF-2DA7-459B-95D0-D90971074E76}" destId="{8AE4A214-7DB7-419D-A4E4-4DED1B1137DC}" srcOrd="1" destOrd="0" presId="urn:microsoft.com/office/officeart/2016/7/layout/RepeatingBendingProcessNew"/>
    <dgm:cxn modelId="{9C7E91F0-3905-4091-9051-FE74086E19BC}" srcId="{A370C55E-D37B-464E-82C5-933D1223B05F}" destId="{ECF8DC44-9185-4C53-A2C5-3D4F656D3F48}" srcOrd="0" destOrd="0" parTransId="{FF74AFF4-753D-4C9D-A071-540F4BE10B0B}" sibTransId="{CAB83B1B-1FA2-4CFD-B1E2-C9E664B04665}"/>
    <dgm:cxn modelId="{8D1383FD-0878-46A4-A67E-1BBDE61FD72B}" type="presOf" srcId="{EBA5EDB0-E911-4469-A61E-FD58CEC6699E}" destId="{E3C1A827-424B-4C8F-B449-CA1D9761FF58}" srcOrd="1" destOrd="0" presId="urn:microsoft.com/office/officeart/2016/7/layout/RepeatingBendingProcessNew"/>
    <dgm:cxn modelId="{32F68182-3724-4A2D-AC62-495567C3AB26}" type="presParOf" srcId="{4DDAA711-A532-4C96-948E-B97B516C8F9F}" destId="{D6B2D266-D2A5-4252-958C-C32916D57CC0}" srcOrd="0" destOrd="0" presId="urn:microsoft.com/office/officeart/2016/7/layout/RepeatingBendingProcessNew"/>
    <dgm:cxn modelId="{AE961FF2-B377-4119-B1E6-DF8A7B494DB5}" type="presParOf" srcId="{4DDAA711-A532-4C96-948E-B97B516C8F9F}" destId="{C0D97F7A-49BD-4341-8CBD-60AFAEEA3D49}" srcOrd="1" destOrd="0" presId="urn:microsoft.com/office/officeart/2016/7/layout/RepeatingBendingProcessNew"/>
    <dgm:cxn modelId="{72982F6F-76F8-4048-ABFA-B357FD17F091}" type="presParOf" srcId="{C0D97F7A-49BD-4341-8CBD-60AFAEEA3D49}" destId="{7A22E9DD-24B3-4DB0-84D1-1BBC52F6E106}" srcOrd="0" destOrd="0" presId="urn:microsoft.com/office/officeart/2016/7/layout/RepeatingBendingProcessNew"/>
    <dgm:cxn modelId="{A3B8A918-0262-442F-9254-080D22EB2344}" type="presParOf" srcId="{4DDAA711-A532-4C96-948E-B97B516C8F9F}" destId="{75772A35-CEEA-4AD6-9E9C-65B996AA2859}" srcOrd="2" destOrd="0" presId="urn:microsoft.com/office/officeart/2016/7/layout/RepeatingBendingProcessNew"/>
    <dgm:cxn modelId="{A41C908A-F52D-4757-A32F-D89F1CA9F660}" type="presParOf" srcId="{4DDAA711-A532-4C96-948E-B97B516C8F9F}" destId="{B7587D1E-43F9-4402-904F-3F033114E9CC}" srcOrd="3" destOrd="0" presId="urn:microsoft.com/office/officeart/2016/7/layout/RepeatingBendingProcessNew"/>
    <dgm:cxn modelId="{ACBC1306-D9C3-49C8-AE65-B969FAC7568A}" type="presParOf" srcId="{B7587D1E-43F9-4402-904F-3F033114E9CC}" destId="{FAE9C17D-9912-43C3-9A42-28DEF0D449ED}" srcOrd="0" destOrd="0" presId="urn:microsoft.com/office/officeart/2016/7/layout/RepeatingBendingProcessNew"/>
    <dgm:cxn modelId="{3FC5147F-F071-4D87-922B-7E694112314C}" type="presParOf" srcId="{4DDAA711-A532-4C96-948E-B97B516C8F9F}" destId="{5DE77BEC-A101-4C8E-97B7-53195CE38F86}" srcOrd="4" destOrd="0" presId="urn:microsoft.com/office/officeart/2016/7/layout/RepeatingBendingProcessNew"/>
    <dgm:cxn modelId="{5F6B776B-098A-4100-A519-72859EC47976}" type="presParOf" srcId="{4DDAA711-A532-4C96-948E-B97B516C8F9F}" destId="{96F423F9-B4BA-44AC-8B81-9A71CB616C23}" srcOrd="5" destOrd="0" presId="urn:microsoft.com/office/officeart/2016/7/layout/RepeatingBendingProcessNew"/>
    <dgm:cxn modelId="{172D10EA-2FB8-4AE4-B4AB-E0FDABA64C7C}" type="presParOf" srcId="{96F423F9-B4BA-44AC-8B81-9A71CB616C23}" destId="{BF0245E8-ECEA-4B99-B8BA-6FAF318B4A77}" srcOrd="0" destOrd="0" presId="urn:microsoft.com/office/officeart/2016/7/layout/RepeatingBendingProcessNew"/>
    <dgm:cxn modelId="{14CF732B-9D68-4978-89BC-BFF0BDDA69C9}" type="presParOf" srcId="{4DDAA711-A532-4C96-948E-B97B516C8F9F}" destId="{FAFE83A2-CA32-4A54-A2B2-D8ABFDC893B2}" srcOrd="6" destOrd="0" presId="urn:microsoft.com/office/officeart/2016/7/layout/RepeatingBendingProcessNew"/>
    <dgm:cxn modelId="{9EC35270-3815-4DBF-AC48-4CA7C7E0D0A2}" type="presParOf" srcId="{4DDAA711-A532-4C96-948E-B97B516C8F9F}" destId="{4959336B-A754-4035-B85C-460099CF5AE9}" srcOrd="7" destOrd="0" presId="urn:microsoft.com/office/officeart/2016/7/layout/RepeatingBendingProcessNew"/>
    <dgm:cxn modelId="{62BEEEFB-5876-4A99-87B6-894290536975}" type="presParOf" srcId="{4959336B-A754-4035-B85C-460099CF5AE9}" destId="{87BD336E-DC96-4F12-B1AD-B879636CA181}" srcOrd="0" destOrd="0" presId="urn:microsoft.com/office/officeart/2016/7/layout/RepeatingBendingProcessNew"/>
    <dgm:cxn modelId="{ADEBBF82-3DD3-4F95-B515-D5178AAE4B4F}" type="presParOf" srcId="{4DDAA711-A532-4C96-948E-B97B516C8F9F}" destId="{C0F90017-DC79-4004-9B51-6373F9B65B4A}" srcOrd="8" destOrd="0" presId="urn:microsoft.com/office/officeart/2016/7/layout/RepeatingBendingProcessNew"/>
    <dgm:cxn modelId="{51763F5C-D6BD-4C80-82CB-5F20057A6A8B}" type="presParOf" srcId="{4DDAA711-A532-4C96-948E-B97B516C8F9F}" destId="{88CFB442-829C-442F-AE8F-2C7FA67F7270}" srcOrd="9" destOrd="0" presId="urn:microsoft.com/office/officeart/2016/7/layout/RepeatingBendingProcessNew"/>
    <dgm:cxn modelId="{75F424BF-ECFA-482F-9C5B-24AA48624D5B}" type="presParOf" srcId="{88CFB442-829C-442F-AE8F-2C7FA67F7270}" destId="{8AE4A214-7DB7-419D-A4E4-4DED1B1137DC}" srcOrd="0" destOrd="0" presId="urn:microsoft.com/office/officeart/2016/7/layout/RepeatingBendingProcessNew"/>
    <dgm:cxn modelId="{0BF89E23-1A91-4877-A94A-126CD8B5B6AA}" type="presParOf" srcId="{4DDAA711-A532-4C96-948E-B97B516C8F9F}" destId="{F772C2D0-BF8E-43DB-9B9C-292563DA65A1}" srcOrd="10" destOrd="0" presId="urn:microsoft.com/office/officeart/2016/7/layout/RepeatingBendingProcessNew"/>
    <dgm:cxn modelId="{5EE24704-950F-42DA-8D49-9921BCDB13D8}" type="presParOf" srcId="{4DDAA711-A532-4C96-948E-B97B516C8F9F}" destId="{6D8518AC-D5DC-4A64-BD91-C1FAF7552537}" srcOrd="11" destOrd="0" presId="urn:microsoft.com/office/officeart/2016/7/layout/RepeatingBendingProcessNew"/>
    <dgm:cxn modelId="{7E4B7B82-34C1-41D0-9DDD-BD8514F8A1EB}" type="presParOf" srcId="{6D8518AC-D5DC-4A64-BD91-C1FAF7552537}" destId="{C5DDE04B-93EC-4DF6-AAB8-B828F929FB18}" srcOrd="0" destOrd="0" presId="urn:microsoft.com/office/officeart/2016/7/layout/RepeatingBendingProcessNew"/>
    <dgm:cxn modelId="{1E2147F9-B8B6-4DEA-BC32-3E589EEB1879}" type="presParOf" srcId="{4DDAA711-A532-4C96-948E-B97B516C8F9F}" destId="{E64E3AB0-6E91-44EE-AB39-5E63900317D6}" srcOrd="12" destOrd="0" presId="urn:microsoft.com/office/officeart/2016/7/layout/RepeatingBendingProcessNew"/>
    <dgm:cxn modelId="{A1AACC7E-D9CF-4452-B31A-7258B395D860}" type="presParOf" srcId="{4DDAA711-A532-4C96-948E-B97B516C8F9F}" destId="{199845BC-BB2B-4E17-BCA8-A6C70E63E2E8}" srcOrd="13" destOrd="0" presId="urn:microsoft.com/office/officeart/2016/7/layout/RepeatingBendingProcessNew"/>
    <dgm:cxn modelId="{AA623030-DFD6-4AD7-9326-D06CF2E33055}" type="presParOf" srcId="{199845BC-BB2B-4E17-BCA8-A6C70E63E2E8}" destId="{BB33D134-0448-4B84-9CF9-0ADFD7AA90B8}" srcOrd="0" destOrd="0" presId="urn:microsoft.com/office/officeart/2016/7/layout/RepeatingBendingProcessNew"/>
    <dgm:cxn modelId="{324722E6-24E5-40AF-A784-DA8C3B9EA33D}" type="presParOf" srcId="{4DDAA711-A532-4C96-948E-B97B516C8F9F}" destId="{7986CDED-7D2D-4758-B5B2-DB5D130E6DF0}" srcOrd="14" destOrd="0" presId="urn:microsoft.com/office/officeart/2016/7/layout/RepeatingBendingProcessNew"/>
    <dgm:cxn modelId="{19E43378-4BD4-4859-B79C-27394605E130}" type="presParOf" srcId="{4DDAA711-A532-4C96-948E-B97B516C8F9F}" destId="{5B5E1375-96F4-4928-998E-2FEC2D774033}" srcOrd="15" destOrd="0" presId="urn:microsoft.com/office/officeart/2016/7/layout/RepeatingBendingProcessNew"/>
    <dgm:cxn modelId="{B5FB71F6-C8C0-4D36-ADA6-DD6BC4E3785F}" type="presParOf" srcId="{5B5E1375-96F4-4928-998E-2FEC2D774033}" destId="{E3C1A827-424B-4C8F-B449-CA1D9761FF58}" srcOrd="0" destOrd="0" presId="urn:microsoft.com/office/officeart/2016/7/layout/RepeatingBendingProcessNew"/>
    <dgm:cxn modelId="{5AB728D2-76A9-4412-A9B4-E3D7E9D21A11}" type="presParOf" srcId="{4DDAA711-A532-4C96-948E-B97B516C8F9F}" destId="{A9254454-083E-4FDE-A9D0-07B5B71DBDFB}"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5D5B4E-9527-4801-855C-CA084DB57462}"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93BF31F1-F7F0-415A-A68E-C85DE60C3A47}">
      <dgm:prSet/>
      <dgm:spPr/>
      <dgm:t>
        <a:bodyPr/>
        <a:lstStyle/>
        <a:p>
          <a:r>
            <a:rPr lang="en-US" b="1" dirty="0"/>
            <a:t>1) Awesome Jetpack Compose Android Apps</a:t>
          </a:r>
          <a:r>
            <a:rPr lang="en-US" dirty="0"/>
            <a:t> aims to be the starting point for developers to find an Android app with a Jetpack Compose suite of libraries.</a:t>
          </a:r>
        </a:p>
      </dgm:t>
    </dgm:pt>
    <dgm:pt modelId="{3710DD58-495D-484F-A17B-21E5B83425B9}" type="parTrans" cxnId="{1EE83A73-38D2-4E90-A3D7-827820DDF6C7}">
      <dgm:prSet/>
      <dgm:spPr/>
      <dgm:t>
        <a:bodyPr/>
        <a:lstStyle/>
        <a:p>
          <a:endParaRPr lang="en-US"/>
        </a:p>
      </dgm:t>
    </dgm:pt>
    <dgm:pt modelId="{23D66C11-BA4A-47E8-8AD4-6E8B9E6218D4}" type="sibTrans" cxnId="{1EE83A73-38D2-4E90-A3D7-827820DDF6C7}">
      <dgm:prSet/>
      <dgm:spPr/>
      <dgm:t>
        <a:bodyPr/>
        <a:lstStyle/>
        <a:p>
          <a:endParaRPr lang="en-US"/>
        </a:p>
      </dgm:t>
    </dgm:pt>
    <dgm:pt modelId="{37B25491-9227-4477-8951-922747E7F4FE}">
      <dgm:prSet/>
      <dgm:spPr/>
      <dgm:t>
        <a:bodyPr/>
        <a:lstStyle/>
        <a:p>
          <a:pPr rtl="0"/>
          <a:r>
            <a:rPr lang="en-US" dirty="0"/>
            <a:t>2)</a:t>
          </a:r>
          <a:r>
            <a:rPr lang="en-US" b="1" dirty="0"/>
            <a:t>MODELVIEW VIEW MODEL(MVVM</a:t>
          </a:r>
          <a:r>
            <a:rPr lang="en-US" b="1" dirty="0">
              <a:latin typeface="Calibri Light" panose="020F0302020204030204"/>
            </a:rPr>
            <a:t>)</a:t>
          </a:r>
        </a:p>
      </dgm:t>
    </dgm:pt>
    <dgm:pt modelId="{76C9C369-7547-44B6-8EAA-93D1286165DA}" type="parTrans" cxnId="{E3ACAACE-5844-46F4-86D2-E17081D50E0C}">
      <dgm:prSet/>
      <dgm:spPr/>
      <dgm:t>
        <a:bodyPr/>
        <a:lstStyle/>
        <a:p>
          <a:endParaRPr lang="en-US"/>
        </a:p>
      </dgm:t>
    </dgm:pt>
    <dgm:pt modelId="{F38BDBDE-DBCC-48CC-A92B-56C40F737F5F}" type="sibTrans" cxnId="{E3ACAACE-5844-46F4-86D2-E17081D50E0C}">
      <dgm:prSet/>
      <dgm:spPr/>
      <dgm:t>
        <a:bodyPr/>
        <a:lstStyle/>
        <a:p>
          <a:endParaRPr lang="en-US"/>
        </a:p>
      </dgm:t>
    </dgm:pt>
    <dgm:pt modelId="{3414C67B-2E52-4ABA-B9FB-43776EEA071E}">
      <dgm:prSet/>
      <dgm:spPr/>
      <dgm:t>
        <a:bodyPr/>
        <a:lstStyle/>
        <a:p>
          <a:r>
            <a:rPr lang="en-US" dirty="0"/>
            <a:t>-PLEES TRACKER - This is meant to be a very simple open source clone of </a:t>
          </a:r>
          <a:r>
            <a:rPr lang="en-US" dirty="0">
              <a:hlinkClick xmlns:r="http://schemas.openxmlformats.org/officeDocument/2006/relationships" r:id="rId1"/>
            </a:rPr>
            <a:t>PrimeNap</a:t>
          </a:r>
          <a:r>
            <a:rPr lang="en-US" dirty="0"/>
            <a:t>, i.e. just track sleep start/stop times and count the average / day.</a:t>
          </a:r>
        </a:p>
      </dgm:t>
    </dgm:pt>
    <dgm:pt modelId="{AC977AA8-6692-4153-A942-F24754C78856}" type="parTrans" cxnId="{1045F8C4-567D-42DE-A76F-775D6A9FC4C3}">
      <dgm:prSet/>
      <dgm:spPr/>
      <dgm:t>
        <a:bodyPr/>
        <a:lstStyle/>
        <a:p>
          <a:endParaRPr lang="en-US"/>
        </a:p>
      </dgm:t>
    </dgm:pt>
    <dgm:pt modelId="{D89A97DD-77CB-40F9-BA87-2BB0C2456E4A}" type="sibTrans" cxnId="{1045F8C4-567D-42DE-A76F-775D6A9FC4C3}">
      <dgm:prSet/>
      <dgm:spPr/>
      <dgm:t>
        <a:bodyPr/>
        <a:lstStyle/>
        <a:p>
          <a:endParaRPr lang="en-US"/>
        </a:p>
      </dgm:t>
    </dgm:pt>
    <dgm:pt modelId="{62D9D5A9-9434-4328-99EA-D18CE793CFE9}">
      <dgm:prSet phldr="0"/>
      <dgm:spPr/>
      <dgm:t>
        <a:bodyPr/>
        <a:lstStyle/>
        <a:p>
          <a:r>
            <a:rPr lang="en-US" dirty="0">
              <a:latin typeface="Calibri Light" panose="020F0302020204030204"/>
            </a:rPr>
            <a:t>Fenix</a:t>
          </a:r>
          <a:r>
            <a:rPr lang="en-US" dirty="0"/>
            <a:t> (internal codename) is the all-new Firefox for Android browser, based on </a:t>
          </a:r>
          <a:r>
            <a:rPr lang="en-US" dirty="0">
              <a:hlinkClick xmlns:r="http://schemas.openxmlformats.org/officeDocument/2006/relationships" r:id="rId2"/>
            </a:rPr>
            <a:t>GeckoView</a:t>
          </a:r>
          <a:r>
            <a:rPr lang="en-US" dirty="0"/>
            <a:t> and </a:t>
          </a:r>
          <a:r>
            <a:rPr lang="en-US" dirty="0">
              <a:hlinkClick xmlns:r="http://schemas.openxmlformats.org/officeDocument/2006/relationships" r:id="rId3"/>
            </a:rPr>
            <a:t>Mozilla Android Components</a:t>
          </a:r>
          <a:r>
            <a:rPr lang="en-US" dirty="0"/>
            <a:t>.</a:t>
          </a:r>
        </a:p>
      </dgm:t>
    </dgm:pt>
    <dgm:pt modelId="{8504B088-58F4-4DE9-8E05-812885B77101}" type="parTrans" cxnId="{88F291A8-D57E-4AFD-BBBD-75AF6316198A}">
      <dgm:prSet/>
      <dgm:spPr/>
    </dgm:pt>
    <dgm:pt modelId="{4572A823-342C-4DE6-A886-66D4667B576A}" type="sibTrans" cxnId="{88F291A8-D57E-4AFD-BBBD-75AF6316198A}">
      <dgm:prSet/>
      <dgm:spPr/>
    </dgm:pt>
    <dgm:pt modelId="{78030C88-01A9-4A48-B0CF-3438FB11A15F}" type="pres">
      <dgm:prSet presAssocID="{F95D5B4E-9527-4801-855C-CA084DB57462}" presName="vert0" presStyleCnt="0">
        <dgm:presLayoutVars>
          <dgm:dir/>
          <dgm:animOne val="branch"/>
          <dgm:animLvl val="lvl"/>
        </dgm:presLayoutVars>
      </dgm:prSet>
      <dgm:spPr/>
    </dgm:pt>
    <dgm:pt modelId="{4ED06506-F22F-4CD3-984D-C1C686D716DB}" type="pres">
      <dgm:prSet presAssocID="{93BF31F1-F7F0-415A-A68E-C85DE60C3A47}" presName="thickLine" presStyleLbl="alignNode1" presStyleIdx="0" presStyleCnt="4"/>
      <dgm:spPr/>
    </dgm:pt>
    <dgm:pt modelId="{408C2352-4AC7-4298-9DA4-B87463E31FD0}" type="pres">
      <dgm:prSet presAssocID="{93BF31F1-F7F0-415A-A68E-C85DE60C3A47}" presName="horz1" presStyleCnt="0"/>
      <dgm:spPr/>
    </dgm:pt>
    <dgm:pt modelId="{033F57F9-913E-409A-B283-BC173529E07D}" type="pres">
      <dgm:prSet presAssocID="{93BF31F1-F7F0-415A-A68E-C85DE60C3A47}" presName="tx1" presStyleLbl="revTx" presStyleIdx="0" presStyleCnt="4"/>
      <dgm:spPr/>
    </dgm:pt>
    <dgm:pt modelId="{4E7EA846-4746-46DF-9306-682C5866049E}" type="pres">
      <dgm:prSet presAssocID="{93BF31F1-F7F0-415A-A68E-C85DE60C3A47}" presName="vert1" presStyleCnt="0"/>
      <dgm:spPr/>
    </dgm:pt>
    <dgm:pt modelId="{D37D8E30-11A7-4975-8F28-5DFF162D2B72}" type="pres">
      <dgm:prSet presAssocID="{37B25491-9227-4477-8951-922747E7F4FE}" presName="thickLine" presStyleLbl="alignNode1" presStyleIdx="1" presStyleCnt="4"/>
      <dgm:spPr/>
    </dgm:pt>
    <dgm:pt modelId="{5D807373-EDAE-4E9F-B518-0740EA923708}" type="pres">
      <dgm:prSet presAssocID="{37B25491-9227-4477-8951-922747E7F4FE}" presName="horz1" presStyleCnt="0"/>
      <dgm:spPr/>
    </dgm:pt>
    <dgm:pt modelId="{174695DC-5561-4E78-A784-D2D65C610C6A}" type="pres">
      <dgm:prSet presAssocID="{37B25491-9227-4477-8951-922747E7F4FE}" presName="tx1" presStyleLbl="revTx" presStyleIdx="1" presStyleCnt="4"/>
      <dgm:spPr/>
    </dgm:pt>
    <dgm:pt modelId="{96CC76FA-ECA2-4AB0-A898-E9F81C64305B}" type="pres">
      <dgm:prSet presAssocID="{37B25491-9227-4477-8951-922747E7F4FE}" presName="vert1" presStyleCnt="0"/>
      <dgm:spPr/>
    </dgm:pt>
    <dgm:pt modelId="{ACCA5F7D-C0E1-4758-83AE-EB7F2F0CBA78}" type="pres">
      <dgm:prSet presAssocID="{62D9D5A9-9434-4328-99EA-D18CE793CFE9}" presName="thickLine" presStyleLbl="alignNode1" presStyleIdx="2" presStyleCnt="4"/>
      <dgm:spPr/>
    </dgm:pt>
    <dgm:pt modelId="{2A64BC1F-0FBE-46C2-95CF-44EA7731B0D7}" type="pres">
      <dgm:prSet presAssocID="{62D9D5A9-9434-4328-99EA-D18CE793CFE9}" presName="horz1" presStyleCnt="0"/>
      <dgm:spPr/>
    </dgm:pt>
    <dgm:pt modelId="{9B9909BD-8F1C-4459-8474-95E3DF0CD16E}" type="pres">
      <dgm:prSet presAssocID="{62D9D5A9-9434-4328-99EA-D18CE793CFE9}" presName="tx1" presStyleLbl="revTx" presStyleIdx="2" presStyleCnt="4"/>
      <dgm:spPr/>
    </dgm:pt>
    <dgm:pt modelId="{C77AD063-DC3B-43DA-9A1B-18167B945153}" type="pres">
      <dgm:prSet presAssocID="{62D9D5A9-9434-4328-99EA-D18CE793CFE9}" presName="vert1" presStyleCnt="0"/>
      <dgm:spPr/>
    </dgm:pt>
    <dgm:pt modelId="{0C803743-5E95-4122-B310-5B08DD884D35}" type="pres">
      <dgm:prSet presAssocID="{3414C67B-2E52-4ABA-B9FB-43776EEA071E}" presName="thickLine" presStyleLbl="alignNode1" presStyleIdx="3" presStyleCnt="4"/>
      <dgm:spPr/>
    </dgm:pt>
    <dgm:pt modelId="{553CE14D-19C4-444C-A9FE-DE03E051C8B9}" type="pres">
      <dgm:prSet presAssocID="{3414C67B-2E52-4ABA-B9FB-43776EEA071E}" presName="horz1" presStyleCnt="0"/>
      <dgm:spPr/>
    </dgm:pt>
    <dgm:pt modelId="{199D77C7-DDD2-48AD-AAF9-D7E5FCF20365}" type="pres">
      <dgm:prSet presAssocID="{3414C67B-2E52-4ABA-B9FB-43776EEA071E}" presName="tx1" presStyleLbl="revTx" presStyleIdx="3" presStyleCnt="4"/>
      <dgm:spPr/>
    </dgm:pt>
    <dgm:pt modelId="{4720BBAB-AA59-44A5-B005-5C2886D7BB97}" type="pres">
      <dgm:prSet presAssocID="{3414C67B-2E52-4ABA-B9FB-43776EEA071E}" presName="vert1" presStyleCnt="0"/>
      <dgm:spPr/>
    </dgm:pt>
  </dgm:ptLst>
  <dgm:cxnLst>
    <dgm:cxn modelId="{98E79C04-C9C9-41D3-B244-7383E8C3FA79}" type="presOf" srcId="{37B25491-9227-4477-8951-922747E7F4FE}" destId="{174695DC-5561-4E78-A784-D2D65C610C6A}" srcOrd="0" destOrd="0" presId="urn:microsoft.com/office/officeart/2008/layout/LinedList"/>
    <dgm:cxn modelId="{67544212-FE90-4DD6-932F-10395E360795}" type="presOf" srcId="{3414C67B-2E52-4ABA-B9FB-43776EEA071E}" destId="{199D77C7-DDD2-48AD-AAF9-D7E5FCF20365}" srcOrd="0" destOrd="0" presId="urn:microsoft.com/office/officeart/2008/layout/LinedList"/>
    <dgm:cxn modelId="{63394652-2569-4506-AB9B-DACB8FFE0480}" type="presOf" srcId="{93BF31F1-F7F0-415A-A68E-C85DE60C3A47}" destId="{033F57F9-913E-409A-B283-BC173529E07D}" srcOrd="0" destOrd="0" presId="urn:microsoft.com/office/officeart/2008/layout/LinedList"/>
    <dgm:cxn modelId="{1EE83A73-38D2-4E90-A3D7-827820DDF6C7}" srcId="{F95D5B4E-9527-4801-855C-CA084DB57462}" destId="{93BF31F1-F7F0-415A-A68E-C85DE60C3A47}" srcOrd="0" destOrd="0" parTransId="{3710DD58-495D-484F-A17B-21E5B83425B9}" sibTransId="{23D66C11-BA4A-47E8-8AD4-6E8B9E6218D4}"/>
    <dgm:cxn modelId="{88F291A8-D57E-4AFD-BBBD-75AF6316198A}" srcId="{F95D5B4E-9527-4801-855C-CA084DB57462}" destId="{62D9D5A9-9434-4328-99EA-D18CE793CFE9}" srcOrd="2" destOrd="0" parTransId="{8504B088-58F4-4DE9-8E05-812885B77101}" sibTransId="{4572A823-342C-4DE6-A886-66D4667B576A}"/>
    <dgm:cxn modelId="{28AEFAAA-F00F-4907-A30B-613EAE452FD7}" type="presOf" srcId="{F95D5B4E-9527-4801-855C-CA084DB57462}" destId="{78030C88-01A9-4A48-B0CF-3438FB11A15F}" srcOrd="0" destOrd="0" presId="urn:microsoft.com/office/officeart/2008/layout/LinedList"/>
    <dgm:cxn modelId="{1045F8C4-567D-42DE-A76F-775D6A9FC4C3}" srcId="{F95D5B4E-9527-4801-855C-CA084DB57462}" destId="{3414C67B-2E52-4ABA-B9FB-43776EEA071E}" srcOrd="3" destOrd="0" parTransId="{AC977AA8-6692-4153-A942-F24754C78856}" sibTransId="{D89A97DD-77CB-40F9-BA87-2BB0C2456E4A}"/>
    <dgm:cxn modelId="{E3ACAACE-5844-46F4-86D2-E17081D50E0C}" srcId="{F95D5B4E-9527-4801-855C-CA084DB57462}" destId="{37B25491-9227-4477-8951-922747E7F4FE}" srcOrd="1" destOrd="0" parTransId="{76C9C369-7547-44B6-8EAA-93D1286165DA}" sibTransId="{F38BDBDE-DBCC-48CC-A92B-56C40F737F5F}"/>
    <dgm:cxn modelId="{3078E4EF-C416-4126-B8CA-D71E94885641}" type="presOf" srcId="{62D9D5A9-9434-4328-99EA-D18CE793CFE9}" destId="{9B9909BD-8F1C-4459-8474-95E3DF0CD16E}" srcOrd="0" destOrd="0" presId="urn:microsoft.com/office/officeart/2008/layout/LinedList"/>
    <dgm:cxn modelId="{EF416104-7406-417B-A3C6-A3B17A7FDA82}" type="presParOf" srcId="{78030C88-01A9-4A48-B0CF-3438FB11A15F}" destId="{4ED06506-F22F-4CD3-984D-C1C686D716DB}" srcOrd="0" destOrd="0" presId="urn:microsoft.com/office/officeart/2008/layout/LinedList"/>
    <dgm:cxn modelId="{F2AB6832-044C-4BA1-BD1C-F106C83CC859}" type="presParOf" srcId="{78030C88-01A9-4A48-B0CF-3438FB11A15F}" destId="{408C2352-4AC7-4298-9DA4-B87463E31FD0}" srcOrd="1" destOrd="0" presId="urn:microsoft.com/office/officeart/2008/layout/LinedList"/>
    <dgm:cxn modelId="{4B792417-8AF8-4DCD-8887-5AE16F206235}" type="presParOf" srcId="{408C2352-4AC7-4298-9DA4-B87463E31FD0}" destId="{033F57F9-913E-409A-B283-BC173529E07D}" srcOrd="0" destOrd="0" presId="urn:microsoft.com/office/officeart/2008/layout/LinedList"/>
    <dgm:cxn modelId="{16045EFE-8A17-4052-BA68-6CB194287011}" type="presParOf" srcId="{408C2352-4AC7-4298-9DA4-B87463E31FD0}" destId="{4E7EA846-4746-46DF-9306-682C5866049E}" srcOrd="1" destOrd="0" presId="urn:microsoft.com/office/officeart/2008/layout/LinedList"/>
    <dgm:cxn modelId="{BFBB92D5-76FC-478F-86D9-A3FB36262BD5}" type="presParOf" srcId="{78030C88-01A9-4A48-B0CF-3438FB11A15F}" destId="{D37D8E30-11A7-4975-8F28-5DFF162D2B72}" srcOrd="2" destOrd="0" presId="urn:microsoft.com/office/officeart/2008/layout/LinedList"/>
    <dgm:cxn modelId="{DCABCC35-E2C8-4F2A-ACF2-72E81A0839EF}" type="presParOf" srcId="{78030C88-01A9-4A48-B0CF-3438FB11A15F}" destId="{5D807373-EDAE-4E9F-B518-0740EA923708}" srcOrd="3" destOrd="0" presId="urn:microsoft.com/office/officeart/2008/layout/LinedList"/>
    <dgm:cxn modelId="{D9138527-821B-4DFD-8643-4E6D7B358642}" type="presParOf" srcId="{5D807373-EDAE-4E9F-B518-0740EA923708}" destId="{174695DC-5561-4E78-A784-D2D65C610C6A}" srcOrd="0" destOrd="0" presId="urn:microsoft.com/office/officeart/2008/layout/LinedList"/>
    <dgm:cxn modelId="{D5A8B9D6-1599-465B-BE5A-9FC71A156164}" type="presParOf" srcId="{5D807373-EDAE-4E9F-B518-0740EA923708}" destId="{96CC76FA-ECA2-4AB0-A898-E9F81C64305B}" srcOrd="1" destOrd="0" presId="urn:microsoft.com/office/officeart/2008/layout/LinedList"/>
    <dgm:cxn modelId="{5A5DFE8F-5DCE-4E72-B287-4FD4C8E6F519}" type="presParOf" srcId="{78030C88-01A9-4A48-B0CF-3438FB11A15F}" destId="{ACCA5F7D-C0E1-4758-83AE-EB7F2F0CBA78}" srcOrd="4" destOrd="0" presId="urn:microsoft.com/office/officeart/2008/layout/LinedList"/>
    <dgm:cxn modelId="{500CC39B-3FD2-4281-AB86-A50457F70044}" type="presParOf" srcId="{78030C88-01A9-4A48-B0CF-3438FB11A15F}" destId="{2A64BC1F-0FBE-46C2-95CF-44EA7731B0D7}" srcOrd="5" destOrd="0" presId="urn:microsoft.com/office/officeart/2008/layout/LinedList"/>
    <dgm:cxn modelId="{ECDAF89A-067E-4DD7-8D2B-3FB463378A19}" type="presParOf" srcId="{2A64BC1F-0FBE-46C2-95CF-44EA7731B0D7}" destId="{9B9909BD-8F1C-4459-8474-95E3DF0CD16E}" srcOrd="0" destOrd="0" presId="urn:microsoft.com/office/officeart/2008/layout/LinedList"/>
    <dgm:cxn modelId="{E20C6362-5C67-4DDF-8EC9-AF8E6D8DC184}" type="presParOf" srcId="{2A64BC1F-0FBE-46C2-95CF-44EA7731B0D7}" destId="{C77AD063-DC3B-43DA-9A1B-18167B945153}" srcOrd="1" destOrd="0" presId="urn:microsoft.com/office/officeart/2008/layout/LinedList"/>
    <dgm:cxn modelId="{338F9F5E-41F9-43D4-9951-D3B1B2178F4F}" type="presParOf" srcId="{78030C88-01A9-4A48-B0CF-3438FB11A15F}" destId="{0C803743-5E95-4122-B310-5B08DD884D35}" srcOrd="6" destOrd="0" presId="urn:microsoft.com/office/officeart/2008/layout/LinedList"/>
    <dgm:cxn modelId="{FC0A625A-789A-437B-AE6D-E59EF9353D9C}" type="presParOf" srcId="{78030C88-01A9-4A48-B0CF-3438FB11A15F}" destId="{553CE14D-19C4-444C-A9FE-DE03E051C8B9}" srcOrd="7" destOrd="0" presId="urn:microsoft.com/office/officeart/2008/layout/LinedList"/>
    <dgm:cxn modelId="{38C3414F-AF4D-4C6E-AD0D-1A8B4D2A141F}" type="presParOf" srcId="{553CE14D-19C4-444C-A9FE-DE03E051C8B9}" destId="{199D77C7-DDD2-48AD-AAF9-D7E5FCF20365}" srcOrd="0" destOrd="0" presId="urn:microsoft.com/office/officeart/2008/layout/LinedList"/>
    <dgm:cxn modelId="{6F4B6464-8193-42B0-AA80-AD6C12993A0B}" type="presParOf" srcId="{553CE14D-19C4-444C-A9FE-DE03E051C8B9}" destId="{4720BBAB-AA59-44A5-B005-5C2886D7BB9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5A1336-B4AF-43D1-8FC3-49A850060EF5}" type="doc">
      <dgm:prSet loTypeId="urn:microsoft.com/office/officeart/2008/layout/LinedList" loCatId="list" qsTypeId="urn:microsoft.com/office/officeart/2005/8/quickstyle/simple2" qsCatId="simple" csTypeId="urn:microsoft.com/office/officeart/2005/8/colors/accent2_2" csCatId="accent2"/>
      <dgm:spPr/>
      <dgm:t>
        <a:bodyPr/>
        <a:lstStyle/>
        <a:p>
          <a:endParaRPr lang="en-US"/>
        </a:p>
      </dgm:t>
    </dgm:pt>
    <dgm:pt modelId="{B258E192-76A7-4FC3-A36F-8B5C73A61BA1}">
      <dgm:prSet/>
      <dgm:spPr/>
      <dgm:t>
        <a:bodyPr/>
        <a:lstStyle/>
        <a:p>
          <a:r>
            <a:rPr lang="en-US"/>
            <a:t>-Pokedex using the </a:t>
          </a:r>
          <a:r>
            <a:rPr lang="en-US">
              <a:hlinkClick xmlns:r="http://schemas.openxmlformats.org/officeDocument/2006/relationships" r:id="rId1"/>
            </a:rPr>
            <a:t>PokeAPI</a:t>
          </a:r>
          <a:r>
            <a:rPr lang="en-US"/>
            <a:t> for constructing RESTful API.</a:t>
          </a:r>
          <a:br>
            <a:rPr lang="en-US"/>
          </a:br>
          <a:r>
            <a:rPr lang="en-US"/>
            <a:t>PokeAPI provides a RESTful API interface to highly detailed objects built from thousands of lines of data related to Pokémon.</a:t>
          </a:r>
        </a:p>
      </dgm:t>
    </dgm:pt>
    <dgm:pt modelId="{94B1FEAE-A4FC-430C-890D-E587E3DFEAFE}" type="parTrans" cxnId="{0C77F272-FBAF-45B1-9185-CC973840D24C}">
      <dgm:prSet/>
      <dgm:spPr/>
      <dgm:t>
        <a:bodyPr/>
        <a:lstStyle/>
        <a:p>
          <a:endParaRPr lang="en-US"/>
        </a:p>
      </dgm:t>
    </dgm:pt>
    <dgm:pt modelId="{18BB6843-EA92-45D2-924A-CF868F16393A}" type="sibTrans" cxnId="{0C77F272-FBAF-45B1-9185-CC973840D24C}">
      <dgm:prSet/>
      <dgm:spPr/>
      <dgm:t>
        <a:bodyPr/>
        <a:lstStyle/>
        <a:p>
          <a:endParaRPr lang="en-US"/>
        </a:p>
      </dgm:t>
    </dgm:pt>
    <dgm:pt modelId="{D7833102-25C9-48D1-AE5D-755D06103B48}">
      <dgm:prSet/>
      <dgm:spPr/>
      <dgm:t>
        <a:bodyPr/>
        <a:lstStyle/>
        <a:p>
          <a:r>
            <a:rPr lang="en-US"/>
            <a:t>-Showly 2.0 is modern, slick, open source Android TV Shows Tracker.</a:t>
          </a:r>
        </a:p>
      </dgm:t>
    </dgm:pt>
    <dgm:pt modelId="{4C0CDACC-310F-42A7-A848-9CC1B1FC1767}" type="parTrans" cxnId="{03C1FA00-FCD6-4B66-8A0D-600CC8E2B730}">
      <dgm:prSet/>
      <dgm:spPr/>
      <dgm:t>
        <a:bodyPr/>
        <a:lstStyle/>
        <a:p>
          <a:endParaRPr lang="en-US"/>
        </a:p>
      </dgm:t>
    </dgm:pt>
    <dgm:pt modelId="{F23D3D65-1E26-4284-B757-4BB793051FDB}" type="sibTrans" cxnId="{03C1FA00-FCD6-4B66-8A0D-600CC8E2B730}">
      <dgm:prSet/>
      <dgm:spPr/>
      <dgm:t>
        <a:bodyPr/>
        <a:lstStyle/>
        <a:p>
          <a:endParaRPr lang="en-US"/>
        </a:p>
      </dgm:t>
    </dgm:pt>
    <dgm:pt modelId="{139DFE84-F694-43C3-B5D7-0C49C5DEE3BA}">
      <dgm:prSet/>
      <dgm:spPr/>
      <dgm:t>
        <a:bodyPr/>
        <a:lstStyle/>
        <a:p>
          <a:r>
            <a:rPr lang="en-US"/>
            <a:t>-Nekome is an Android application that helps with tracking your anime and manga watch lists. Watch list data is handled by </a:t>
          </a:r>
          <a:r>
            <a:rPr lang="en-US">
              <a:hlinkClick xmlns:r="http://schemas.openxmlformats.org/officeDocument/2006/relationships" r:id="rId2"/>
            </a:rPr>
            <a:t>Kitsu</a:t>
          </a:r>
          <a:r>
            <a:rPr lang="en-US"/>
            <a:t>.</a:t>
          </a:r>
        </a:p>
      </dgm:t>
    </dgm:pt>
    <dgm:pt modelId="{4AF97B0F-7610-4BB7-92DE-B89F58822064}" type="parTrans" cxnId="{01992007-BB45-4FA6-A9C1-4DDB629B86EC}">
      <dgm:prSet/>
      <dgm:spPr/>
      <dgm:t>
        <a:bodyPr/>
        <a:lstStyle/>
        <a:p>
          <a:endParaRPr lang="en-US"/>
        </a:p>
      </dgm:t>
    </dgm:pt>
    <dgm:pt modelId="{4D42BEA8-654C-4B59-8767-F93014FDD6E9}" type="sibTrans" cxnId="{01992007-BB45-4FA6-A9C1-4DDB629B86EC}">
      <dgm:prSet/>
      <dgm:spPr/>
      <dgm:t>
        <a:bodyPr/>
        <a:lstStyle/>
        <a:p>
          <a:endParaRPr lang="en-US"/>
        </a:p>
      </dgm:t>
    </dgm:pt>
    <dgm:pt modelId="{681B8210-45BD-49AF-9D67-53C701776F5A}">
      <dgm:prSet/>
      <dgm:spPr/>
      <dgm:t>
        <a:bodyPr/>
        <a:lstStyle/>
        <a:p>
          <a:r>
            <a:rPr lang="en-US" b="1"/>
            <a:t>-NotyKT</a:t>
          </a:r>
          <a:r>
            <a:rPr lang="en-US"/>
            <a:t> is the complete Kotlin-stack note taking  application  built to demonstrate a use of Kotlin programming language in </a:t>
          </a:r>
          <a:r>
            <a:rPr lang="en-US" i="1"/>
            <a:t>server-side</a:t>
          </a:r>
          <a:r>
            <a:rPr lang="en-US"/>
            <a:t> and </a:t>
          </a:r>
          <a:r>
            <a:rPr lang="en-US" i="1"/>
            <a:t>Modern Android development</a:t>
          </a:r>
          <a:r>
            <a:rPr lang="en-US"/>
            <a:t> tools. Dedicated to all Android Developers with </a:t>
          </a:r>
        </a:p>
      </dgm:t>
    </dgm:pt>
    <dgm:pt modelId="{75DD0B60-17AE-42DC-A31D-98FD7FFEE80E}" type="parTrans" cxnId="{C75BDABC-EE5C-48F2-87D9-4B798685CB77}">
      <dgm:prSet/>
      <dgm:spPr/>
      <dgm:t>
        <a:bodyPr/>
        <a:lstStyle/>
        <a:p>
          <a:endParaRPr lang="en-US"/>
        </a:p>
      </dgm:t>
    </dgm:pt>
    <dgm:pt modelId="{1B5DED57-F522-42C5-BA07-294796EEE015}" type="sibTrans" cxnId="{C75BDABC-EE5C-48F2-87D9-4B798685CB77}">
      <dgm:prSet/>
      <dgm:spPr/>
      <dgm:t>
        <a:bodyPr/>
        <a:lstStyle/>
        <a:p>
          <a:endParaRPr lang="en-US"/>
        </a:p>
      </dgm:t>
    </dgm:pt>
    <dgm:pt modelId="{60E34DF6-2DBF-4597-B008-FF6DD66D2F88}">
      <dgm:prSet/>
      <dgm:spPr/>
      <dgm:t>
        <a:bodyPr/>
        <a:lstStyle/>
        <a:p>
          <a:r>
            <a:rPr lang="en-US"/>
            <a:t>-Vocable AAC allows those with conditions such as MS, stroke, ALS, or spinal cord injuries to communicate using an app that tracks head movements, without the need to spend tens of thousands of dollars on technology to do so.</a:t>
          </a:r>
        </a:p>
      </dgm:t>
    </dgm:pt>
    <dgm:pt modelId="{D60AE6AD-B7DF-4CA7-AF41-9E43D535746E}" type="parTrans" cxnId="{7F908B88-6416-4D0F-9FE7-B1D4854CF66B}">
      <dgm:prSet/>
      <dgm:spPr/>
      <dgm:t>
        <a:bodyPr/>
        <a:lstStyle/>
        <a:p>
          <a:endParaRPr lang="en-US"/>
        </a:p>
      </dgm:t>
    </dgm:pt>
    <dgm:pt modelId="{3A1586D5-66DC-45BC-A0F1-94B974CC79B3}" type="sibTrans" cxnId="{7F908B88-6416-4D0F-9FE7-B1D4854CF66B}">
      <dgm:prSet/>
      <dgm:spPr/>
      <dgm:t>
        <a:bodyPr/>
        <a:lstStyle/>
        <a:p>
          <a:endParaRPr lang="en-US"/>
        </a:p>
      </dgm:t>
    </dgm:pt>
    <dgm:pt modelId="{568D4865-CC56-4234-B50E-A56F51DB0909}">
      <dgm:prSet/>
      <dgm:spPr/>
      <dgm:t>
        <a:bodyPr/>
        <a:lstStyle/>
        <a:p>
          <a:r>
            <a:rPr lang="en-US"/>
            <a:t>-GIT EXPLORER - The app in itself is a simple git commands searching app. Selecting command from the dropdown list gives you the usage and short description of that command.</a:t>
          </a:r>
        </a:p>
      </dgm:t>
    </dgm:pt>
    <dgm:pt modelId="{38BEA076-B119-4033-95C3-05BBBFB075CE}" type="parTrans" cxnId="{50007CC7-7EFA-40CA-B8C2-87D0D3792C1A}">
      <dgm:prSet/>
      <dgm:spPr/>
      <dgm:t>
        <a:bodyPr/>
        <a:lstStyle/>
        <a:p>
          <a:endParaRPr lang="en-US"/>
        </a:p>
      </dgm:t>
    </dgm:pt>
    <dgm:pt modelId="{C1AB21C8-43C6-4746-A2C4-D564B5D38B49}" type="sibTrans" cxnId="{50007CC7-7EFA-40CA-B8C2-87D0D3792C1A}">
      <dgm:prSet/>
      <dgm:spPr/>
      <dgm:t>
        <a:bodyPr/>
        <a:lstStyle/>
        <a:p>
          <a:endParaRPr lang="en-US"/>
        </a:p>
      </dgm:t>
    </dgm:pt>
    <dgm:pt modelId="{9D0FDBBD-0BA7-42CC-88D2-9A6FC15CCA9B}" type="pres">
      <dgm:prSet presAssocID="{625A1336-B4AF-43D1-8FC3-49A850060EF5}" presName="vert0" presStyleCnt="0">
        <dgm:presLayoutVars>
          <dgm:dir/>
          <dgm:animOne val="branch"/>
          <dgm:animLvl val="lvl"/>
        </dgm:presLayoutVars>
      </dgm:prSet>
      <dgm:spPr/>
    </dgm:pt>
    <dgm:pt modelId="{B19C7799-2389-41D6-A0BB-ADB33E9B9B4C}" type="pres">
      <dgm:prSet presAssocID="{B258E192-76A7-4FC3-A36F-8B5C73A61BA1}" presName="thickLine" presStyleLbl="alignNode1" presStyleIdx="0" presStyleCnt="6"/>
      <dgm:spPr/>
    </dgm:pt>
    <dgm:pt modelId="{E2EE1417-DC47-4D9B-A5C1-2F4DF9F0A239}" type="pres">
      <dgm:prSet presAssocID="{B258E192-76A7-4FC3-A36F-8B5C73A61BA1}" presName="horz1" presStyleCnt="0"/>
      <dgm:spPr/>
    </dgm:pt>
    <dgm:pt modelId="{AF9FB3A3-E29B-43E0-BDC4-EF8391C9EEE8}" type="pres">
      <dgm:prSet presAssocID="{B258E192-76A7-4FC3-A36F-8B5C73A61BA1}" presName="tx1" presStyleLbl="revTx" presStyleIdx="0" presStyleCnt="6"/>
      <dgm:spPr/>
    </dgm:pt>
    <dgm:pt modelId="{B7DAC7FB-4353-42F1-B66E-0DE8DEF5CAD8}" type="pres">
      <dgm:prSet presAssocID="{B258E192-76A7-4FC3-A36F-8B5C73A61BA1}" presName="vert1" presStyleCnt="0"/>
      <dgm:spPr/>
    </dgm:pt>
    <dgm:pt modelId="{07C204CD-8467-4E73-A578-2D8445DF5B3C}" type="pres">
      <dgm:prSet presAssocID="{D7833102-25C9-48D1-AE5D-755D06103B48}" presName="thickLine" presStyleLbl="alignNode1" presStyleIdx="1" presStyleCnt="6"/>
      <dgm:spPr/>
    </dgm:pt>
    <dgm:pt modelId="{C99FC112-BEF4-45E0-93E6-D8B2DA3F41C9}" type="pres">
      <dgm:prSet presAssocID="{D7833102-25C9-48D1-AE5D-755D06103B48}" presName="horz1" presStyleCnt="0"/>
      <dgm:spPr/>
    </dgm:pt>
    <dgm:pt modelId="{197540B8-ACDC-4619-8604-B2CF3056A1F5}" type="pres">
      <dgm:prSet presAssocID="{D7833102-25C9-48D1-AE5D-755D06103B48}" presName="tx1" presStyleLbl="revTx" presStyleIdx="1" presStyleCnt="6"/>
      <dgm:spPr/>
    </dgm:pt>
    <dgm:pt modelId="{41B4F535-34DC-45FA-AFF3-438766D3C55A}" type="pres">
      <dgm:prSet presAssocID="{D7833102-25C9-48D1-AE5D-755D06103B48}" presName="vert1" presStyleCnt="0"/>
      <dgm:spPr/>
    </dgm:pt>
    <dgm:pt modelId="{B2EE1A46-7F09-43B8-BB8F-D599A71BE86F}" type="pres">
      <dgm:prSet presAssocID="{139DFE84-F694-43C3-B5D7-0C49C5DEE3BA}" presName="thickLine" presStyleLbl="alignNode1" presStyleIdx="2" presStyleCnt="6"/>
      <dgm:spPr/>
    </dgm:pt>
    <dgm:pt modelId="{1858D453-2EA3-4238-B6CD-92209185D154}" type="pres">
      <dgm:prSet presAssocID="{139DFE84-F694-43C3-B5D7-0C49C5DEE3BA}" presName="horz1" presStyleCnt="0"/>
      <dgm:spPr/>
    </dgm:pt>
    <dgm:pt modelId="{DA21E573-DED2-4C37-A2F8-2B67D36FB02C}" type="pres">
      <dgm:prSet presAssocID="{139DFE84-F694-43C3-B5D7-0C49C5DEE3BA}" presName="tx1" presStyleLbl="revTx" presStyleIdx="2" presStyleCnt="6"/>
      <dgm:spPr/>
    </dgm:pt>
    <dgm:pt modelId="{2E586510-F655-4C4F-9389-0C73C6B67481}" type="pres">
      <dgm:prSet presAssocID="{139DFE84-F694-43C3-B5D7-0C49C5DEE3BA}" presName="vert1" presStyleCnt="0"/>
      <dgm:spPr/>
    </dgm:pt>
    <dgm:pt modelId="{FB1F4A93-2B63-4BFE-96F9-A609F2B8EC4E}" type="pres">
      <dgm:prSet presAssocID="{681B8210-45BD-49AF-9D67-53C701776F5A}" presName="thickLine" presStyleLbl="alignNode1" presStyleIdx="3" presStyleCnt="6"/>
      <dgm:spPr/>
    </dgm:pt>
    <dgm:pt modelId="{378CA323-D5D1-41E4-B4D2-C109433D1BF2}" type="pres">
      <dgm:prSet presAssocID="{681B8210-45BD-49AF-9D67-53C701776F5A}" presName="horz1" presStyleCnt="0"/>
      <dgm:spPr/>
    </dgm:pt>
    <dgm:pt modelId="{14545551-1F7E-47A7-876E-E07AD481981B}" type="pres">
      <dgm:prSet presAssocID="{681B8210-45BD-49AF-9D67-53C701776F5A}" presName="tx1" presStyleLbl="revTx" presStyleIdx="3" presStyleCnt="6"/>
      <dgm:spPr/>
    </dgm:pt>
    <dgm:pt modelId="{6BBFE14D-C1E6-44BE-A991-5382D9052F9F}" type="pres">
      <dgm:prSet presAssocID="{681B8210-45BD-49AF-9D67-53C701776F5A}" presName="vert1" presStyleCnt="0"/>
      <dgm:spPr/>
    </dgm:pt>
    <dgm:pt modelId="{57AC6772-ECA9-4DF6-91C4-CBD9C23A4E36}" type="pres">
      <dgm:prSet presAssocID="{60E34DF6-2DBF-4597-B008-FF6DD66D2F88}" presName="thickLine" presStyleLbl="alignNode1" presStyleIdx="4" presStyleCnt="6"/>
      <dgm:spPr/>
    </dgm:pt>
    <dgm:pt modelId="{153E815E-89AD-42BC-BF41-74644F059321}" type="pres">
      <dgm:prSet presAssocID="{60E34DF6-2DBF-4597-B008-FF6DD66D2F88}" presName="horz1" presStyleCnt="0"/>
      <dgm:spPr/>
    </dgm:pt>
    <dgm:pt modelId="{30F6E675-638F-4A53-9BAF-6D63F11691BD}" type="pres">
      <dgm:prSet presAssocID="{60E34DF6-2DBF-4597-B008-FF6DD66D2F88}" presName="tx1" presStyleLbl="revTx" presStyleIdx="4" presStyleCnt="6"/>
      <dgm:spPr/>
    </dgm:pt>
    <dgm:pt modelId="{2251AFF9-B770-4919-B128-C06445E51E2E}" type="pres">
      <dgm:prSet presAssocID="{60E34DF6-2DBF-4597-B008-FF6DD66D2F88}" presName="vert1" presStyleCnt="0"/>
      <dgm:spPr/>
    </dgm:pt>
    <dgm:pt modelId="{46C3CB07-3C33-44EE-8174-9DACE680AAC9}" type="pres">
      <dgm:prSet presAssocID="{568D4865-CC56-4234-B50E-A56F51DB0909}" presName="thickLine" presStyleLbl="alignNode1" presStyleIdx="5" presStyleCnt="6"/>
      <dgm:spPr/>
    </dgm:pt>
    <dgm:pt modelId="{1900ECEE-A3C7-4CF3-ACC7-047E90810494}" type="pres">
      <dgm:prSet presAssocID="{568D4865-CC56-4234-B50E-A56F51DB0909}" presName="horz1" presStyleCnt="0"/>
      <dgm:spPr/>
    </dgm:pt>
    <dgm:pt modelId="{4E2D2A4C-BE31-4185-BD1C-8600372D2419}" type="pres">
      <dgm:prSet presAssocID="{568D4865-CC56-4234-B50E-A56F51DB0909}" presName="tx1" presStyleLbl="revTx" presStyleIdx="5" presStyleCnt="6"/>
      <dgm:spPr/>
    </dgm:pt>
    <dgm:pt modelId="{7F56BF43-7AA6-4C67-B2F6-C0647B684B1E}" type="pres">
      <dgm:prSet presAssocID="{568D4865-CC56-4234-B50E-A56F51DB0909}" presName="vert1" presStyleCnt="0"/>
      <dgm:spPr/>
    </dgm:pt>
  </dgm:ptLst>
  <dgm:cxnLst>
    <dgm:cxn modelId="{03C1FA00-FCD6-4B66-8A0D-600CC8E2B730}" srcId="{625A1336-B4AF-43D1-8FC3-49A850060EF5}" destId="{D7833102-25C9-48D1-AE5D-755D06103B48}" srcOrd="1" destOrd="0" parTransId="{4C0CDACC-310F-42A7-A848-9CC1B1FC1767}" sibTransId="{F23D3D65-1E26-4284-B757-4BB793051FDB}"/>
    <dgm:cxn modelId="{01992007-BB45-4FA6-A9C1-4DDB629B86EC}" srcId="{625A1336-B4AF-43D1-8FC3-49A850060EF5}" destId="{139DFE84-F694-43C3-B5D7-0C49C5DEE3BA}" srcOrd="2" destOrd="0" parTransId="{4AF97B0F-7610-4BB7-92DE-B89F58822064}" sibTransId="{4D42BEA8-654C-4B59-8767-F93014FDD6E9}"/>
    <dgm:cxn modelId="{1DAD2E5D-0A8C-4710-A20D-CCAC190454B7}" type="presOf" srcId="{139DFE84-F694-43C3-B5D7-0C49C5DEE3BA}" destId="{DA21E573-DED2-4C37-A2F8-2B67D36FB02C}" srcOrd="0" destOrd="0" presId="urn:microsoft.com/office/officeart/2008/layout/LinedList"/>
    <dgm:cxn modelId="{8C87D241-5ADA-4A2C-B3AE-B03D9DDFEE12}" type="presOf" srcId="{B258E192-76A7-4FC3-A36F-8B5C73A61BA1}" destId="{AF9FB3A3-E29B-43E0-BDC4-EF8391C9EEE8}" srcOrd="0" destOrd="0" presId="urn:microsoft.com/office/officeart/2008/layout/LinedList"/>
    <dgm:cxn modelId="{0C77F272-FBAF-45B1-9185-CC973840D24C}" srcId="{625A1336-B4AF-43D1-8FC3-49A850060EF5}" destId="{B258E192-76A7-4FC3-A36F-8B5C73A61BA1}" srcOrd="0" destOrd="0" parTransId="{94B1FEAE-A4FC-430C-890D-E587E3DFEAFE}" sibTransId="{18BB6843-EA92-45D2-924A-CF868F16393A}"/>
    <dgm:cxn modelId="{92AA4D7D-D925-4276-B5D9-4F91F925CA67}" type="presOf" srcId="{625A1336-B4AF-43D1-8FC3-49A850060EF5}" destId="{9D0FDBBD-0BA7-42CC-88D2-9A6FC15CCA9B}" srcOrd="0" destOrd="0" presId="urn:microsoft.com/office/officeart/2008/layout/LinedList"/>
    <dgm:cxn modelId="{7F908B88-6416-4D0F-9FE7-B1D4854CF66B}" srcId="{625A1336-B4AF-43D1-8FC3-49A850060EF5}" destId="{60E34DF6-2DBF-4597-B008-FF6DD66D2F88}" srcOrd="4" destOrd="0" parTransId="{D60AE6AD-B7DF-4CA7-AF41-9E43D535746E}" sibTransId="{3A1586D5-66DC-45BC-A0F1-94B974CC79B3}"/>
    <dgm:cxn modelId="{C75BDABC-EE5C-48F2-87D9-4B798685CB77}" srcId="{625A1336-B4AF-43D1-8FC3-49A850060EF5}" destId="{681B8210-45BD-49AF-9D67-53C701776F5A}" srcOrd="3" destOrd="0" parTransId="{75DD0B60-17AE-42DC-A31D-98FD7FFEE80E}" sibTransId="{1B5DED57-F522-42C5-BA07-294796EEE015}"/>
    <dgm:cxn modelId="{D4C2D9C5-1365-4A01-A351-AC319045D011}" type="presOf" srcId="{568D4865-CC56-4234-B50E-A56F51DB0909}" destId="{4E2D2A4C-BE31-4185-BD1C-8600372D2419}" srcOrd="0" destOrd="0" presId="urn:microsoft.com/office/officeart/2008/layout/LinedList"/>
    <dgm:cxn modelId="{50007CC7-7EFA-40CA-B8C2-87D0D3792C1A}" srcId="{625A1336-B4AF-43D1-8FC3-49A850060EF5}" destId="{568D4865-CC56-4234-B50E-A56F51DB0909}" srcOrd="5" destOrd="0" parTransId="{38BEA076-B119-4033-95C3-05BBBFB075CE}" sibTransId="{C1AB21C8-43C6-4746-A2C4-D564B5D38B49}"/>
    <dgm:cxn modelId="{0F8BB0CA-110E-44E1-A8BE-D328232C0A99}" type="presOf" srcId="{681B8210-45BD-49AF-9D67-53C701776F5A}" destId="{14545551-1F7E-47A7-876E-E07AD481981B}" srcOrd="0" destOrd="0" presId="urn:microsoft.com/office/officeart/2008/layout/LinedList"/>
    <dgm:cxn modelId="{3B5F31EF-1DB3-42FB-89C6-D464D95CE0B2}" type="presOf" srcId="{D7833102-25C9-48D1-AE5D-755D06103B48}" destId="{197540B8-ACDC-4619-8604-B2CF3056A1F5}" srcOrd="0" destOrd="0" presId="urn:microsoft.com/office/officeart/2008/layout/LinedList"/>
    <dgm:cxn modelId="{182121F3-EBB5-4ACE-8AAE-0D71E6E0B8AA}" type="presOf" srcId="{60E34DF6-2DBF-4597-B008-FF6DD66D2F88}" destId="{30F6E675-638F-4A53-9BAF-6D63F11691BD}" srcOrd="0" destOrd="0" presId="urn:microsoft.com/office/officeart/2008/layout/LinedList"/>
    <dgm:cxn modelId="{37816497-DE4E-4692-9BFB-34E04599AE91}" type="presParOf" srcId="{9D0FDBBD-0BA7-42CC-88D2-9A6FC15CCA9B}" destId="{B19C7799-2389-41D6-A0BB-ADB33E9B9B4C}" srcOrd="0" destOrd="0" presId="urn:microsoft.com/office/officeart/2008/layout/LinedList"/>
    <dgm:cxn modelId="{3BBB0899-CDC7-4E00-8A61-1FEC44F03F5A}" type="presParOf" srcId="{9D0FDBBD-0BA7-42CC-88D2-9A6FC15CCA9B}" destId="{E2EE1417-DC47-4D9B-A5C1-2F4DF9F0A239}" srcOrd="1" destOrd="0" presId="urn:microsoft.com/office/officeart/2008/layout/LinedList"/>
    <dgm:cxn modelId="{23CBB8E9-4B93-41CD-80E5-AD044EAF1528}" type="presParOf" srcId="{E2EE1417-DC47-4D9B-A5C1-2F4DF9F0A239}" destId="{AF9FB3A3-E29B-43E0-BDC4-EF8391C9EEE8}" srcOrd="0" destOrd="0" presId="urn:microsoft.com/office/officeart/2008/layout/LinedList"/>
    <dgm:cxn modelId="{7315D501-3203-41F5-B9E2-5D12EB5A1485}" type="presParOf" srcId="{E2EE1417-DC47-4D9B-A5C1-2F4DF9F0A239}" destId="{B7DAC7FB-4353-42F1-B66E-0DE8DEF5CAD8}" srcOrd="1" destOrd="0" presId="urn:microsoft.com/office/officeart/2008/layout/LinedList"/>
    <dgm:cxn modelId="{F20E5D48-B9CA-4FF5-AE3C-691C63FB1B18}" type="presParOf" srcId="{9D0FDBBD-0BA7-42CC-88D2-9A6FC15CCA9B}" destId="{07C204CD-8467-4E73-A578-2D8445DF5B3C}" srcOrd="2" destOrd="0" presId="urn:microsoft.com/office/officeart/2008/layout/LinedList"/>
    <dgm:cxn modelId="{5EF194AE-7EA5-4922-AB0E-AAA4E483F08F}" type="presParOf" srcId="{9D0FDBBD-0BA7-42CC-88D2-9A6FC15CCA9B}" destId="{C99FC112-BEF4-45E0-93E6-D8B2DA3F41C9}" srcOrd="3" destOrd="0" presId="urn:microsoft.com/office/officeart/2008/layout/LinedList"/>
    <dgm:cxn modelId="{1AA233BC-B1E8-456E-A93F-2195494CD213}" type="presParOf" srcId="{C99FC112-BEF4-45E0-93E6-D8B2DA3F41C9}" destId="{197540B8-ACDC-4619-8604-B2CF3056A1F5}" srcOrd="0" destOrd="0" presId="urn:microsoft.com/office/officeart/2008/layout/LinedList"/>
    <dgm:cxn modelId="{C94B55B2-047F-4C68-B8FE-3E73B68A1E9D}" type="presParOf" srcId="{C99FC112-BEF4-45E0-93E6-D8B2DA3F41C9}" destId="{41B4F535-34DC-45FA-AFF3-438766D3C55A}" srcOrd="1" destOrd="0" presId="urn:microsoft.com/office/officeart/2008/layout/LinedList"/>
    <dgm:cxn modelId="{39527D6E-1FB2-40AB-A798-8650AC40A54B}" type="presParOf" srcId="{9D0FDBBD-0BA7-42CC-88D2-9A6FC15CCA9B}" destId="{B2EE1A46-7F09-43B8-BB8F-D599A71BE86F}" srcOrd="4" destOrd="0" presId="urn:microsoft.com/office/officeart/2008/layout/LinedList"/>
    <dgm:cxn modelId="{C7C8D887-0217-4C95-83A0-04A893EA458B}" type="presParOf" srcId="{9D0FDBBD-0BA7-42CC-88D2-9A6FC15CCA9B}" destId="{1858D453-2EA3-4238-B6CD-92209185D154}" srcOrd="5" destOrd="0" presId="urn:microsoft.com/office/officeart/2008/layout/LinedList"/>
    <dgm:cxn modelId="{D7594FE4-ADB4-4D0A-8047-B0C0857879D9}" type="presParOf" srcId="{1858D453-2EA3-4238-B6CD-92209185D154}" destId="{DA21E573-DED2-4C37-A2F8-2B67D36FB02C}" srcOrd="0" destOrd="0" presId="urn:microsoft.com/office/officeart/2008/layout/LinedList"/>
    <dgm:cxn modelId="{8B035428-0EE4-4CD9-A51C-357B0B691E08}" type="presParOf" srcId="{1858D453-2EA3-4238-B6CD-92209185D154}" destId="{2E586510-F655-4C4F-9389-0C73C6B67481}" srcOrd="1" destOrd="0" presId="urn:microsoft.com/office/officeart/2008/layout/LinedList"/>
    <dgm:cxn modelId="{4CAF13AB-AAC3-4E52-BE38-A14533FC872E}" type="presParOf" srcId="{9D0FDBBD-0BA7-42CC-88D2-9A6FC15CCA9B}" destId="{FB1F4A93-2B63-4BFE-96F9-A609F2B8EC4E}" srcOrd="6" destOrd="0" presId="urn:microsoft.com/office/officeart/2008/layout/LinedList"/>
    <dgm:cxn modelId="{D37E1E53-3EB3-4E8E-86C0-857D3643ED2C}" type="presParOf" srcId="{9D0FDBBD-0BA7-42CC-88D2-9A6FC15CCA9B}" destId="{378CA323-D5D1-41E4-B4D2-C109433D1BF2}" srcOrd="7" destOrd="0" presId="urn:microsoft.com/office/officeart/2008/layout/LinedList"/>
    <dgm:cxn modelId="{38D12B5E-5131-4E8E-A5E9-34C97C47C15E}" type="presParOf" srcId="{378CA323-D5D1-41E4-B4D2-C109433D1BF2}" destId="{14545551-1F7E-47A7-876E-E07AD481981B}" srcOrd="0" destOrd="0" presId="urn:microsoft.com/office/officeart/2008/layout/LinedList"/>
    <dgm:cxn modelId="{9D7D1349-EBA8-495B-9E41-DE69A610DE5F}" type="presParOf" srcId="{378CA323-D5D1-41E4-B4D2-C109433D1BF2}" destId="{6BBFE14D-C1E6-44BE-A991-5382D9052F9F}" srcOrd="1" destOrd="0" presId="urn:microsoft.com/office/officeart/2008/layout/LinedList"/>
    <dgm:cxn modelId="{9541DBBF-01B5-4208-A069-F26A96C41D8A}" type="presParOf" srcId="{9D0FDBBD-0BA7-42CC-88D2-9A6FC15CCA9B}" destId="{57AC6772-ECA9-4DF6-91C4-CBD9C23A4E36}" srcOrd="8" destOrd="0" presId="urn:microsoft.com/office/officeart/2008/layout/LinedList"/>
    <dgm:cxn modelId="{B5AAD17A-8CF6-46A5-8E36-28807B8EDC87}" type="presParOf" srcId="{9D0FDBBD-0BA7-42CC-88D2-9A6FC15CCA9B}" destId="{153E815E-89AD-42BC-BF41-74644F059321}" srcOrd="9" destOrd="0" presId="urn:microsoft.com/office/officeart/2008/layout/LinedList"/>
    <dgm:cxn modelId="{C294F1DD-D18D-48C9-B68F-AF36955B517A}" type="presParOf" srcId="{153E815E-89AD-42BC-BF41-74644F059321}" destId="{30F6E675-638F-4A53-9BAF-6D63F11691BD}" srcOrd="0" destOrd="0" presId="urn:microsoft.com/office/officeart/2008/layout/LinedList"/>
    <dgm:cxn modelId="{B520F562-DA2B-4605-90BB-B153787049B1}" type="presParOf" srcId="{153E815E-89AD-42BC-BF41-74644F059321}" destId="{2251AFF9-B770-4919-B128-C06445E51E2E}" srcOrd="1" destOrd="0" presId="urn:microsoft.com/office/officeart/2008/layout/LinedList"/>
    <dgm:cxn modelId="{17A4AAEC-6BA9-4F85-9806-BBB3E6B75049}" type="presParOf" srcId="{9D0FDBBD-0BA7-42CC-88D2-9A6FC15CCA9B}" destId="{46C3CB07-3C33-44EE-8174-9DACE680AAC9}" srcOrd="10" destOrd="0" presId="urn:microsoft.com/office/officeart/2008/layout/LinedList"/>
    <dgm:cxn modelId="{0B7AD8CB-44BB-4ED5-8613-D6724993E0CA}" type="presParOf" srcId="{9D0FDBBD-0BA7-42CC-88D2-9A6FC15CCA9B}" destId="{1900ECEE-A3C7-4CF3-ACC7-047E90810494}" srcOrd="11" destOrd="0" presId="urn:microsoft.com/office/officeart/2008/layout/LinedList"/>
    <dgm:cxn modelId="{2A7B46DF-58CC-4F9B-82BC-24CFD04644E8}" type="presParOf" srcId="{1900ECEE-A3C7-4CF3-ACC7-047E90810494}" destId="{4E2D2A4C-BE31-4185-BD1C-8600372D2419}" srcOrd="0" destOrd="0" presId="urn:microsoft.com/office/officeart/2008/layout/LinedList"/>
    <dgm:cxn modelId="{ABE0B341-ED5B-429F-906B-924DAD2A5CCE}" type="presParOf" srcId="{1900ECEE-A3C7-4CF3-ACC7-047E90810494}" destId="{7F56BF43-7AA6-4C67-B2F6-C0647B684B1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B24870-76DD-4CBC-B630-81EB6970BA69}" type="doc">
      <dgm:prSet loTypeId="urn:microsoft.com/office/officeart/2008/layout/LinedList" loCatId="list" qsTypeId="urn:microsoft.com/office/officeart/2005/8/quickstyle/simple2" qsCatId="simple" csTypeId="urn:microsoft.com/office/officeart/2005/8/colors/accent0_3" csCatId="mainScheme"/>
      <dgm:spPr/>
      <dgm:t>
        <a:bodyPr/>
        <a:lstStyle/>
        <a:p>
          <a:endParaRPr lang="en-US"/>
        </a:p>
      </dgm:t>
    </dgm:pt>
    <dgm:pt modelId="{5563B8E3-E193-48C1-BAEC-4C7D20021405}">
      <dgm:prSet/>
      <dgm:spPr/>
      <dgm:t>
        <a:bodyPr/>
        <a:lstStyle/>
        <a:p>
          <a:r>
            <a:rPr lang="en-US" b="1"/>
            <a:t>4) MODEL VIEW PRESENTOR(MVP)</a:t>
          </a:r>
          <a:endParaRPr lang="en-US"/>
        </a:p>
      </dgm:t>
    </dgm:pt>
    <dgm:pt modelId="{226AD347-4783-49BB-8D86-D03C6265A3CB}" type="parTrans" cxnId="{B1DB235A-6C65-46DF-BE7C-E28BD79A68C8}">
      <dgm:prSet/>
      <dgm:spPr/>
      <dgm:t>
        <a:bodyPr/>
        <a:lstStyle/>
        <a:p>
          <a:endParaRPr lang="en-US"/>
        </a:p>
      </dgm:t>
    </dgm:pt>
    <dgm:pt modelId="{B20F06D7-FAE8-436A-8A4F-F5B5BEFBF638}" type="sibTrans" cxnId="{B1DB235A-6C65-46DF-BE7C-E28BD79A68C8}">
      <dgm:prSet/>
      <dgm:spPr/>
      <dgm:t>
        <a:bodyPr/>
        <a:lstStyle/>
        <a:p>
          <a:endParaRPr lang="en-US"/>
        </a:p>
      </dgm:t>
    </dgm:pt>
    <dgm:pt modelId="{9C135C6E-7453-4646-A4D5-5390C28774F0}">
      <dgm:prSet/>
      <dgm:spPr/>
      <dgm:t>
        <a:bodyPr/>
        <a:lstStyle/>
        <a:p>
          <a:r>
            <a:rPr lang="en-US" b="1"/>
            <a:t>Tachiyomi</a:t>
          </a:r>
          <a:endParaRPr lang="en-US"/>
        </a:p>
      </dgm:t>
    </dgm:pt>
    <dgm:pt modelId="{B472D936-1CC1-4150-869D-A2C2742D0489}" type="parTrans" cxnId="{56530000-B70A-4ABC-BD8D-20FF5A1EEAE1}">
      <dgm:prSet/>
      <dgm:spPr/>
      <dgm:t>
        <a:bodyPr/>
        <a:lstStyle/>
        <a:p>
          <a:endParaRPr lang="en-US"/>
        </a:p>
      </dgm:t>
    </dgm:pt>
    <dgm:pt modelId="{F75F97BB-2A28-4286-85F5-51EF2705FD62}" type="sibTrans" cxnId="{56530000-B70A-4ABC-BD8D-20FF5A1EEAE1}">
      <dgm:prSet/>
      <dgm:spPr/>
      <dgm:t>
        <a:bodyPr/>
        <a:lstStyle/>
        <a:p>
          <a:endParaRPr lang="en-US"/>
        </a:p>
      </dgm:t>
    </dgm:pt>
    <dgm:pt modelId="{AEB2200F-A6AB-496E-AC32-F27CAA440598}">
      <dgm:prSet/>
      <dgm:spPr/>
      <dgm:t>
        <a:bodyPr/>
        <a:lstStyle/>
        <a:p>
          <a:r>
            <a:rPr lang="en-US"/>
            <a:t>Tachiyomi is a free and open source manga reader for Android 6.0 and above.</a:t>
          </a:r>
        </a:p>
      </dgm:t>
    </dgm:pt>
    <dgm:pt modelId="{62F16629-7D39-43C1-B983-A5428B13CEAF}" type="parTrans" cxnId="{72521CF1-E351-4387-8089-DBF43F1F374F}">
      <dgm:prSet/>
      <dgm:spPr/>
      <dgm:t>
        <a:bodyPr/>
        <a:lstStyle/>
        <a:p>
          <a:endParaRPr lang="en-US"/>
        </a:p>
      </dgm:t>
    </dgm:pt>
    <dgm:pt modelId="{BCA951D4-1A60-4D5E-988B-CDD0EE06E99B}" type="sibTrans" cxnId="{72521CF1-E351-4387-8089-DBF43F1F374F}">
      <dgm:prSet/>
      <dgm:spPr/>
      <dgm:t>
        <a:bodyPr/>
        <a:lstStyle/>
        <a:p>
          <a:endParaRPr lang="en-US"/>
        </a:p>
      </dgm:t>
    </dgm:pt>
    <dgm:pt modelId="{6C4712B2-65DB-4464-8090-C53E8956819C}">
      <dgm:prSet/>
      <dgm:spPr/>
      <dgm:t>
        <a:bodyPr/>
        <a:lstStyle/>
        <a:p>
          <a:r>
            <a:rPr lang="en-US"/>
            <a:t>The sample app that demonstrates using Clean Architecture + MVP.</a:t>
          </a:r>
        </a:p>
      </dgm:t>
    </dgm:pt>
    <dgm:pt modelId="{766A4998-0741-4012-A136-6B30B218C47D}" type="parTrans" cxnId="{9633A9E6-159F-46FD-A932-74AC0D8C1C9C}">
      <dgm:prSet/>
      <dgm:spPr/>
      <dgm:t>
        <a:bodyPr/>
        <a:lstStyle/>
        <a:p>
          <a:endParaRPr lang="en-US"/>
        </a:p>
      </dgm:t>
    </dgm:pt>
    <dgm:pt modelId="{5BCDB182-D9D8-46A8-B5F9-5227756E28FA}" type="sibTrans" cxnId="{9633A9E6-159F-46FD-A932-74AC0D8C1C9C}">
      <dgm:prSet/>
      <dgm:spPr/>
      <dgm:t>
        <a:bodyPr/>
        <a:lstStyle/>
        <a:p>
          <a:endParaRPr lang="en-US"/>
        </a:p>
      </dgm:t>
    </dgm:pt>
    <dgm:pt modelId="{CB1F3272-20FC-465D-92B6-D78F5FAD389E}" type="pres">
      <dgm:prSet presAssocID="{C0B24870-76DD-4CBC-B630-81EB6970BA69}" presName="vert0" presStyleCnt="0">
        <dgm:presLayoutVars>
          <dgm:dir/>
          <dgm:animOne val="branch"/>
          <dgm:animLvl val="lvl"/>
        </dgm:presLayoutVars>
      </dgm:prSet>
      <dgm:spPr/>
    </dgm:pt>
    <dgm:pt modelId="{1EAC1B93-0BC9-4966-9209-FE59E9C41601}" type="pres">
      <dgm:prSet presAssocID="{5563B8E3-E193-48C1-BAEC-4C7D20021405}" presName="thickLine" presStyleLbl="alignNode1" presStyleIdx="0" presStyleCnt="4"/>
      <dgm:spPr/>
    </dgm:pt>
    <dgm:pt modelId="{A1477A9B-966D-49C7-9F9A-4101D7E0C3FE}" type="pres">
      <dgm:prSet presAssocID="{5563B8E3-E193-48C1-BAEC-4C7D20021405}" presName="horz1" presStyleCnt="0"/>
      <dgm:spPr/>
    </dgm:pt>
    <dgm:pt modelId="{C6B09898-E9BD-46F0-94C9-B4ABF6AA5ED8}" type="pres">
      <dgm:prSet presAssocID="{5563B8E3-E193-48C1-BAEC-4C7D20021405}" presName="tx1" presStyleLbl="revTx" presStyleIdx="0" presStyleCnt="4"/>
      <dgm:spPr/>
    </dgm:pt>
    <dgm:pt modelId="{EB5BB64B-71A0-44D9-80EE-F415AE837CE2}" type="pres">
      <dgm:prSet presAssocID="{5563B8E3-E193-48C1-BAEC-4C7D20021405}" presName="vert1" presStyleCnt="0"/>
      <dgm:spPr/>
    </dgm:pt>
    <dgm:pt modelId="{D1B5264D-0521-4CED-A369-266D37451EA3}" type="pres">
      <dgm:prSet presAssocID="{9C135C6E-7453-4646-A4D5-5390C28774F0}" presName="thickLine" presStyleLbl="alignNode1" presStyleIdx="1" presStyleCnt="4"/>
      <dgm:spPr/>
    </dgm:pt>
    <dgm:pt modelId="{1FB0F622-9A60-4761-90C9-D8FC94E54581}" type="pres">
      <dgm:prSet presAssocID="{9C135C6E-7453-4646-A4D5-5390C28774F0}" presName="horz1" presStyleCnt="0"/>
      <dgm:spPr/>
    </dgm:pt>
    <dgm:pt modelId="{3A37F418-3819-462F-9D90-9C048D7117CC}" type="pres">
      <dgm:prSet presAssocID="{9C135C6E-7453-4646-A4D5-5390C28774F0}" presName="tx1" presStyleLbl="revTx" presStyleIdx="1" presStyleCnt="4"/>
      <dgm:spPr/>
    </dgm:pt>
    <dgm:pt modelId="{815B53A7-BB17-46D2-AF01-EB8B0653C8C2}" type="pres">
      <dgm:prSet presAssocID="{9C135C6E-7453-4646-A4D5-5390C28774F0}" presName="vert1" presStyleCnt="0"/>
      <dgm:spPr/>
    </dgm:pt>
    <dgm:pt modelId="{D11D563B-71E9-4592-BC99-E5AA8273F058}" type="pres">
      <dgm:prSet presAssocID="{AEB2200F-A6AB-496E-AC32-F27CAA440598}" presName="thickLine" presStyleLbl="alignNode1" presStyleIdx="2" presStyleCnt="4"/>
      <dgm:spPr/>
    </dgm:pt>
    <dgm:pt modelId="{3CD36769-7FDE-4BEB-ADB1-EEC1F614CF2F}" type="pres">
      <dgm:prSet presAssocID="{AEB2200F-A6AB-496E-AC32-F27CAA440598}" presName="horz1" presStyleCnt="0"/>
      <dgm:spPr/>
    </dgm:pt>
    <dgm:pt modelId="{208ED5D6-560D-4EB0-81B6-24D2611357E0}" type="pres">
      <dgm:prSet presAssocID="{AEB2200F-A6AB-496E-AC32-F27CAA440598}" presName="tx1" presStyleLbl="revTx" presStyleIdx="2" presStyleCnt="4"/>
      <dgm:spPr/>
    </dgm:pt>
    <dgm:pt modelId="{CD943077-7594-4FBA-A6F3-1E2950D3EE86}" type="pres">
      <dgm:prSet presAssocID="{AEB2200F-A6AB-496E-AC32-F27CAA440598}" presName="vert1" presStyleCnt="0"/>
      <dgm:spPr/>
    </dgm:pt>
    <dgm:pt modelId="{1FE40C01-CE97-4C72-8CA7-E6950EBFFA81}" type="pres">
      <dgm:prSet presAssocID="{6C4712B2-65DB-4464-8090-C53E8956819C}" presName="thickLine" presStyleLbl="alignNode1" presStyleIdx="3" presStyleCnt="4"/>
      <dgm:spPr/>
    </dgm:pt>
    <dgm:pt modelId="{5610F132-7830-4A29-AE1F-ABF20EB878DB}" type="pres">
      <dgm:prSet presAssocID="{6C4712B2-65DB-4464-8090-C53E8956819C}" presName="horz1" presStyleCnt="0"/>
      <dgm:spPr/>
    </dgm:pt>
    <dgm:pt modelId="{5F54D5D6-BF94-40EA-A092-ABE0DF1B8916}" type="pres">
      <dgm:prSet presAssocID="{6C4712B2-65DB-4464-8090-C53E8956819C}" presName="tx1" presStyleLbl="revTx" presStyleIdx="3" presStyleCnt="4"/>
      <dgm:spPr/>
    </dgm:pt>
    <dgm:pt modelId="{139F92EC-7DE2-4585-AD98-CF51929F9B14}" type="pres">
      <dgm:prSet presAssocID="{6C4712B2-65DB-4464-8090-C53E8956819C}" presName="vert1" presStyleCnt="0"/>
      <dgm:spPr/>
    </dgm:pt>
  </dgm:ptLst>
  <dgm:cxnLst>
    <dgm:cxn modelId="{56530000-B70A-4ABC-BD8D-20FF5A1EEAE1}" srcId="{C0B24870-76DD-4CBC-B630-81EB6970BA69}" destId="{9C135C6E-7453-4646-A4D5-5390C28774F0}" srcOrd="1" destOrd="0" parTransId="{B472D936-1CC1-4150-869D-A2C2742D0489}" sibTransId="{F75F97BB-2A28-4286-85F5-51EF2705FD62}"/>
    <dgm:cxn modelId="{2222F702-EBB5-4E46-9FC9-A104B0AC37C8}" type="presOf" srcId="{6C4712B2-65DB-4464-8090-C53E8956819C}" destId="{5F54D5D6-BF94-40EA-A092-ABE0DF1B8916}" srcOrd="0" destOrd="0" presId="urn:microsoft.com/office/officeart/2008/layout/LinedList"/>
    <dgm:cxn modelId="{6A49270C-4924-4073-9BDB-6C5DEDF035E7}" type="presOf" srcId="{9C135C6E-7453-4646-A4D5-5390C28774F0}" destId="{3A37F418-3819-462F-9D90-9C048D7117CC}" srcOrd="0" destOrd="0" presId="urn:microsoft.com/office/officeart/2008/layout/LinedList"/>
    <dgm:cxn modelId="{82B0D042-56FB-434D-B426-FFA22E5ACFCE}" type="presOf" srcId="{5563B8E3-E193-48C1-BAEC-4C7D20021405}" destId="{C6B09898-E9BD-46F0-94C9-B4ABF6AA5ED8}" srcOrd="0" destOrd="0" presId="urn:microsoft.com/office/officeart/2008/layout/LinedList"/>
    <dgm:cxn modelId="{B1DB235A-6C65-46DF-BE7C-E28BD79A68C8}" srcId="{C0B24870-76DD-4CBC-B630-81EB6970BA69}" destId="{5563B8E3-E193-48C1-BAEC-4C7D20021405}" srcOrd="0" destOrd="0" parTransId="{226AD347-4783-49BB-8D86-D03C6265A3CB}" sibTransId="{B20F06D7-FAE8-436A-8A4F-F5B5BEFBF638}"/>
    <dgm:cxn modelId="{E2EFB0B2-F990-49D1-96AC-686963673784}" type="presOf" srcId="{C0B24870-76DD-4CBC-B630-81EB6970BA69}" destId="{CB1F3272-20FC-465D-92B6-D78F5FAD389E}" srcOrd="0" destOrd="0" presId="urn:microsoft.com/office/officeart/2008/layout/LinedList"/>
    <dgm:cxn modelId="{9633A9E6-159F-46FD-A932-74AC0D8C1C9C}" srcId="{C0B24870-76DD-4CBC-B630-81EB6970BA69}" destId="{6C4712B2-65DB-4464-8090-C53E8956819C}" srcOrd="3" destOrd="0" parTransId="{766A4998-0741-4012-A136-6B30B218C47D}" sibTransId="{5BCDB182-D9D8-46A8-B5F9-5227756E28FA}"/>
    <dgm:cxn modelId="{59F060EF-7914-4595-B38F-174ED7497462}" type="presOf" srcId="{AEB2200F-A6AB-496E-AC32-F27CAA440598}" destId="{208ED5D6-560D-4EB0-81B6-24D2611357E0}" srcOrd="0" destOrd="0" presId="urn:microsoft.com/office/officeart/2008/layout/LinedList"/>
    <dgm:cxn modelId="{72521CF1-E351-4387-8089-DBF43F1F374F}" srcId="{C0B24870-76DD-4CBC-B630-81EB6970BA69}" destId="{AEB2200F-A6AB-496E-AC32-F27CAA440598}" srcOrd="2" destOrd="0" parTransId="{62F16629-7D39-43C1-B983-A5428B13CEAF}" sibTransId="{BCA951D4-1A60-4D5E-988B-CDD0EE06E99B}"/>
    <dgm:cxn modelId="{27C0708F-5401-49F0-B499-4E46BA929060}" type="presParOf" srcId="{CB1F3272-20FC-465D-92B6-D78F5FAD389E}" destId="{1EAC1B93-0BC9-4966-9209-FE59E9C41601}" srcOrd="0" destOrd="0" presId="urn:microsoft.com/office/officeart/2008/layout/LinedList"/>
    <dgm:cxn modelId="{9C39194B-9305-41D8-A95F-E02591A8FDAE}" type="presParOf" srcId="{CB1F3272-20FC-465D-92B6-D78F5FAD389E}" destId="{A1477A9B-966D-49C7-9F9A-4101D7E0C3FE}" srcOrd="1" destOrd="0" presId="urn:microsoft.com/office/officeart/2008/layout/LinedList"/>
    <dgm:cxn modelId="{0AE41516-4F7D-4034-8259-40973C1E6282}" type="presParOf" srcId="{A1477A9B-966D-49C7-9F9A-4101D7E0C3FE}" destId="{C6B09898-E9BD-46F0-94C9-B4ABF6AA5ED8}" srcOrd="0" destOrd="0" presId="urn:microsoft.com/office/officeart/2008/layout/LinedList"/>
    <dgm:cxn modelId="{108935F5-6644-4DCB-B847-0FFE173FD909}" type="presParOf" srcId="{A1477A9B-966D-49C7-9F9A-4101D7E0C3FE}" destId="{EB5BB64B-71A0-44D9-80EE-F415AE837CE2}" srcOrd="1" destOrd="0" presId="urn:microsoft.com/office/officeart/2008/layout/LinedList"/>
    <dgm:cxn modelId="{EE83BEF2-E097-4F7A-BFB0-F9265EB77F47}" type="presParOf" srcId="{CB1F3272-20FC-465D-92B6-D78F5FAD389E}" destId="{D1B5264D-0521-4CED-A369-266D37451EA3}" srcOrd="2" destOrd="0" presId="urn:microsoft.com/office/officeart/2008/layout/LinedList"/>
    <dgm:cxn modelId="{4CC4EA8B-6404-46FB-9B06-3D13E30DD2E1}" type="presParOf" srcId="{CB1F3272-20FC-465D-92B6-D78F5FAD389E}" destId="{1FB0F622-9A60-4761-90C9-D8FC94E54581}" srcOrd="3" destOrd="0" presId="urn:microsoft.com/office/officeart/2008/layout/LinedList"/>
    <dgm:cxn modelId="{21581B92-2100-443A-92EB-364EE6509C29}" type="presParOf" srcId="{1FB0F622-9A60-4761-90C9-D8FC94E54581}" destId="{3A37F418-3819-462F-9D90-9C048D7117CC}" srcOrd="0" destOrd="0" presId="urn:microsoft.com/office/officeart/2008/layout/LinedList"/>
    <dgm:cxn modelId="{98E709B8-3270-414F-B06C-2C95176C4F81}" type="presParOf" srcId="{1FB0F622-9A60-4761-90C9-D8FC94E54581}" destId="{815B53A7-BB17-46D2-AF01-EB8B0653C8C2}" srcOrd="1" destOrd="0" presId="urn:microsoft.com/office/officeart/2008/layout/LinedList"/>
    <dgm:cxn modelId="{5D25CF02-FA32-44DC-8D20-3BA65B9A5C7C}" type="presParOf" srcId="{CB1F3272-20FC-465D-92B6-D78F5FAD389E}" destId="{D11D563B-71E9-4592-BC99-E5AA8273F058}" srcOrd="4" destOrd="0" presId="urn:microsoft.com/office/officeart/2008/layout/LinedList"/>
    <dgm:cxn modelId="{1D6DB3AC-3F8E-4A57-9C55-C94F2306FC2A}" type="presParOf" srcId="{CB1F3272-20FC-465D-92B6-D78F5FAD389E}" destId="{3CD36769-7FDE-4BEB-ADB1-EEC1F614CF2F}" srcOrd="5" destOrd="0" presId="urn:microsoft.com/office/officeart/2008/layout/LinedList"/>
    <dgm:cxn modelId="{7C088853-DA0F-4E1E-832D-2540D7B3AC7D}" type="presParOf" srcId="{3CD36769-7FDE-4BEB-ADB1-EEC1F614CF2F}" destId="{208ED5D6-560D-4EB0-81B6-24D2611357E0}" srcOrd="0" destOrd="0" presId="urn:microsoft.com/office/officeart/2008/layout/LinedList"/>
    <dgm:cxn modelId="{ABEB4722-E928-4E19-95FA-FFA9CB4084D9}" type="presParOf" srcId="{3CD36769-7FDE-4BEB-ADB1-EEC1F614CF2F}" destId="{CD943077-7594-4FBA-A6F3-1E2950D3EE86}" srcOrd="1" destOrd="0" presId="urn:microsoft.com/office/officeart/2008/layout/LinedList"/>
    <dgm:cxn modelId="{6FD8C0DB-03FD-4FBD-84E6-E248C9F525AC}" type="presParOf" srcId="{CB1F3272-20FC-465D-92B6-D78F5FAD389E}" destId="{1FE40C01-CE97-4C72-8CA7-E6950EBFFA81}" srcOrd="6" destOrd="0" presId="urn:microsoft.com/office/officeart/2008/layout/LinedList"/>
    <dgm:cxn modelId="{A2309D41-7796-4F35-9C84-094D698695B9}" type="presParOf" srcId="{CB1F3272-20FC-465D-92B6-D78F5FAD389E}" destId="{5610F132-7830-4A29-AE1F-ABF20EB878DB}" srcOrd="7" destOrd="0" presId="urn:microsoft.com/office/officeart/2008/layout/LinedList"/>
    <dgm:cxn modelId="{F3921844-7249-4AAB-815A-96E844AEB2C1}" type="presParOf" srcId="{5610F132-7830-4A29-AE1F-ABF20EB878DB}" destId="{5F54D5D6-BF94-40EA-A092-ABE0DF1B8916}" srcOrd="0" destOrd="0" presId="urn:microsoft.com/office/officeart/2008/layout/LinedList"/>
    <dgm:cxn modelId="{AD1B48DD-D3EA-424A-A339-CAF6CAEFB6A3}" type="presParOf" srcId="{5610F132-7830-4A29-AE1F-ABF20EB878DB}" destId="{139F92EC-7DE2-4585-AD98-CF51929F9B1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97F7A-49BD-4341-8CBD-60AFAEEA3D49}">
      <dsp:nvSpPr>
        <dsp:cNvPr id="0" name=""/>
        <dsp:cNvSpPr/>
      </dsp:nvSpPr>
      <dsp:spPr>
        <a:xfrm>
          <a:off x="1682674" y="1203819"/>
          <a:ext cx="355802" cy="91440"/>
        </a:xfrm>
        <a:custGeom>
          <a:avLst/>
          <a:gdLst/>
          <a:ahLst/>
          <a:cxnLst/>
          <a:rect l="0" t="0" r="0" b="0"/>
          <a:pathLst>
            <a:path>
              <a:moveTo>
                <a:pt x="0" y="45720"/>
              </a:moveTo>
              <a:lnTo>
                <a:pt x="355802"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50916" y="1247607"/>
        <a:ext cx="19320" cy="3864"/>
      </dsp:txXfrm>
    </dsp:sp>
    <dsp:sp modelId="{D6B2D266-D2A5-4252-958C-C32916D57CC0}">
      <dsp:nvSpPr>
        <dsp:cNvPr id="0" name=""/>
        <dsp:cNvSpPr/>
      </dsp:nvSpPr>
      <dsp:spPr>
        <a:xfrm>
          <a:off x="4462" y="745535"/>
          <a:ext cx="1680011" cy="1008007"/>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322" tIns="86411" rIns="82322" bIns="86411" numCol="1" spcCol="1270" anchor="ctr" anchorCtr="0">
          <a:noAutofit/>
        </a:bodyPr>
        <a:lstStyle/>
        <a:p>
          <a:pPr marL="0" lvl="0" indent="0" algn="ctr" defTabSz="533400">
            <a:lnSpc>
              <a:spcPct val="90000"/>
            </a:lnSpc>
            <a:spcBef>
              <a:spcPct val="0"/>
            </a:spcBef>
            <a:spcAft>
              <a:spcPct val="35000"/>
            </a:spcAft>
            <a:buNone/>
          </a:pPr>
          <a:r>
            <a:rPr lang="en-US" sz="1200" kern="1200"/>
            <a:t>🎨 </a:t>
          </a:r>
          <a:r>
            <a:rPr lang="en-US" sz="1200" kern="1200">
              <a:hlinkClick xmlns:r="http://schemas.openxmlformats.org/officeDocument/2006/relationships" r:id="rId1"/>
            </a:rPr>
            <a:t>Pattern</a:t>
          </a:r>
          <a:endParaRPr lang="en-US" sz="1200" kern="1200"/>
        </a:p>
      </dsp:txBody>
      <dsp:txXfrm>
        <a:off x="4462" y="745535"/>
        <a:ext cx="1680011" cy="1008007"/>
      </dsp:txXfrm>
    </dsp:sp>
    <dsp:sp modelId="{B7587D1E-43F9-4402-904F-3F033114E9CC}">
      <dsp:nvSpPr>
        <dsp:cNvPr id="0" name=""/>
        <dsp:cNvSpPr/>
      </dsp:nvSpPr>
      <dsp:spPr>
        <a:xfrm>
          <a:off x="3749089" y="1203819"/>
          <a:ext cx="355802" cy="91440"/>
        </a:xfrm>
        <a:custGeom>
          <a:avLst/>
          <a:gdLst/>
          <a:ahLst/>
          <a:cxnLst/>
          <a:rect l="0" t="0" r="0" b="0"/>
          <a:pathLst>
            <a:path>
              <a:moveTo>
                <a:pt x="0" y="45720"/>
              </a:moveTo>
              <a:lnTo>
                <a:pt x="355802"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17330" y="1247607"/>
        <a:ext cx="19320" cy="3864"/>
      </dsp:txXfrm>
    </dsp:sp>
    <dsp:sp modelId="{75772A35-CEEA-4AD6-9E9C-65B996AA2859}">
      <dsp:nvSpPr>
        <dsp:cNvPr id="0" name=""/>
        <dsp:cNvSpPr/>
      </dsp:nvSpPr>
      <dsp:spPr>
        <a:xfrm>
          <a:off x="2070877" y="745535"/>
          <a:ext cx="1680011" cy="1008007"/>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322" tIns="86411" rIns="82322" bIns="86411" numCol="1" spcCol="1270" anchor="ctr" anchorCtr="0">
          <a:noAutofit/>
        </a:bodyPr>
        <a:lstStyle/>
        <a:p>
          <a:pPr marL="0" lvl="0" indent="0" algn="ctr" defTabSz="533400">
            <a:lnSpc>
              <a:spcPct val="90000"/>
            </a:lnSpc>
            <a:spcBef>
              <a:spcPct val="0"/>
            </a:spcBef>
            <a:spcAft>
              <a:spcPct val="35000"/>
            </a:spcAft>
            <a:buNone/>
          </a:pPr>
          <a:r>
            <a:rPr lang="en-US" sz="1200" kern="1200">
              <a:hlinkClick xmlns:r="http://schemas.openxmlformats.org/officeDocument/2006/relationships" r:id="rId1"/>
            </a:rPr>
            <a:t>Jetpack Compose Apps</a:t>
          </a:r>
          <a:endParaRPr lang="en-US" sz="1200" kern="1200"/>
        </a:p>
      </dsp:txBody>
      <dsp:txXfrm>
        <a:off x="2070877" y="745535"/>
        <a:ext cx="1680011" cy="1008007"/>
      </dsp:txXfrm>
    </dsp:sp>
    <dsp:sp modelId="{96F423F9-B4BA-44AC-8B81-9A71CB616C23}">
      <dsp:nvSpPr>
        <dsp:cNvPr id="0" name=""/>
        <dsp:cNvSpPr/>
      </dsp:nvSpPr>
      <dsp:spPr>
        <a:xfrm>
          <a:off x="844468" y="1751742"/>
          <a:ext cx="4132829" cy="355802"/>
        </a:xfrm>
        <a:custGeom>
          <a:avLst/>
          <a:gdLst/>
          <a:ahLst/>
          <a:cxnLst/>
          <a:rect l="0" t="0" r="0" b="0"/>
          <a:pathLst>
            <a:path>
              <a:moveTo>
                <a:pt x="4132829" y="0"/>
              </a:moveTo>
              <a:lnTo>
                <a:pt x="4132829" y="195001"/>
              </a:lnTo>
              <a:lnTo>
                <a:pt x="0" y="195001"/>
              </a:lnTo>
              <a:lnTo>
                <a:pt x="0" y="355802"/>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07112" y="1927712"/>
        <a:ext cx="207542" cy="3864"/>
      </dsp:txXfrm>
    </dsp:sp>
    <dsp:sp modelId="{5DE77BEC-A101-4C8E-97B7-53195CE38F86}">
      <dsp:nvSpPr>
        <dsp:cNvPr id="0" name=""/>
        <dsp:cNvSpPr/>
      </dsp:nvSpPr>
      <dsp:spPr>
        <a:xfrm>
          <a:off x="4137292" y="745535"/>
          <a:ext cx="1680011" cy="1008007"/>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322" tIns="86411" rIns="82322" bIns="86411" numCol="1" spcCol="1270" anchor="t" anchorCtr="0">
          <a:noAutofit/>
        </a:bodyPr>
        <a:lstStyle/>
        <a:p>
          <a:pPr marL="0" lvl="0" indent="0" algn="l" defTabSz="533400">
            <a:lnSpc>
              <a:spcPct val="90000"/>
            </a:lnSpc>
            <a:spcBef>
              <a:spcPct val="0"/>
            </a:spcBef>
            <a:spcAft>
              <a:spcPct val="35000"/>
            </a:spcAft>
            <a:buNone/>
          </a:pPr>
          <a:r>
            <a:rPr lang="en-US" sz="1200" kern="1200">
              <a:hlinkClick xmlns:r="http://schemas.openxmlformats.org/officeDocument/2006/relationships" r:id="rId1"/>
            </a:rPr>
            <a:t>Model View ViewModel (MVVM)</a:t>
          </a:r>
          <a:endParaRPr lang="en-US" sz="1200" kern="1200"/>
        </a:p>
        <a:p>
          <a:pPr marL="57150" lvl="1" indent="-57150" algn="l" defTabSz="400050">
            <a:lnSpc>
              <a:spcPct val="90000"/>
            </a:lnSpc>
            <a:spcBef>
              <a:spcPct val="0"/>
            </a:spcBef>
            <a:spcAft>
              <a:spcPct val="15000"/>
            </a:spcAft>
            <a:buChar char="•"/>
          </a:pPr>
          <a:r>
            <a:rPr lang="en-US" sz="900" kern="1200">
              <a:hlinkClick xmlns:r="http://schemas.openxmlformats.org/officeDocument/2006/relationships" r:id="rId1"/>
            </a:rPr>
            <a:t>Normal</a:t>
          </a:r>
          <a:endParaRPr lang="en-US" sz="900" kern="1200"/>
        </a:p>
        <a:p>
          <a:pPr marL="57150" lvl="1" indent="-57150" algn="l" defTabSz="400050">
            <a:lnSpc>
              <a:spcPct val="90000"/>
            </a:lnSpc>
            <a:spcBef>
              <a:spcPct val="0"/>
            </a:spcBef>
            <a:spcAft>
              <a:spcPct val="15000"/>
            </a:spcAft>
            <a:buChar char="•"/>
          </a:pPr>
          <a:r>
            <a:rPr lang="en-US" sz="900" kern="1200">
              <a:hlinkClick xmlns:r="http://schemas.openxmlformats.org/officeDocument/2006/relationships" r:id="rId1"/>
            </a:rPr>
            <a:t>Clean Architecture</a:t>
          </a:r>
          <a:endParaRPr lang="en-US" sz="900" kern="1200"/>
        </a:p>
      </dsp:txBody>
      <dsp:txXfrm>
        <a:off x="4137292" y="745535"/>
        <a:ext cx="1680011" cy="1008007"/>
      </dsp:txXfrm>
    </dsp:sp>
    <dsp:sp modelId="{4959336B-A754-4035-B85C-460099CF5AE9}">
      <dsp:nvSpPr>
        <dsp:cNvPr id="0" name=""/>
        <dsp:cNvSpPr/>
      </dsp:nvSpPr>
      <dsp:spPr>
        <a:xfrm>
          <a:off x="1682674" y="2598229"/>
          <a:ext cx="355802" cy="91440"/>
        </a:xfrm>
        <a:custGeom>
          <a:avLst/>
          <a:gdLst/>
          <a:ahLst/>
          <a:cxnLst/>
          <a:rect l="0" t="0" r="0" b="0"/>
          <a:pathLst>
            <a:path>
              <a:moveTo>
                <a:pt x="0" y="45720"/>
              </a:moveTo>
              <a:lnTo>
                <a:pt x="355802"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50916" y="2642016"/>
        <a:ext cx="19320" cy="3864"/>
      </dsp:txXfrm>
    </dsp:sp>
    <dsp:sp modelId="{FAFE83A2-CA32-4A54-A2B2-D8ABFDC893B2}">
      <dsp:nvSpPr>
        <dsp:cNvPr id="0" name=""/>
        <dsp:cNvSpPr/>
      </dsp:nvSpPr>
      <dsp:spPr>
        <a:xfrm>
          <a:off x="4462" y="2139945"/>
          <a:ext cx="1680011" cy="1008007"/>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322" tIns="86411" rIns="82322" bIns="86411" numCol="1" spcCol="1270" anchor="t" anchorCtr="0">
          <a:noAutofit/>
        </a:bodyPr>
        <a:lstStyle/>
        <a:p>
          <a:pPr marL="0" lvl="0" indent="0" algn="l" defTabSz="533400">
            <a:lnSpc>
              <a:spcPct val="90000"/>
            </a:lnSpc>
            <a:spcBef>
              <a:spcPct val="0"/>
            </a:spcBef>
            <a:spcAft>
              <a:spcPct val="35000"/>
            </a:spcAft>
            <a:buNone/>
          </a:pPr>
          <a:r>
            <a:rPr lang="en-US" sz="1200" kern="1200">
              <a:hlinkClick xmlns:r="http://schemas.openxmlformats.org/officeDocument/2006/relationships" r:id="rId1"/>
            </a:rPr>
            <a:t>Model View Intent (MVI)</a:t>
          </a:r>
          <a:endParaRPr lang="en-US" sz="1200" kern="1200"/>
        </a:p>
        <a:p>
          <a:pPr marL="57150" lvl="1" indent="-57150" algn="l" defTabSz="400050">
            <a:lnSpc>
              <a:spcPct val="90000"/>
            </a:lnSpc>
            <a:spcBef>
              <a:spcPct val="0"/>
            </a:spcBef>
            <a:spcAft>
              <a:spcPct val="15000"/>
            </a:spcAft>
            <a:buChar char="•"/>
          </a:pPr>
          <a:r>
            <a:rPr lang="en-US" sz="900" kern="1200">
              <a:hlinkClick xmlns:r="http://schemas.openxmlformats.org/officeDocument/2006/relationships" r:id="rId1"/>
            </a:rPr>
            <a:t>Normal</a:t>
          </a:r>
          <a:endParaRPr lang="en-US" sz="900" kern="1200"/>
        </a:p>
        <a:p>
          <a:pPr marL="57150" lvl="1" indent="-57150" algn="l" defTabSz="400050">
            <a:lnSpc>
              <a:spcPct val="90000"/>
            </a:lnSpc>
            <a:spcBef>
              <a:spcPct val="0"/>
            </a:spcBef>
            <a:spcAft>
              <a:spcPct val="15000"/>
            </a:spcAft>
            <a:buChar char="•"/>
          </a:pPr>
          <a:r>
            <a:rPr lang="en-US" sz="900" kern="1200">
              <a:hlinkClick xmlns:r="http://schemas.openxmlformats.org/officeDocument/2006/relationships" r:id="rId1"/>
            </a:rPr>
            <a:t>Clean Architecture</a:t>
          </a:r>
          <a:endParaRPr lang="en-US" sz="900" kern="1200"/>
        </a:p>
      </dsp:txBody>
      <dsp:txXfrm>
        <a:off x="4462" y="2139945"/>
        <a:ext cx="1680011" cy="1008007"/>
      </dsp:txXfrm>
    </dsp:sp>
    <dsp:sp modelId="{88CFB442-829C-442F-AE8F-2C7FA67F7270}">
      <dsp:nvSpPr>
        <dsp:cNvPr id="0" name=""/>
        <dsp:cNvSpPr/>
      </dsp:nvSpPr>
      <dsp:spPr>
        <a:xfrm>
          <a:off x="3749089" y="2598229"/>
          <a:ext cx="355802" cy="91440"/>
        </a:xfrm>
        <a:custGeom>
          <a:avLst/>
          <a:gdLst/>
          <a:ahLst/>
          <a:cxnLst/>
          <a:rect l="0" t="0" r="0" b="0"/>
          <a:pathLst>
            <a:path>
              <a:moveTo>
                <a:pt x="0" y="45720"/>
              </a:moveTo>
              <a:lnTo>
                <a:pt x="355802"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17330" y="2642016"/>
        <a:ext cx="19320" cy="3864"/>
      </dsp:txXfrm>
    </dsp:sp>
    <dsp:sp modelId="{C0F90017-DC79-4004-9B51-6373F9B65B4A}">
      <dsp:nvSpPr>
        <dsp:cNvPr id="0" name=""/>
        <dsp:cNvSpPr/>
      </dsp:nvSpPr>
      <dsp:spPr>
        <a:xfrm>
          <a:off x="2070877" y="2139945"/>
          <a:ext cx="1680011" cy="1008007"/>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322" tIns="86411" rIns="82322" bIns="86411" numCol="1" spcCol="1270" anchor="ctr" anchorCtr="0">
          <a:noAutofit/>
        </a:bodyPr>
        <a:lstStyle/>
        <a:p>
          <a:pPr marL="0" lvl="0" indent="0" algn="ctr" defTabSz="533400">
            <a:lnSpc>
              <a:spcPct val="90000"/>
            </a:lnSpc>
            <a:spcBef>
              <a:spcPct val="0"/>
            </a:spcBef>
            <a:spcAft>
              <a:spcPct val="35000"/>
            </a:spcAft>
            <a:buNone/>
          </a:pPr>
          <a:r>
            <a:rPr lang="en-US" sz="1200" kern="1200">
              <a:hlinkClick xmlns:r="http://schemas.openxmlformats.org/officeDocument/2006/relationships" r:id="rId1"/>
            </a:rPr>
            <a:t>Model View Presenter (MVP)</a:t>
          </a:r>
          <a:endParaRPr lang="en-US" sz="1200" kern="1200"/>
        </a:p>
      </dsp:txBody>
      <dsp:txXfrm>
        <a:off x="2070877" y="2139945"/>
        <a:ext cx="1680011" cy="1008007"/>
      </dsp:txXfrm>
    </dsp:sp>
    <dsp:sp modelId="{6D8518AC-D5DC-4A64-BD91-C1FAF7552537}">
      <dsp:nvSpPr>
        <dsp:cNvPr id="0" name=""/>
        <dsp:cNvSpPr/>
      </dsp:nvSpPr>
      <dsp:spPr>
        <a:xfrm>
          <a:off x="844468" y="3146152"/>
          <a:ext cx="4132829" cy="355802"/>
        </a:xfrm>
        <a:custGeom>
          <a:avLst/>
          <a:gdLst/>
          <a:ahLst/>
          <a:cxnLst/>
          <a:rect l="0" t="0" r="0" b="0"/>
          <a:pathLst>
            <a:path>
              <a:moveTo>
                <a:pt x="4132829" y="0"/>
              </a:moveTo>
              <a:lnTo>
                <a:pt x="4132829" y="195001"/>
              </a:lnTo>
              <a:lnTo>
                <a:pt x="0" y="195001"/>
              </a:lnTo>
              <a:lnTo>
                <a:pt x="0" y="355802"/>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07112" y="3322121"/>
        <a:ext cx="207542" cy="3864"/>
      </dsp:txXfrm>
    </dsp:sp>
    <dsp:sp modelId="{F772C2D0-BF8E-43DB-9B9C-292563DA65A1}">
      <dsp:nvSpPr>
        <dsp:cNvPr id="0" name=""/>
        <dsp:cNvSpPr/>
      </dsp:nvSpPr>
      <dsp:spPr>
        <a:xfrm>
          <a:off x="4137292" y="2139945"/>
          <a:ext cx="1680011" cy="1008007"/>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322" tIns="86411" rIns="82322" bIns="86411" numCol="1" spcCol="1270" anchor="ctr" anchorCtr="0">
          <a:noAutofit/>
        </a:bodyPr>
        <a:lstStyle/>
        <a:p>
          <a:pPr marL="0" lvl="0" indent="0" algn="ctr" defTabSz="533400">
            <a:lnSpc>
              <a:spcPct val="90000"/>
            </a:lnSpc>
            <a:spcBef>
              <a:spcPct val="0"/>
            </a:spcBef>
            <a:spcAft>
              <a:spcPct val="35000"/>
            </a:spcAft>
            <a:buNone/>
          </a:pPr>
          <a:r>
            <a:rPr lang="en-US" sz="1200" kern="1200">
              <a:hlinkClick xmlns:r="http://schemas.openxmlformats.org/officeDocument/2006/relationships" r:id="rId1"/>
            </a:rPr>
            <a:t>Model View Controller (MVC) and Other Patterns</a:t>
          </a:r>
          <a:endParaRPr lang="en-US" sz="1200" kern="1200"/>
        </a:p>
      </dsp:txBody>
      <dsp:txXfrm>
        <a:off x="4137292" y="2139945"/>
        <a:ext cx="1680011" cy="1008007"/>
      </dsp:txXfrm>
    </dsp:sp>
    <dsp:sp modelId="{199845BC-BB2B-4E17-BCA8-A6C70E63E2E8}">
      <dsp:nvSpPr>
        <dsp:cNvPr id="0" name=""/>
        <dsp:cNvSpPr/>
      </dsp:nvSpPr>
      <dsp:spPr>
        <a:xfrm>
          <a:off x="1682674" y="3992638"/>
          <a:ext cx="355802" cy="91440"/>
        </a:xfrm>
        <a:custGeom>
          <a:avLst/>
          <a:gdLst/>
          <a:ahLst/>
          <a:cxnLst/>
          <a:rect l="0" t="0" r="0" b="0"/>
          <a:pathLst>
            <a:path>
              <a:moveTo>
                <a:pt x="0" y="45720"/>
              </a:moveTo>
              <a:lnTo>
                <a:pt x="355802"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50916" y="4036426"/>
        <a:ext cx="19320" cy="3864"/>
      </dsp:txXfrm>
    </dsp:sp>
    <dsp:sp modelId="{E64E3AB0-6E91-44EE-AB39-5E63900317D6}">
      <dsp:nvSpPr>
        <dsp:cNvPr id="0" name=""/>
        <dsp:cNvSpPr/>
      </dsp:nvSpPr>
      <dsp:spPr>
        <a:xfrm>
          <a:off x="4462" y="3534355"/>
          <a:ext cx="1680011" cy="1008007"/>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322" tIns="86411" rIns="82322" bIns="86411" numCol="1" spcCol="1270" anchor="ctr" anchorCtr="0">
          <a:noAutofit/>
        </a:bodyPr>
        <a:lstStyle/>
        <a:p>
          <a:pPr marL="0" lvl="0" indent="0" algn="ctr" defTabSz="533400">
            <a:lnSpc>
              <a:spcPct val="90000"/>
            </a:lnSpc>
            <a:spcBef>
              <a:spcPct val="0"/>
            </a:spcBef>
            <a:spcAft>
              <a:spcPct val="35000"/>
            </a:spcAft>
            <a:buNone/>
          </a:pPr>
          <a:r>
            <a:rPr lang="en-US" sz="1200" kern="1200"/>
            <a:t>📚 </a:t>
          </a:r>
          <a:r>
            <a:rPr lang="en-US" sz="1200" kern="1200">
              <a:hlinkClick xmlns:r="http://schemas.openxmlformats.org/officeDocument/2006/relationships" r:id="rId1"/>
            </a:rPr>
            <a:t>Tech Stack/Libraries</a:t>
          </a:r>
          <a:endParaRPr lang="en-US" sz="1200" kern="1200"/>
        </a:p>
      </dsp:txBody>
      <dsp:txXfrm>
        <a:off x="4462" y="3534355"/>
        <a:ext cx="1680011" cy="1008007"/>
      </dsp:txXfrm>
    </dsp:sp>
    <dsp:sp modelId="{5B5E1375-96F4-4928-998E-2FEC2D774033}">
      <dsp:nvSpPr>
        <dsp:cNvPr id="0" name=""/>
        <dsp:cNvSpPr/>
      </dsp:nvSpPr>
      <dsp:spPr>
        <a:xfrm>
          <a:off x="3749089" y="3992638"/>
          <a:ext cx="355802" cy="91440"/>
        </a:xfrm>
        <a:custGeom>
          <a:avLst/>
          <a:gdLst/>
          <a:ahLst/>
          <a:cxnLst/>
          <a:rect l="0" t="0" r="0" b="0"/>
          <a:pathLst>
            <a:path>
              <a:moveTo>
                <a:pt x="0" y="45720"/>
              </a:moveTo>
              <a:lnTo>
                <a:pt x="355802"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17330" y="4036426"/>
        <a:ext cx="19320" cy="3864"/>
      </dsp:txXfrm>
    </dsp:sp>
    <dsp:sp modelId="{7986CDED-7D2D-4758-B5B2-DB5D130E6DF0}">
      <dsp:nvSpPr>
        <dsp:cNvPr id="0" name=""/>
        <dsp:cNvSpPr/>
      </dsp:nvSpPr>
      <dsp:spPr>
        <a:xfrm>
          <a:off x="2070877" y="3534355"/>
          <a:ext cx="1680011" cy="1008007"/>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322" tIns="86411" rIns="82322" bIns="86411" numCol="1" spcCol="1270" anchor="ctr" anchorCtr="0">
          <a:noAutofit/>
        </a:bodyPr>
        <a:lstStyle/>
        <a:p>
          <a:pPr marL="0" lvl="0" indent="0" algn="ctr" defTabSz="533400">
            <a:lnSpc>
              <a:spcPct val="90000"/>
            </a:lnSpc>
            <a:spcBef>
              <a:spcPct val="0"/>
            </a:spcBef>
            <a:spcAft>
              <a:spcPct val="35000"/>
            </a:spcAft>
            <a:buNone/>
          </a:pPr>
          <a:r>
            <a:rPr lang="en-US" sz="1200" kern="1200"/>
            <a:t>📝 </a:t>
          </a:r>
          <a:r>
            <a:rPr lang="en-US" sz="1200" kern="1200">
              <a:hlinkClick xmlns:r="http://schemas.openxmlformats.org/officeDocument/2006/relationships" r:id="rId1"/>
            </a:rPr>
            <a:t>Contributing</a:t>
          </a:r>
          <a:endParaRPr lang="en-US" sz="1200" kern="1200"/>
        </a:p>
      </dsp:txBody>
      <dsp:txXfrm>
        <a:off x="2070877" y="3534355"/>
        <a:ext cx="1680011" cy="1008007"/>
      </dsp:txXfrm>
    </dsp:sp>
    <dsp:sp modelId="{A9254454-083E-4FDE-A9D0-07B5B71DBDFB}">
      <dsp:nvSpPr>
        <dsp:cNvPr id="0" name=""/>
        <dsp:cNvSpPr/>
      </dsp:nvSpPr>
      <dsp:spPr>
        <a:xfrm>
          <a:off x="4137292" y="3534355"/>
          <a:ext cx="1680011" cy="1008007"/>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322" tIns="86411" rIns="82322" bIns="86411" numCol="1" spcCol="1270" anchor="ctr" anchorCtr="0">
          <a:noAutofit/>
        </a:bodyPr>
        <a:lstStyle/>
        <a:p>
          <a:pPr marL="0" lvl="0" indent="0" algn="ctr" defTabSz="533400">
            <a:lnSpc>
              <a:spcPct val="90000"/>
            </a:lnSpc>
            <a:spcBef>
              <a:spcPct val="0"/>
            </a:spcBef>
            <a:spcAft>
              <a:spcPct val="35000"/>
            </a:spcAft>
            <a:buNone/>
          </a:pPr>
          <a:r>
            <a:rPr lang="en-US" sz="1200" kern="1200"/>
            <a:t>🗿 </a:t>
          </a:r>
          <a:r>
            <a:rPr lang="en-US" sz="1200" kern="1200">
              <a:hlinkClick xmlns:r="http://schemas.openxmlformats.org/officeDocument/2006/relationships" r:id="rId1"/>
            </a:rPr>
            <a:t>Core Contributors</a:t>
          </a:r>
          <a:endParaRPr lang="en-US" sz="1200" kern="1200"/>
        </a:p>
      </dsp:txBody>
      <dsp:txXfrm>
        <a:off x="4137292" y="3534355"/>
        <a:ext cx="1680011" cy="1008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06506-F22F-4CD3-984D-C1C686D716DB}">
      <dsp:nvSpPr>
        <dsp:cNvPr id="0" name=""/>
        <dsp:cNvSpPr/>
      </dsp:nvSpPr>
      <dsp:spPr>
        <a:xfrm>
          <a:off x="0" y="0"/>
          <a:ext cx="10576558"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33F57F9-913E-409A-B283-BC173529E07D}">
      <dsp:nvSpPr>
        <dsp:cNvPr id="0" name=""/>
        <dsp:cNvSpPr/>
      </dsp:nvSpPr>
      <dsp:spPr>
        <a:xfrm>
          <a:off x="0" y="0"/>
          <a:ext cx="10576558" cy="1043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1) Awesome Jetpack Compose Android Apps</a:t>
          </a:r>
          <a:r>
            <a:rPr lang="en-US" sz="2200" kern="1200" dirty="0"/>
            <a:t> aims to be the starting point for developers to find an Android app with a Jetpack Compose suite of libraries.</a:t>
          </a:r>
        </a:p>
      </dsp:txBody>
      <dsp:txXfrm>
        <a:off x="0" y="0"/>
        <a:ext cx="10576558" cy="1043867"/>
      </dsp:txXfrm>
    </dsp:sp>
    <dsp:sp modelId="{D37D8E30-11A7-4975-8F28-5DFF162D2B72}">
      <dsp:nvSpPr>
        <dsp:cNvPr id="0" name=""/>
        <dsp:cNvSpPr/>
      </dsp:nvSpPr>
      <dsp:spPr>
        <a:xfrm>
          <a:off x="0" y="1043867"/>
          <a:ext cx="10576558"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74695DC-5561-4E78-A784-D2D65C610C6A}">
      <dsp:nvSpPr>
        <dsp:cNvPr id="0" name=""/>
        <dsp:cNvSpPr/>
      </dsp:nvSpPr>
      <dsp:spPr>
        <a:xfrm>
          <a:off x="0" y="1043867"/>
          <a:ext cx="10576558" cy="1043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t>2)</a:t>
          </a:r>
          <a:r>
            <a:rPr lang="en-US" sz="2200" b="1" kern="1200" dirty="0"/>
            <a:t>MODELVIEW VIEW MODEL(MVVM</a:t>
          </a:r>
          <a:r>
            <a:rPr lang="en-US" sz="2200" b="1" kern="1200" dirty="0">
              <a:latin typeface="Calibri Light" panose="020F0302020204030204"/>
            </a:rPr>
            <a:t>)</a:t>
          </a:r>
        </a:p>
      </dsp:txBody>
      <dsp:txXfrm>
        <a:off x="0" y="1043867"/>
        <a:ext cx="10576558" cy="1043867"/>
      </dsp:txXfrm>
    </dsp:sp>
    <dsp:sp modelId="{ACCA5F7D-C0E1-4758-83AE-EB7F2F0CBA78}">
      <dsp:nvSpPr>
        <dsp:cNvPr id="0" name=""/>
        <dsp:cNvSpPr/>
      </dsp:nvSpPr>
      <dsp:spPr>
        <a:xfrm>
          <a:off x="0" y="2087734"/>
          <a:ext cx="10576558"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B9909BD-8F1C-4459-8474-95E3DF0CD16E}">
      <dsp:nvSpPr>
        <dsp:cNvPr id="0" name=""/>
        <dsp:cNvSpPr/>
      </dsp:nvSpPr>
      <dsp:spPr>
        <a:xfrm>
          <a:off x="0" y="2087734"/>
          <a:ext cx="10576558" cy="1043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latin typeface="Calibri Light" panose="020F0302020204030204"/>
            </a:rPr>
            <a:t>Fenix</a:t>
          </a:r>
          <a:r>
            <a:rPr lang="en-US" sz="2200" kern="1200" dirty="0"/>
            <a:t> (internal codename) is the all-new Firefox for Android browser, based on </a:t>
          </a:r>
          <a:r>
            <a:rPr lang="en-US" sz="2200" kern="1200" dirty="0">
              <a:hlinkClick xmlns:r="http://schemas.openxmlformats.org/officeDocument/2006/relationships" r:id="rId1"/>
            </a:rPr>
            <a:t>GeckoView</a:t>
          </a:r>
          <a:r>
            <a:rPr lang="en-US" sz="2200" kern="1200" dirty="0"/>
            <a:t> and </a:t>
          </a:r>
          <a:r>
            <a:rPr lang="en-US" sz="2200" kern="1200" dirty="0">
              <a:hlinkClick xmlns:r="http://schemas.openxmlformats.org/officeDocument/2006/relationships" r:id="rId2"/>
            </a:rPr>
            <a:t>Mozilla Android Components</a:t>
          </a:r>
          <a:r>
            <a:rPr lang="en-US" sz="2200" kern="1200" dirty="0"/>
            <a:t>.</a:t>
          </a:r>
        </a:p>
      </dsp:txBody>
      <dsp:txXfrm>
        <a:off x="0" y="2087734"/>
        <a:ext cx="10576558" cy="1043867"/>
      </dsp:txXfrm>
    </dsp:sp>
    <dsp:sp modelId="{0C803743-5E95-4122-B310-5B08DD884D35}">
      <dsp:nvSpPr>
        <dsp:cNvPr id="0" name=""/>
        <dsp:cNvSpPr/>
      </dsp:nvSpPr>
      <dsp:spPr>
        <a:xfrm>
          <a:off x="0" y="3131601"/>
          <a:ext cx="10576558"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99D77C7-DDD2-48AD-AAF9-D7E5FCF20365}">
      <dsp:nvSpPr>
        <dsp:cNvPr id="0" name=""/>
        <dsp:cNvSpPr/>
      </dsp:nvSpPr>
      <dsp:spPr>
        <a:xfrm>
          <a:off x="0" y="3131601"/>
          <a:ext cx="10576558" cy="1043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-PLEES TRACKER - This is meant to be a very simple open source clone of </a:t>
          </a:r>
          <a:r>
            <a:rPr lang="en-US" sz="2200" kern="1200" dirty="0">
              <a:hlinkClick xmlns:r="http://schemas.openxmlformats.org/officeDocument/2006/relationships" r:id="rId3"/>
            </a:rPr>
            <a:t>PrimeNap</a:t>
          </a:r>
          <a:r>
            <a:rPr lang="en-US" sz="2200" kern="1200" dirty="0"/>
            <a:t>, i.e. just track sleep start/stop times and count the average / day.</a:t>
          </a:r>
        </a:p>
      </dsp:txBody>
      <dsp:txXfrm>
        <a:off x="0" y="3131601"/>
        <a:ext cx="10576558" cy="10438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C7799-2389-41D6-A0BB-ADB33E9B9B4C}">
      <dsp:nvSpPr>
        <dsp:cNvPr id="0" name=""/>
        <dsp:cNvSpPr/>
      </dsp:nvSpPr>
      <dsp:spPr>
        <a:xfrm>
          <a:off x="0" y="2038"/>
          <a:ext cx="10576558"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F9FB3A3-E29B-43E0-BDC4-EF8391C9EEE8}">
      <dsp:nvSpPr>
        <dsp:cNvPr id="0" name=""/>
        <dsp:cNvSpPr/>
      </dsp:nvSpPr>
      <dsp:spPr>
        <a:xfrm>
          <a:off x="0" y="2038"/>
          <a:ext cx="10576558" cy="695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-Pokedex using the </a:t>
          </a:r>
          <a:r>
            <a:rPr lang="en-US" sz="1400" kern="1200">
              <a:hlinkClick xmlns:r="http://schemas.openxmlformats.org/officeDocument/2006/relationships" r:id="rId1"/>
            </a:rPr>
            <a:t>PokeAPI</a:t>
          </a:r>
          <a:r>
            <a:rPr lang="en-US" sz="1400" kern="1200"/>
            <a:t> for constructing RESTful API.</a:t>
          </a:r>
          <a:br>
            <a:rPr lang="en-US" sz="1400" kern="1200"/>
          </a:br>
          <a:r>
            <a:rPr lang="en-US" sz="1400" kern="1200"/>
            <a:t>PokeAPI provides a RESTful API interface to highly detailed objects built from thousands of lines of data related to Pokémon.</a:t>
          </a:r>
        </a:p>
      </dsp:txBody>
      <dsp:txXfrm>
        <a:off x="0" y="2038"/>
        <a:ext cx="10576558" cy="695231"/>
      </dsp:txXfrm>
    </dsp:sp>
    <dsp:sp modelId="{07C204CD-8467-4E73-A578-2D8445DF5B3C}">
      <dsp:nvSpPr>
        <dsp:cNvPr id="0" name=""/>
        <dsp:cNvSpPr/>
      </dsp:nvSpPr>
      <dsp:spPr>
        <a:xfrm>
          <a:off x="0" y="697270"/>
          <a:ext cx="10576558"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97540B8-ACDC-4619-8604-B2CF3056A1F5}">
      <dsp:nvSpPr>
        <dsp:cNvPr id="0" name=""/>
        <dsp:cNvSpPr/>
      </dsp:nvSpPr>
      <dsp:spPr>
        <a:xfrm>
          <a:off x="0" y="697270"/>
          <a:ext cx="10576558" cy="695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-Showly 2.0 is modern, slick, open source Android TV Shows Tracker.</a:t>
          </a:r>
        </a:p>
      </dsp:txBody>
      <dsp:txXfrm>
        <a:off x="0" y="697270"/>
        <a:ext cx="10576558" cy="695231"/>
      </dsp:txXfrm>
    </dsp:sp>
    <dsp:sp modelId="{B2EE1A46-7F09-43B8-BB8F-D599A71BE86F}">
      <dsp:nvSpPr>
        <dsp:cNvPr id="0" name=""/>
        <dsp:cNvSpPr/>
      </dsp:nvSpPr>
      <dsp:spPr>
        <a:xfrm>
          <a:off x="0" y="1392502"/>
          <a:ext cx="10576558"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A21E573-DED2-4C37-A2F8-2B67D36FB02C}">
      <dsp:nvSpPr>
        <dsp:cNvPr id="0" name=""/>
        <dsp:cNvSpPr/>
      </dsp:nvSpPr>
      <dsp:spPr>
        <a:xfrm>
          <a:off x="0" y="1392502"/>
          <a:ext cx="10576558" cy="695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-Nekome is an Android application that helps with tracking your anime and manga watch lists. Watch list data is handled by </a:t>
          </a:r>
          <a:r>
            <a:rPr lang="en-US" sz="1400" kern="1200">
              <a:hlinkClick xmlns:r="http://schemas.openxmlformats.org/officeDocument/2006/relationships" r:id="rId2"/>
            </a:rPr>
            <a:t>Kitsu</a:t>
          </a:r>
          <a:r>
            <a:rPr lang="en-US" sz="1400" kern="1200"/>
            <a:t>.</a:t>
          </a:r>
        </a:p>
      </dsp:txBody>
      <dsp:txXfrm>
        <a:off x="0" y="1392502"/>
        <a:ext cx="10576558" cy="695231"/>
      </dsp:txXfrm>
    </dsp:sp>
    <dsp:sp modelId="{FB1F4A93-2B63-4BFE-96F9-A609F2B8EC4E}">
      <dsp:nvSpPr>
        <dsp:cNvPr id="0" name=""/>
        <dsp:cNvSpPr/>
      </dsp:nvSpPr>
      <dsp:spPr>
        <a:xfrm>
          <a:off x="0" y="2087734"/>
          <a:ext cx="10576558"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4545551-1F7E-47A7-876E-E07AD481981B}">
      <dsp:nvSpPr>
        <dsp:cNvPr id="0" name=""/>
        <dsp:cNvSpPr/>
      </dsp:nvSpPr>
      <dsp:spPr>
        <a:xfrm>
          <a:off x="0" y="2087734"/>
          <a:ext cx="10576558" cy="695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t>-NotyKT</a:t>
          </a:r>
          <a:r>
            <a:rPr lang="en-US" sz="1400" kern="1200"/>
            <a:t> is the complete Kotlin-stack note taking  application  built to demonstrate a use of Kotlin programming language in </a:t>
          </a:r>
          <a:r>
            <a:rPr lang="en-US" sz="1400" i="1" kern="1200"/>
            <a:t>server-side</a:t>
          </a:r>
          <a:r>
            <a:rPr lang="en-US" sz="1400" kern="1200"/>
            <a:t> and </a:t>
          </a:r>
          <a:r>
            <a:rPr lang="en-US" sz="1400" i="1" kern="1200"/>
            <a:t>Modern Android development</a:t>
          </a:r>
          <a:r>
            <a:rPr lang="en-US" sz="1400" kern="1200"/>
            <a:t> tools. Dedicated to all Android Developers with </a:t>
          </a:r>
        </a:p>
      </dsp:txBody>
      <dsp:txXfrm>
        <a:off x="0" y="2087734"/>
        <a:ext cx="10576558" cy="695231"/>
      </dsp:txXfrm>
    </dsp:sp>
    <dsp:sp modelId="{57AC6772-ECA9-4DF6-91C4-CBD9C23A4E36}">
      <dsp:nvSpPr>
        <dsp:cNvPr id="0" name=""/>
        <dsp:cNvSpPr/>
      </dsp:nvSpPr>
      <dsp:spPr>
        <a:xfrm>
          <a:off x="0" y="2782965"/>
          <a:ext cx="10576558"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0F6E675-638F-4A53-9BAF-6D63F11691BD}">
      <dsp:nvSpPr>
        <dsp:cNvPr id="0" name=""/>
        <dsp:cNvSpPr/>
      </dsp:nvSpPr>
      <dsp:spPr>
        <a:xfrm>
          <a:off x="0" y="2782965"/>
          <a:ext cx="10576558" cy="695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-Vocable AAC allows those with conditions such as MS, stroke, ALS, or spinal cord injuries to communicate using an app that tracks head movements, without the need to spend tens of thousands of dollars on technology to do so.</a:t>
          </a:r>
        </a:p>
      </dsp:txBody>
      <dsp:txXfrm>
        <a:off x="0" y="2782965"/>
        <a:ext cx="10576558" cy="695231"/>
      </dsp:txXfrm>
    </dsp:sp>
    <dsp:sp modelId="{46C3CB07-3C33-44EE-8174-9DACE680AAC9}">
      <dsp:nvSpPr>
        <dsp:cNvPr id="0" name=""/>
        <dsp:cNvSpPr/>
      </dsp:nvSpPr>
      <dsp:spPr>
        <a:xfrm>
          <a:off x="0" y="3478197"/>
          <a:ext cx="10576558"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E2D2A4C-BE31-4185-BD1C-8600372D2419}">
      <dsp:nvSpPr>
        <dsp:cNvPr id="0" name=""/>
        <dsp:cNvSpPr/>
      </dsp:nvSpPr>
      <dsp:spPr>
        <a:xfrm>
          <a:off x="0" y="3478197"/>
          <a:ext cx="10576558" cy="695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-GIT EXPLORER - The app in itself is a simple git commands searching app. Selecting command from the dropdown list gives you the usage and short description of that command.</a:t>
          </a:r>
        </a:p>
      </dsp:txBody>
      <dsp:txXfrm>
        <a:off x="0" y="3478197"/>
        <a:ext cx="10576558" cy="6952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C1B93-0BC9-4966-9209-FE59E9C41601}">
      <dsp:nvSpPr>
        <dsp:cNvPr id="0" name=""/>
        <dsp:cNvSpPr/>
      </dsp:nvSpPr>
      <dsp:spPr>
        <a:xfrm>
          <a:off x="0" y="0"/>
          <a:ext cx="10576558"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6B09898-E9BD-46F0-94C9-B4ABF6AA5ED8}">
      <dsp:nvSpPr>
        <dsp:cNvPr id="0" name=""/>
        <dsp:cNvSpPr/>
      </dsp:nvSpPr>
      <dsp:spPr>
        <a:xfrm>
          <a:off x="0" y="0"/>
          <a:ext cx="10576558" cy="1043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a:t>4) MODEL VIEW PRESENTOR(MVP)</a:t>
          </a:r>
          <a:endParaRPr lang="en-US" sz="3000" kern="1200"/>
        </a:p>
      </dsp:txBody>
      <dsp:txXfrm>
        <a:off x="0" y="0"/>
        <a:ext cx="10576558" cy="1043867"/>
      </dsp:txXfrm>
    </dsp:sp>
    <dsp:sp modelId="{D1B5264D-0521-4CED-A369-266D37451EA3}">
      <dsp:nvSpPr>
        <dsp:cNvPr id="0" name=""/>
        <dsp:cNvSpPr/>
      </dsp:nvSpPr>
      <dsp:spPr>
        <a:xfrm>
          <a:off x="0" y="1043867"/>
          <a:ext cx="10576558"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A37F418-3819-462F-9D90-9C048D7117CC}">
      <dsp:nvSpPr>
        <dsp:cNvPr id="0" name=""/>
        <dsp:cNvSpPr/>
      </dsp:nvSpPr>
      <dsp:spPr>
        <a:xfrm>
          <a:off x="0" y="1043867"/>
          <a:ext cx="10576558" cy="1043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a:t>Tachiyomi</a:t>
          </a:r>
          <a:endParaRPr lang="en-US" sz="3000" kern="1200"/>
        </a:p>
      </dsp:txBody>
      <dsp:txXfrm>
        <a:off x="0" y="1043867"/>
        <a:ext cx="10576558" cy="1043867"/>
      </dsp:txXfrm>
    </dsp:sp>
    <dsp:sp modelId="{D11D563B-71E9-4592-BC99-E5AA8273F058}">
      <dsp:nvSpPr>
        <dsp:cNvPr id="0" name=""/>
        <dsp:cNvSpPr/>
      </dsp:nvSpPr>
      <dsp:spPr>
        <a:xfrm>
          <a:off x="0" y="2087734"/>
          <a:ext cx="10576558"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08ED5D6-560D-4EB0-81B6-24D2611357E0}">
      <dsp:nvSpPr>
        <dsp:cNvPr id="0" name=""/>
        <dsp:cNvSpPr/>
      </dsp:nvSpPr>
      <dsp:spPr>
        <a:xfrm>
          <a:off x="0" y="2087734"/>
          <a:ext cx="10576558" cy="1043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Tachiyomi is a free and open source manga reader for Android 6.0 and above.</a:t>
          </a:r>
        </a:p>
      </dsp:txBody>
      <dsp:txXfrm>
        <a:off x="0" y="2087734"/>
        <a:ext cx="10576558" cy="1043867"/>
      </dsp:txXfrm>
    </dsp:sp>
    <dsp:sp modelId="{1FE40C01-CE97-4C72-8CA7-E6950EBFFA81}">
      <dsp:nvSpPr>
        <dsp:cNvPr id="0" name=""/>
        <dsp:cNvSpPr/>
      </dsp:nvSpPr>
      <dsp:spPr>
        <a:xfrm>
          <a:off x="0" y="3131601"/>
          <a:ext cx="10576558"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F54D5D6-BF94-40EA-A092-ABE0DF1B8916}">
      <dsp:nvSpPr>
        <dsp:cNvPr id="0" name=""/>
        <dsp:cNvSpPr/>
      </dsp:nvSpPr>
      <dsp:spPr>
        <a:xfrm>
          <a:off x="0" y="3131601"/>
          <a:ext cx="10576558" cy="1043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The sample app that demonstrates using Clean Architecture + MVP.</a:t>
          </a:r>
        </a:p>
      </dsp:txBody>
      <dsp:txXfrm>
        <a:off x="0" y="3131601"/>
        <a:ext cx="10576558" cy="104386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5/23/2022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05233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044480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5/23/2022</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350515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37675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5/23/2022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199256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5/23/2022</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74900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5/23/2022</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29453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64315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5/23/2022</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586788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988679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5/23/2022</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356310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5/23/2022</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a:p>
        </p:txBody>
      </p:sp>
    </p:spTree>
    <p:extLst>
      <p:ext uri="{BB962C8B-B14F-4D97-AF65-F5344CB8AC3E}">
        <p14:creationId xmlns:p14="http://schemas.microsoft.com/office/powerpoint/2010/main" val="2247542010"/>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hyperlink" Target="https://itad.docs.apiary.io/" TargetMode="External"/><Relationship Id="rId2" Type="http://schemas.openxmlformats.org/officeDocument/2006/relationships/hyperlink" Target="https://isthereanydeal.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9" name="Group 208">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10"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1"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2"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3"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4"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5"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6"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7"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8"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9"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0"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1"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2"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3"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4"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5"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6"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7"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8"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0" name="Group 229">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31" name="Rectangle 230">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2" name="Isosceles Triangle 231">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3" name="Rectangle 232">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81" name="Rectangle 23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2" name="Group 23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3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8"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9"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0"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1"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 name="TextBox 2">
            <a:extLst>
              <a:ext uri="{FF2B5EF4-FFF2-40B4-BE49-F238E27FC236}">
                <a16:creationId xmlns:a16="http://schemas.microsoft.com/office/drawing/2014/main" id="{E46FDDDE-1012-10C6-4D38-6660B66611F7}"/>
              </a:ext>
            </a:extLst>
          </p:cNvPr>
          <p:cNvSpPr txBox="1"/>
          <p:nvPr/>
        </p:nvSpPr>
        <p:spPr>
          <a:xfrm>
            <a:off x="1378425" y="5199797"/>
            <a:ext cx="9435152" cy="789673"/>
          </a:xfrm>
          <a:prstGeom prst="rect">
            <a:avLst/>
          </a:prstGeom>
        </p:spPr>
        <p:txBody>
          <a:bodyPr rot="0" spcFirstLastPara="0" vertOverflow="overflow" horzOverflow="overflow" vert="horz" lIns="228600" tIns="228600" rIns="228600" bIns="0" numCol="1" spcCol="0" rtlCol="0" fromWordArt="0" anchor="ctr" anchorCtr="0" forceAA="0" compatLnSpc="1">
            <a:prstTxWarp prst="textNoShape">
              <a:avLst/>
            </a:prstTxWarp>
            <a:normAutofit/>
          </a:bodyPr>
          <a:lstStyle/>
          <a:p>
            <a:pPr algn="ctr" defTabSz="914400">
              <a:lnSpc>
                <a:spcPct val="80000"/>
              </a:lnSpc>
              <a:spcBef>
                <a:spcPct val="0"/>
              </a:spcBef>
              <a:spcAft>
                <a:spcPts val="600"/>
              </a:spcAft>
            </a:pPr>
            <a:endParaRPr lang="en-US" sz="4000" b="1" spc="-150">
              <a:solidFill>
                <a:schemeClr val="bg1"/>
              </a:solidFill>
              <a:latin typeface="+mj-lt"/>
              <a:ea typeface="+mj-ea"/>
              <a:cs typeface="+mj-cs"/>
            </a:endParaRPr>
          </a:p>
        </p:txBody>
      </p:sp>
      <p:pic>
        <p:nvPicPr>
          <p:cNvPr id="2" name="Picture 2" descr="A picture containing text, dark&#10;&#10;Description automatically generated">
            <a:extLst>
              <a:ext uri="{FF2B5EF4-FFF2-40B4-BE49-F238E27FC236}">
                <a16:creationId xmlns:a16="http://schemas.microsoft.com/office/drawing/2014/main" id="{23D3D160-F5CA-FE07-F2AF-57B86151C9D4}"/>
              </a:ext>
            </a:extLst>
          </p:cNvPr>
          <p:cNvPicPr>
            <a:picLocks noChangeAspect="1"/>
          </p:cNvPicPr>
          <p:nvPr/>
        </p:nvPicPr>
        <p:blipFill rotWithShape="1">
          <a:blip r:embed="rId2"/>
          <a:srcRect t="21606" b="4627"/>
          <a:stretch/>
        </p:blipFill>
        <p:spPr>
          <a:xfrm>
            <a:off x="20" y="10"/>
            <a:ext cx="12191980" cy="5058947"/>
          </a:xfrm>
          <a:custGeom>
            <a:avLst/>
            <a:gdLst/>
            <a:ahLst/>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p:spPr>
      </p:pic>
      <p:sp>
        <p:nvSpPr>
          <p:cNvPr id="4" name="TextBox 3">
            <a:extLst>
              <a:ext uri="{FF2B5EF4-FFF2-40B4-BE49-F238E27FC236}">
                <a16:creationId xmlns:a16="http://schemas.microsoft.com/office/drawing/2014/main" id="{05D10506-B954-1AE3-27E1-39695D52C3D7}"/>
              </a:ext>
            </a:extLst>
          </p:cNvPr>
          <p:cNvSpPr txBox="1"/>
          <p:nvPr/>
        </p:nvSpPr>
        <p:spPr>
          <a:xfrm>
            <a:off x="340290" y="225468"/>
            <a:ext cx="642793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lumMod val="95000"/>
                  </a:schemeClr>
                </a:solidFill>
              </a:rPr>
              <a:t>MANGA/ANIME TRACKER</a:t>
            </a:r>
          </a:p>
        </p:txBody>
      </p:sp>
      <p:sp>
        <p:nvSpPr>
          <p:cNvPr id="5" name="TextBox 4">
            <a:extLst>
              <a:ext uri="{FF2B5EF4-FFF2-40B4-BE49-F238E27FC236}">
                <a16:creationId xmlns:a16="http://schemas.microsoft.com/office/drawing/2014/main" id="{9CF33CCC-F223-C6ED-F16E-31752BCF1342}"/>
              </a:ext>
            </a:extLst>
          </p:cNvPr>
          <p:cNvSpPr txBox="1"/>
          <p:nvPr/>
        </p:nvSpPr>
        <p:spPr>
          <a:xfrm>
            <a:off x="9835933" y="5483137"/>
            <a:ext cx="27431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lumMod val="95000"/>
                  </a:schemeClr>
                </a:solidFill>
              </a:rPr>
              <a:t>-Subramanya KN</a:t>
            </a:r>
          </a:p>
          <a:p>
            <a:r>
              <a:rPr lang="en-US">
                <a:solidFill>
                  <a:schemeClr val="bg1">
                    <a:lumMod val="95000"/>
                  </a:schemeClr>
                </a:solidFill>
              </a:rPr>
              <a:t>-Yashwanth MR</a:t>
            </a:r>
          </a:p>
          <a:p>
            <a:r>
              <a:rPr lang="en-US">
                <a:solidFill>
                  <a:schemeClr val="bg1">
                    <a:lumMod val="95000"/>
                  </a:schemeClr>
                </a:solidFill>
              </a:rPr>
              <a:t>-Shreenidhi TH</a:t>
            </a:r>
          </a:p>
          <a:p>
            <a:r>
              <a:rPr lang="en-US">
                <a:solidFill>
                  <a:schemeClr val="bg1">
                    <a:lumMod val="95000"/>
                  </a:schemeClr>
                </a:solidFill>
              </a:rPr>
              <a:t>-Shreya RM</a:t>
            </a:r>
          </a:p>
        </p:txBody>
      </p:sp>
      <p:sp>
        <p:nvSpPr>
          <p:cNvPr id="6" name="TextBox 5">
            <a:extLst>
              <a:ext uri="{FF2B5EF4-FFF2-40B4-BE49-F238E27FC236}">
                <a16:creationId xmlns:a16="http://schemas.microsoft.com/office/drawing/2014/main" id="{169B8A1B-A007-D36B-C57C-89C59D45B89B}"/>
              </a:ext>
            </a:extLst>
          </p:cNvPr>
          <p:cNvSpPr txBox="1"/>
          <p:nvPr/>
        </p:nvSpPr>
        <p:spPr>
          <a:xfrm>
            <a:off x="9049793" y="5020589"/>
            <a:ext cx="38914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lumMod val="95000"/>
                  </a:schemeClr>
                </a:solidFill>
              </a:rPr>
              <a:t>TEAM HASHEDIN</a:t>
            </a:r>
          </a:p>
        </p:txBody>
      </p:sp>
    </p:spTree>
    <p:extLst>
      <p:ext uri="{BB962C8B-B14F-4D97-AF65-F5344CB8AC3E}">
        <p14:creationId xmlns:p14="http://schemas.microsoft.com/office/powerpoint/2010/main" val="424204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5540D70-8033-2D5A-1910-E61235355F24}"/>
              </a:ext>
            </a:extLst>
          </p:cNvPr>
          <p:cNvSpPr>
            <a:spLocks noGrp="1"/>
          </p:cNvSpPr>
          <p:nvPr>
            <p:ph type="title"/>
          </p:nvPr>
        </p:nvSpPr>
        <p:spPr>
          <a:xfrm>
            <a:off x="1759287" y="798881"/>
            <a:ext cx="8673427" cy="1048945"/>
          </a:xfrm>
        </p:spPr>
        <p:txBody>
          <a:bodyPr>
            <a:normAutofit/>
          </a:bodyPr>
          <a:lstStyle/>
          <a:p>
            <a:r>
              <a:rPr lang="en-US">
                <a:solidFill>
                  <a:schemeClr val="tx1"/>
                </a:solidFill>
                <a:cs typeface="Calibri Light"/>
              </a:rPr>
              <a:t>CONTENTS</a:t>
            </a:r>
            <a:endParaRPr lang="en-US">
              <a:solidFill>
                <a:schemeClr val="tx1"/>
              </a:solidFill>
            </a:endParaRPr>
          </a:p>
        </p:txBody>
      </p:sp>
      <p:graphicFrame>
        <p:nvGraphicFramePr>
          <p:cNvPr id="34" name="Content Placeholder 2">
            <a:extLst>
              <a:ext uri="{FF2B5EF4-FFF2-40B4-BE49-F238E27FC236}">
                <a16:creationId xmlns:a16="http://schemas.microsoft.com/office/drawing/2014/main" id="{E582E5E5-AFF0-E1E1-BF04-8879AC5D3783}"/>
              </a:ext>
            </a:extLst>
          </p:cNvPr>
          <p:cNvGraphicFramePr>
            <a:graphicFrameLocks noGrp="1"/>
          </p:cNvGraphicFramePr>
          <p:nvPr>
            <p:ph idx="1"/>
            <p:extLst>
              <p:ext uri="{D42A27DB-BD31-4B8C-83A1-F6EECF244321}">
                <p14:modId xmlns:p14="http://schemas.microsoft.com/office/powerpoint/2010/main" val="3656814001"/>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765599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8" name="Group 94">
            <a:extLst>
              <a:ext uri="{FF2B5EF4-FFF2-40B4-BE49-F238E27FC236}">
                <a16:creationId xmlns:a16="http://schemas.microsoft.com/office/drawing/2014/main" id="{5B5504F5-A44D-4727-B62D-D306EE4C0C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6" name="Freeform 5">
              <a:extLst>
                <a:ext uri="{FF2B5EF4-FFF2-40B4-BE49-F238E27FC236}">
                  <a16:creationId xmlns:a16="http://schemas.microsoft.com/office/drawing/2014/main" id="{42E83A18-C907-44D5-83DF-CFB181254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6">
              <a:extLst>
                <a:ext uri="{FF2B5EF4-FFF2-40B4-BE49-F238E27FC236}">
                  <a16:creationId xmlns:a16="http://schemas.microsoft.com/office/drawing/2014/main" id="{E845C857-E334-431F-9264-4BEF01228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7">
              <a:extLst>
                <a:ext uri="{FF2B5EF4-FFF2-40B4-BE49-F238E27FC236}">
                  <a16:creationId xmlns:a16="http://schemas.microsoft.com/office/drawing/2014/main" id="{426C9BD9-ECC0-4C60-87C1-D07F8F075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8">
              <a:extLst>
                <a:ext uri="{FF2B5EF4-FFF2-40B4-BE49-F238E27FC236}">
                  <a16:creationId xmlns:a16="http://schemas.microsoft.com/office/drawing/2014/main" id="{7FBDFA8E-61C4-4F76-819E-308A16DEE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9">
              <a:extLst>
                <a:ext uri="{FF2B5EF4-FFF2-40B4-BE49-F238E27FC236}">
                  <a16:creationId xmlns:a16="http://schemas.microsoft.com/office/drawing/2014/main" id="{761F1C21-70B1-4D4E-831C-75DB8E7EA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1" name="Freeform 10">
              <a:extLst>
                <a:ext uri="{FF2B5EF4-FFF2-40B4-BE49-F238E27FC236}">
                  <a16:creationId xmlns:a16="http://schemas.microsoft.com/office/drawing/2014/main" id="{FD6B914E-6122-42BE-91C5-72FA400D02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 name="Freeform 11">
              <a:extLst>
                <a:ext uri="{FF2B5EF4-FFF2-40B4-BE49-F238E27FC236}">
                  <a16:creationId xmlns:a16="http://schemas.microsoft.com/office/drawing/2014/main" id="{25950DE0-F9E4-4487-93B8-F6FDB00B2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2">
              <a:extLst>
                <a:ext uri="{FF2B5EF4-FFF2-40B4-BE49-F238E27FC236}">
                  <a16:creationId xmlns:a16="http://schemas.microsoft.com/office/drawing/2014/main" id="{319D2307-45E1-4592-8192-9C9102D4E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3">
              <a:extLst>
                <a:ext uri="{FF2B5EF4-FFF2-40B4-BE49-F238E27FC236}">
                  <a16:creationId xmlns:a16="http://schemas.microsoft.com/office/drawing/2014/main" id="{1A93A333-9537-4DEC-A527-7733E1096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14">
              <a:extLst>
                <a:ext uri="{FF2B5EF4-FFF2-40B4-BE49-F238E27FC236}">
                  <a16:creationId xmlns:a16="http://schemas.microsoft.com/office/drawing/2014/main" id="{76DEF779-F072-40FD-A3BF-84E3B8C6D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5">
              <a:extLst>
                <a:ext uri="{FF2B5EF4-FFF2-40B4-BE49-F238E27FC236}">
                  <a16:creationId xmlns:a16="http://schemas.microsoft.com/office/drawing/2014/main" id="{6861570E-EBF4-48B8-AB90-2A40B5228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6">
              <a:extLst>
                <a:ext uri="{FF2B5EF4-FFF2-40B4-BE49-F238E27FC236}">
                  <a16:creationId xmlns:a16="http://schemas.microsoft.com/office/drawing/2014/main" id="{68EF8EC2-E3C0-4C22-B1B8-6E30AC2445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7">
              <a:extLst>
                <a:ext uri="{FF2B5EF4-FFF2-40B4-BE49-F238E27FC236}">
                  <a16:creationId xmlns:a16="http://schemas.microsoft.com/office/drawing/2014/main" id="{AC3BE00B-705F-42C6-94CE-E89B1FA4E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18">
              <a:extLst>
                <a:ext uri="{FF2B5EF4-FFF2-40B4-BE49-F238E27FC236}">
                  <a16:creationId xmlns:a16="http://schemas.microsoft.com/office/drawing/2014/main" id="{F23249F0-6642-4CDD-B89B-7EC0C254A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19">
              <a:extLst>
                <a:ext uri="{FF2B5EF4-FFF2-40B4-BE49-F238E27FC236}">
                  <a16:creationId xmlns:a16="http://schemas.microsoft.com/office/drawing/2014/main" id="{9E5173CD-2C19-40D0-B444-CF38FF220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20">
              <a:extLst>
                <a:ext uri="{FF2B5EF4-FFF2-40B4-BE49-F238E27FC236}">
                  <a16:creationId xmlns:a16="http://schemas.microsoft.com/office/drawing/2014/main" id="{C46A9203-B0FB-426A-9F90-6953A96AE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2" name="Freeform 21">
              <a:extLst>
                <a:ext uri="{FF2B5EF4-FFF2-40B4-BE49-F238E27FC236}">
                  <a16:creationId xmlns:a16="http://schemas.microsoft.com/office/drawing/2014/main" id="{F0B66C88-C270-4AE6-B12C-71CFC5F1E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13" name="Freeform 22">
              <a:extLst>
                <a:ext uri="{FF2B5EF4-FFF2-40B4-BE49-F238E27FC236}">
                  <a16:creationId xmlns:a16="http://schemas.microsoft.com/office/drawing/2014/main" id="{9113790B-9AB2-45C0-85DD-4E7303894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23">
              <a:extLst>
                <a:ext uri="{FF2B5EF4-FFF2-40B4-BE49-F238E27FC236}">
                  <a16:creationId xmlns:a16="http://schemas.microsoft.com/office/drawing/2014/main" id="{36488705-890C-4BDD-AC3C-9807F6A6E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24">
              <a:extLst>
                <a:ext uri="{FF2B5EF4-FFF2-40B4-BE49-F238E27FC236}">
                  <a16:creationId xmlns:a16="http://schemas.microsoft.com/office/drawing/2014/main" id="{CCF65277-1D63-4A4A-957E-9F12111D9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25">
              <a:extLst>
                <a:ext uri="{FF2B5EF4-FFF2-40B4-BE49-F238E27FC236}">
                  <a16:creationId xmlns:a16="http://schemas.microsoft.com/office/drawing/2014/main" id="{AD6DFDD0-50F6-498B-A4E6-DC6D9A7952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49" name="Group 117">
            <a:extLst>
              <a:ext uri="{FF2B5EF4-FFF2-40B4-BE49-F238E27FC236}">
                <a16:creationId xmlns:a16="http://schemas.microsoft.com/office/drawing/2014/main" id="{02A5D777-C3C4-4D83-B4A3-0C83DBE1CB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19" name="Rectangle 118">
              <a:extLst>
                <a:ext uri="{FF2B5EF4-FFF2-40B4-BE49-F238E27FC236}">
                  <a16:creationId xmlns:a16="http://schemas.microsoft.com/office/drawing/2014/main" id="{580A9110-3349-42C1-8186-CB70C1FD4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0" name="Isosceles Triangle 22">
              <a:extLst>
                <a:ext uri="{FF2B5EF4-FFF2-40B4-BE49-F238E27FC236}">
                  <a16:creationId xmlns:a16="http://schemas.microsoft.com/office/drawing/2014/main" id="{4F5EDCDF-C218-4482-A13E-8CFB87D0D0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1" name="Rectangle 120">
              <a:extLst>
                <a:ext uri="{FF2B5EF4-FFF2-40B4-BE49-F238E27FC236}">
                  <a16:creationId xmlns:a16="http://schemas.microsoft.com/office/drawing/2014/main" id="{3EB8EB4B-9F73-4DB2-B849-B88E0435D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50" name="Rectangle 122">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1" name="Group 124">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6"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4" name="TextBox 1">
            <a:extLst>
              <a:ext uri="{FF2B5EF4-FFF2-40B4-BE49-F238E27FC236}">
                <a16:creationId xmlns:a16="http://schemas.microsoft.com/office/drawing/2014/main" id="{7A62E389-7E32-D42C-34E4-35528089AE2E}"/>
              </a:ext>
            </a:extLst>
          </p:cNvPr>
          <p:cNvGraphicFramePr/>
          <p:nvPr>
            <p:extLst>
              <p:ext uri="{D42A27DB-BD31-4B8C-83A1-F6EECF244321}">
                <p14:modId xmlns:p14="http://schemas.microsoft.com/office/powerpoint/2010/main" val="1434382022"/>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429926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7" name="Group 209">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11"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2"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3"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4"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5"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6"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7"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8"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9"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0"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1"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2"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3"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4"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5"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6"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7"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28"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9"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0"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1"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68" name="Group 232">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234" name="Rectangle 233">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35"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6" name="Rectangle 235">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269" name="Rectangle 237">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0" name="Group 239">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41"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42"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3"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4"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5"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6"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7"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8"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9"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0"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1"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2"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3"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4"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5"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6"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7"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58"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9"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0"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1"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extBox 1">
            <a:extLst>
              <a:ext uri="{FF2B5EF4-FFF2-40B4-BE49-F238E27FC236}">
                <a16:creationId xmlns:a16="http://schemas.microsoft.com/office/drawing/2014/main" id="{2C38B2CA-9EF1-9A22-2682-05E88AB9B34B}"/>
              </a:ext>
            </a:extLst>
          </p:cNvPr>
          <p:cNvSpPr txBox="1"/>
          <p:nvPr/>
        </p:nvSpPr>
        <p:spPr>
          <a:xfrm>
            <a:off x="4067177" y="2161348"/>
            <a:ext cx="6677551" cy="389046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defTabSz="914400">
              <a:lnSpc>
                <a:spcPct val="110000"/>
              </a:lnSpc>
              <a:spcAft>
                <a:spcPts val="600"/>
              </a:spcAft>
              <a:buClr>
                <a:schemeClr val="accent1"/>
              </a:buClr>
              <a:buSzPct val="110000"/>
              <a:buFont typeface="Wingdings" panose="05000000000000000000" pitchFamily="2" charset="2"/>
              <a:buChar char="§"/>
            </a:pPr>
            <a:r>
              <a:rPr lang="en-US" sz="800" b="1"/>
              <a:t>* Clean Architecture</a:t>
            </a:r>
          </a:p>
          <a:p>
            <a:pPr indent="-228600" defTabSz="914400">
              <a:lnSpc>
                <a:spcPct val="110000"/>
              </a:lnSpc>
              <a:spcAft>
                <a:spcPts val="600"/>
              </a:spcAft>
              <a:buClr>
                <a:schemeClr val="accent1"/>
              </a:buClr>
              <a:buSzPct val="110000"/>
              <a:buFont typeface="Wingdings" panose="05000000000000000000" pitchFamily="2" charset="2"/>
              <a:buChar char="§"/>
            </a:pPr>
            <a:r>
              <a:rPr lang="en-US" sz="800"/>
              <a:t>The main objective is to achieve with the least amount of code RUDT principles which means that the code must be easy to:</a:t>
            </a:r>
          </a:p>
          <a:p>
            <a:pPr marL="285750" indent="-228600" defTabSz="914400">
              <a:lnSpc>
                <a:spcPct val="110000"/>
              </a:lnSpc>
              <a:spcAft>
                <a:spcPts val="600"/>
              </a:spcAft>
              <a:buClr>
                <a:schemeClr val="accent1"/>
              </a:buClr>
              <a:buSzPct val="110000"/>
              <a:buFont typeface="Wingdings" panose="05000000000000000000" pitchFamily="2" charset="2"/>
              <a:buChar char="§"/>
            </a:pPr>
            <a:r>
              <a:rPr lang="en-US" sz="800"/>
              <a:t>Read</a:t>
            </a:r>
          </a:p>
          <a:p>
            <a:pPr marL="285750" indent="-228600" defTabSz="914400">
              <a:lnSpc>
                <a:spcPct val="110000"/>
              </a:lnSpc>
              <a:spcAft>
                <a:spcPts val="600"/>
              </a:spcAft>
              <a:buClr>
                <a:schemeClr val="accent1"/>
              </a:buClr>
              <a:buSzPct val="110000"/>
              <a:buFont typeface="Wingdings" panose="05000000000000000000" pitchFamily="2" charset="2"/>
              <a:buChar char="§"/>
            </a:pPr>
            <a:r>
              <a:rPr lang="en-US" sz="800"/>
              <a:t>Update</a:t>
            </a:r>
          </a:p>
          <a:p>
            <a:pPr marL="285750" indent="-228600" defTabSz="914400">
              <a:lnSpc>
                <a:spcPct val="110000"/>
              </a:lnSpc>
              <a:spcAft>
                <a:spcPts val="600"/>
              </a:spcAft>
              <a:buClr>
                <a:schemeClr val="accent1"/>
              </a:buClr>
              <a:buSzPct val="110000"/>
              <a:buFont typeface="Wingdings" panose="05000000000000000000" pitchFamily="2" charset="2"/>
              <a:buChar char="§"/>
            </a:pPr>
            <a:r>
              <a:rPr lang="en-US" sz="800"/>
              <a:t>Debug</a:t>
            </a:r>
          </a:p>
          <a:p>
            <a:pPr marL="285750" indent="-228600" defTabSz="914400">
              <a:lnSpc>
                <a:spcPct val="110000"/>
              </a:lnSpc>
              <a:spcAft>
                <a:spcPts val="600"/>
              </a:spcAft>
              <a:buClr>
                <a:schemeClr val="accent1"/>
              </a:buClr>
              <a:buSzPct val="110000"/>
              <a:buFont typeface="Wingdings" panose="05000000000000000000" pitchFamily="2" charset="2"/>
              <a:buChar char="§"/>
            </a:pPr>
            <a:r>
              <a:rPr lang="en-US" sz="800"/>
              <a:t>Test (Unit &amp; UI)</a:t>
            </a:r>
          </a:p>
          <a:p>
            <a:pPr marL="285750" indent="-228600" defTabSz="914400">
              <a:lnSpc>
                <a:spcPct val="110000"/>
              </a:lnSpc>
              <a:spcAft>
                <a:spcPts val="600"/>
              </a:spcAft>
              <a:buClr>
                <a:schemeClr val="accent1"/>
              </a:buClr>
              <a:buSzPct val="110000"/>
              <a:buFont typeface="Wingdings" panose="05000000000000000000" pitchFamily="2" charset="2"/>
              <a:buChar char="§"/>
            </a:pPr>
            <a:endParaRPr lang="en-US" sz="800"/>
          </a:p>
          <a:p>
            <a:pPr indent="-228600" defTabSz="914400">
              <a:lnSpc>
                <a:spcPct val="110000"/>
              </a:lnSpc>
              <a:spcAft>
                <a:spcPts val="600"/>
              </a:spcAft>
              <a:buClr>
                <a:schemeClr val="accent1"/>
              </a:buClr>
              <a:buSzPct val="110000"/>
              <a:buFont typeface="Wingdings" panose="05000000000000000000" pitchFamily="2" charset="2"/>
              <a:buChar char="§"/>
            </a:pPr>
            <a:r>
              <a:rPr lang="en-US" sz="800" b="1"/>
              <a:t>3) MODEL VIEW INTENT(MVI)</a:t>
            </a:r>
            <a:endParaRPr lang="en-US" sz="800"/>
          </a:p>
          <a:p>
            <a:pPr indent="-228600" defTabSz="914400">
              <a:lnSpc>
                <a:spcPct val="110000"/>
              </a:lnSpc>
              <a:spcAft>
                <a:spcPts val="600"/>
              </a:spcAft>
              <a:buClr>
                <a:schemeClr val="accent1"/>
              </a:buClr>
              <a:buSzPct val="110000"/>
              <a:buFont typeface="Wingdings" panose="05000000000000000000" pitchFamily="2" charset="2"/>
              <a:buChar char="§"/>
            </a:pPr>
            <a:endParaRPr lang="en-US" sz="800" b="1"/>
          </a:p>
          <a:p>
            <a:pPr indent="-228600" defTabSz="914400">
              <a:lnSpc>
                <a:spcPct val="110000"/>
              </a:lnSpc>
              <a:spcAft>
                <a:spcPts val="600"/>
              </a:spcAft>
              <a:buClr>
                <a:schemeClr val="accent1"/>
              </a:buClr>
              <a:buSzPct val="110000"/>
              <a:buFont typeface="Wingdings" panose="05000000000000000000" pitchFamily="2" charset="2"/>
              <a:buChar char="§"/>
            </a:pPr>
            <a:r>
              <a:rPr lang="en-US" sz="800" b="1"/>
              <a:t>* Normal</a:t>
            </a:r>
            <a:endParaRPr lang="en-US" sz="800"/>
          </a:p>
          <a:p>
            <a:pPr indent="-228600" defTabSz="914400">
              <a:lnSpc>
                <a:spcPct val="110000"/>
              </a:lnSpc>
              <a:spcAft>
                <a:spcPts val="600"/>
              </a:spcAft>
              <a:buClr>
                <a:schemeClr val="accent1"/>
              </a:buClr>
              <a:buSzPct val="110000"/>
              <a:buFont typeface="Wingdings" panose="05000000000000000000" pitchFamily="2" charset="2"/>
              <a:buChar char="§"/>
            </a:pPr>
            <a:r>
              <a:rPr lang="en-US" sz="800"/>
              <a:t>-GameDealz is a </a:t>
            </a:r>
            <a:r>
              <a:rPr lang="en-US" sz="800" b="1"/>
              <a:t>non-official</a:t>
            </a:r>
            <a:r>
              <a:rPr lang="en-US" sz="800"/>
              <a:t> client for </a:t>
            </a:r>
            <a:r>
              <a:rPr lang="en-US" sz="800">
                <a:hlinkClick r:id="rId2"/>
              </a:rPr>
              <a:t>IsThereAnyDeal.com</a:t>
            </a:r>
            <a:r>
              <a:rPr lang="en-US" sz="800"/>
              <a:t>, it uses its </a:t>
            </a:r>
            <a:r>
              <a:rPr lang="en-US" sz="800">
                <a:hlinkClick r:id="rId3"/>
              </a:rPr>
              <a:t>API</a:t>
            </a:r>
            <a:r>
              <a:rPr lang="en-US" sz="800"/>
              <a:t> to retrieve/search for deals and compare prices.</a:t>
            </a:r>
          </a:p>
          <a:p>
            <a:pPr indent="-228600" defTabSz="914400">
              <a:lnSpc>
                <a:spcPct val="110000"/>
              </a:lnSpc>
              <a:spcAft>
                <a:spcPts val="600"/>
              </a:spcAft>
              <a:buClr>
                <a:schemeClr val="accent1"/>
              </a:buClr>
              <a:buSzPct val="110000"/>
              <a:buFont typeface="Wingdings" panose="05000000000000000000" pitchFamily="2" charset="2"/>
              <a:buChar char="§"/>
            </a:pPr>
            <a:endParaRPr lang="en-US" sz="800"/>
          </a:p>
          <a:p>
            <a:pPr indent="-228600" defTabSz="914400">
              <a:lnSpc>
                <a:spcPct val="110000"/>
              </a:lnSpc>
              <a:spcAft>
                <a:spcPts val="600"/>
              </a:spcAft>
              <a:buClr>
                <a:schemeClr val="accent1"/>
              </a:buClr>
              <a:buSzPct val="110000"/>
              <a:buFont typeface="Wingdings" panose="05000000000000000000" pitchFamily="2" charset="2"/>
              <a:buChar char="§"/>
            </a:pPr>
            <a:r>
              <a:rPr lang="en-US" sz="800"/>
              <a:t>* </a:t>
            </a:r>
            <a:r>
              <a:rPr lang="en-US" sz="800" b="1"/>
              <a:t>CLEAN</a:t>
            </a:r>
            <a:endParaRPr lang="en-US" sz="800"/>
          </a:p>
          <a:p>
            <a:pPr indent="-228600" defTabSz="914400">
              <a:lnSpc>
                <a:spcPct val="110000"/>
              </a:lnSpc>
              <a:spcAft>
                <a:spcPts val="600"/>
              </a:spcAft>
              <a:buClr>
                <a:schemeClr val="accent1"/>
              </a:buClr>
              <a:buSzPct val="110000"/>
              <a:buFont typeface="Wingdings" panose="05000000000000000000" pitchFamily="2" charset="2"/>
              <a:buChar char="§"/>
            </a:pPr>
            <a:r>
              <a:rPr lang="en-US" sz="800"/>
              <a:t>This project contains an implementation of the Componentization idea as shown by the UI Engineering team at Netflix.</a:t>
            </a:r>
          </a:p>
          <a:p>
            <a:pPr indent="-228600" defTabSz="914400">
              <a:lnSpc>
                <a:spcPct val="110000"/>
              </a:lnSpc>
              <a:spcAft>
                <a:spcPts val="600"/>
              </a:spcAft>
              <a:buClr>
                <a:schemeClr val="accent1"/>
              </a:buClr>
              <a:buSzPct val="110000"/>
              <a:buFont typeface="Wingdings" panose="05000000000000000000" pitchFamily="2" charset="2"/>
              <a:buChar char="§"/>
            </a:pPr>
            <a:r>
              <a:rPr lang="en-US" sz="800"/>
              <a:t>Clean Architecture which is also known as Domain-Driven Design has evolved with considerable improvements in the last several years</a:t>
            </a:r>
          </a:p>
          <a:p>
            <a:pPr indent="-228600" defTabSz="914400">
              <a:lnSpc>
                <a:spcPct val="110000"/>
              </a:lnSpc>
              <a:spcAft>
                <a:spcPts val="600"/>
              </a:spcAft>
              <a:buClr>
                <a:schemeClr val="accent1"/>
              </a:buClr>
              <a:buSzPct val="110000"/>
              <a:buFont typeface="Wingdings" panose="05000000000000000000" pitchFamily="2" charset="2"/>
              <a:buChar char="§"/>
            </a:pPr>
            <a:endParaRPr lang="en-US" sz="800"/>
          </a:p>
          <a:p>
            <a:pPr indent="-228600" defTabSz="914400">
              <a:lnSpc>
                <a:spcPct val="110000"/>
              </a:lnSpc>
              <a:spcAft>
                <a:spcPts val="600"/>
              </a:spcAft>
              <a:buClr>
                <a:schemeClr val="accent1"/>
              </a:buClr>
              <a:buSzPct val="110000"/>
              <a:buFont typeface="Wingdings" panose="05000000000000000000" pitchFamily="2" charset="2"/>
              <a:buChar char="§"/>
            </a:pPr>
            <a:endParaRPr lang="en-US" sz="800" b="1"/>
          </a:p>
        </p:txBody>
      </p:sp>
    </p:spTree>
    <p:extLst>
      <p:ext uri="{BB962C8B-B14F-4D97-AF65-F5344CB8AC3E}">
        <p14:creationId xmlns:p14="http://schemas.microsoft.com/office/powerpoint/2010/main" val="417473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5B5504F5-A44D-4727-B62D-D306EE4C0C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5" name="Freeform 5">
              <a:extLst>
                <a:ext uri="{FF2B5EF4-FFF2-40B4-BE49-F238E27FC236}">
                  <a16:creationId xmlns:a16="http://schemas.microsoft.com/office/drawing/2014/main" id="{42E83A18-C907-44D5-83DF-CFB181254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E845C857-E334-431F-9264-4BEF01228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7">
              <a:extLst>
                <a:ext uri="{FF2B5EF4-FFF2-40B4-BE49-F238E27FC236}">
                  <a16:creationId xmlns:a16="http://schemas.microsoft.com/office/drawing/2014/main" id="{426C9BD9-ECC0-4C60-87C1-D07F8F075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8">
              <a:extLst>
                <a:ext uri="{FF2B5EF4-FFF2-40B4-BE49-F238E27FC236}">
                  <a16:creationId xmlns:a16="http://schemas.microsoft.com/office/drawing/2014/main" id="{7FBDFA8E-61C4-4F76-819E-308A16DEE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9" name="Freeform 9">
              <a:extLst>
                <a:ext uri="{FF2B5EF4-FFF2-40B4-BE49-F238E27FC236}">
                  <a16:creationId xmlns:a16="http://schemas.microsoft.com/office/drawing/2014/main" id="{761F1C21-70B1-4D4E-831C-75DB8E7EA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10">
              <a:extLst>
                <a:ext uri="{FF2B5EF4-FFF2-40B4-BE49-F238E27FC236}">
                  <a16:creationId xmlns:a16="http://schemas.microsoft.com/office/drawing/2014/main" id="{FD6B914E-6122-42BE-91C5-72FA400D02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1">
              <a:extLst>
                <a:ext uri="{FF2B5EF4-FFF2-40B4-BE49-F238E27FC236}">
                  <a16:creationId xmlns:a16="http://schemas.microsoft.com/office/drawing/2014/main" id="{25950DE0-F9E4-4487-93B8-F6FDB00B2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2">
              <a:extLst>
                <a:ext uri="{FF2B5EF4-FFF2-40B4-BE49-F238E27FC236}">
                  <a16:creationId xmlns:a16="http://schemas.microsoft.com/office/drawing/2014/main" id="{319D2307-45E1-4592-8192-9C9102D4E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3">
              <a:extLst>
                <a:ext uri="{FF2B5EF4-FFF2-40B4-BE49-F238E27FC236}">
                  <a16:creationId xmlns:a16="http://schemas.microsoft.com/office/drawing/2014/main" id="{1A93A333-9537-4DEC-A527-7733E1096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4">
              <a:extLst>
                <a:ext uri="{FF2B5EF4-FFF2-40B4-BE49-F238E27FC236}">
                  <a16:creationId xmlns:a16="http://schemas.microsoft.com/office/drawing/2014/main" id="{76DEF779-F072-40FD-A3BF-84E3B8C6D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5">
              <a:extLst>
                <a:ext uri="{FF2B5EF4-FFF2-40B4-BE49-F238E27FC236}">
                  <a16:creationId xmlns:a16="http://schemas.microsoft.com/office/drawing/2014/main" id="{6861570E-EBF4-48B8-AB90-2A40B5228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6">
              <a:extLst>
                <a:ext uri="{FF2B5EF4-FFF2-40B4-BE49-F238E27FC236}">
                  <a16:creationId xmlns:a16="http://schemas.microsoft.com/office/drawing/2014/main" id="{68EF8EC2-E3C0-4C22-B1B8-6E30AC2445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7">
              <a:extLst>
                <a:ext uri="{FF2B5EF4-FFF2-40B4-BE49-F238E27FC236}">
                  <a16:creationId xmlns:a16="http://schemas.microsoft.com/office/drawing/2014/main" id="{AC3BE00B-705F-42C6-94CE-E89B1FA4E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8">
              <a:extLst>
                <a:ext uri="{FF2B5EF4-FFF2-40B4-BE49-F238E27FC236}">
                  <a16:creationId xmlns:a16="http://schemas.microsoft.com/office/drawing/2014/main" id="{F23249F0-6642-4CDD-B89B-7EC0C254A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9">
              <a:extLst>
                <a:ext uri="{FF2B5EF4-FFF2-40B4-BE49-F238E27FC236}">
                  <a16:creationId xmlns:a16="http://schemas.microsoft.com/office/drawing/2014/main" id="{9E5173CD-2C19-40D0-B444-CF38FF220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0">
              <a:extLst>
                <a:ext uri="{FF2B5EF4-FFF2-40B4-BE49-F238E27FC236}">
                  <a16:creationId xmlns:a16="http://schemas.microsoft.com/office/drawing/2014/main" id="{C46A9203-B0FB-426A-9F90-6953A96AE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21">
              <a:extLst>
                <a:ext uri="{FF2B5EF4-FFF2-40B4-BE49-F238E27FC236}">
                  <a16:creationId xmlns:a16="http://schemas.microsoft.com/office/drawing/2014/main" id="{F0B66C88-C270-4AE6-B12C-71CFC5F1E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82" name="Freeform 22">
              <a:extLst>
                <a:ext uri="{FF2B5EF4-FFF2-40B4-BE49-F238E27FC236}">
                  <a16:creationId xmlns:a16="http://schemas.microsoft.com/office/drawing/2014/main" id="{9113790B-9AB2-45C0-85DD-4E7303894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23">
              <a:extLst>
                <a:ext uri="{FF2B5EF4-FFF2-40B4-BE49-F238E27FC236}">
                  <a16:creationId xmlns:a16="http://schemas.microsoft.com/office/drawing/2014/main" id="{36488705-890C-4BDD-AC3C-9807F6A6E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4">
              <a:extLst>
                <a:ext uri="{FF2B5EF4-FFF2-40B4-BE49-F238E27FC236}">
                  <a16:creationId xmlns:a16="http://schemas.microsoft.com/office/drawing/2014/main" id="{CCF65277-1D63-4A4A-957E-9F12111D9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5">
              <a:extLst>
                <a:ext uri="{FF2B5EF4-FFF2-40B4-BE49-F238E27FC236}">
                  <a16:creationId xmlns:a16="http://schemas.microsoft.com/office/drawing/2014/main" id="{AD6DFDD0-50F6-498B-A4E6-DC6D9A7952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7" name="Group 86">
            <a:extLst>
              <a:ext uri="{FF2B5EF4-FFF2-40B4-BE49-F238E27FC236}">
                <a16:creationId xmlns:a16="http://schemas.microsoft.com/office/drawing/2014/main" id="{02A5D777-C3C4-4D83-B4A3-0C83DBE1CB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88" name="Rectangle 87">
              <a:extLst>
                <a:ext uri="{FF2B5EF4-FFF2-40B4-BE49-F238E27FC236}">
                  <a16:creationId xmlns:a16="http://schemas.microsoft.com/office/drawing/2014/main" id="{580A9110-3349-42C1-8186-CB70C1FD4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Isosceles Triangle 22">
              <a:extLst>
                <a:ext uri="{FF2B5EF4-FFF2-40B4-BE49-F238E27FC236}">
                  <a16:creationId xmlns:a16="http://schemas.microsoft.com/office/drawing/2014/main" id="{4F5EDCDF-C218-4482-A13E-8CFB87D0D0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Rectangle 89">
              <a:extLst>
                <a:ext uri="{FF2B5EF4-FFF2-40B4-BE49-F238E27FC236}">
                  <a16:creationId xmlns:a16="http://schemas.microsoft.com/office/drawing/2014/main" id="{3EB8EB4B-9F73-4DB2-B849-B88E0435D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2" name="Rectangle 91">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5"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4" name="TextBox 1">
            <a:extLst>
              <a:ext uri="{FF2B5EF4-FFF2-40B4-BE49-F238E27FC236}">
                <a16:creationId xmlns:a16="http://schemas.microsoft.com/office/drawing/2014/main" id="{A9623BE7-CB01-C48A-0F8B-8DEAE0036E24}"/>
              </a:ext>
            </a:extLst>
          </p:cNvPr>
          <p:cNvGraphicFramePr/>
          <p:nvPr>
            <p:extLst>
              <p:ext uri="{D42A27DB-BD31-4B8C-83A1-F6EECF244321}">
                <p14:modId xmlns:p14="http://schemas.microsoft.com/office/powerpoint/2010/main" val="895065629"/>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180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7"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8"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3"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84"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89" name="Rectangle 88">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715FC4-0163-EB3B-0C9D-136B31198B7A}"/>
              </a:ext>
            </a:extLst>
          </p:cNvPr>
          <p:cNvSpPr>
            <a:spLocks noGrp="1"/>
          </p:cNvSpPr>
          <p:nvPr>
            <p:ph type="title"/>
          </p:nvPr>
        </p:nvSpPr>
        <p:spPr>
          <a:xfrm>
            <a:off x="645459" y="960120"/>
            <a:ext cx="3865695" cy="4171278"/>
          </a:xfrm>
        </p:spPr>
        <p:txBody>
          <a:bodyPr vert="horz" lIns="228600" tIns="228600" rIns="228600" bIns="0" rtlCol="0">
            <a:normAutofit/>
          </a:bodyPr>
          <a:lstStyle/>
          <a:p>
            <a:pPr algn="r"/>
            <a:r>
              <a:rPr lang="en-US" sz="4400">
                <a:solidFill>
                  <a:schemeClr val="tx1"/>
                </a:solidFill>
              </a:rPr>
              <a:t>CONCLUSION</a:t>
            </a:r>
          </a:p>
        </p:txBody>
      </p:sp>
      <p:cxnSp>
        <p:nvCxnSpPr>
          <p:cNvPr id="91" name="Straight Connector 90">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BF1358-0FDF-2239-4B24-D7999A382202}"/>
              </a:ext>
            </a:extLst>
          </p:cNvPr>
          <p:cNvSpPr>
            <a:spLocks noGrp="1"/>
          </p:cNvSpPr>
          <p:nvPr>
            <p:ph idx="1"/>
          </p:nvPr>
        </p:nvSpPr>
        <p:spPr>
          <a:xfrm>
            <a:off x="4983164" y="960120"/>
            <a:ext cx="5511800" cy="4171278"/>
          </a:xfrm>
        </p:spPr>
        <p:txBody>
          <a:bodyPr vert="horz" lIns="91440" tIns="0" rIns="91440" bIns="45720" rtlCol="0">
            <a:normAutofit/>
          </a:bodyPr>
          <a:lstStyle/>
          <a:p>
            <a:pPr marL="0" indent="0">
              <a:buNone/>
            </a:pPr>
            <a:r>
              <a:rPr lang="en-US" dirty="0"/>
              <a:t>WE CAN TRACK THE ANIME  AND THE MANGA BY USING THE LIVE DATA THAT WILL BE TAKEN FROM THE ONLINE WEBSITES TO IMPLEMENT IT TO THE APPLICATION .</a:t>
            </a:r>
          </a:p>
        </p:txBody>
      </p:sp>
    </p:spTree>
    <p:extLst>
      <p:ext uri="{BB962C8B-B14F-4D97-AF65-F5344CB8AC3E}">
        <p14:creationId xmlns:p14="http://schemas.microsoft.com/office/powerpoint/2010/main" val="67863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Graphical user interface&#10;&#10;Description automatically generated">
            <a:extLst>
              <a:ext uri="{FF2B5EF4-FFF2-40B4-BE49-F238E27FC236}">
                <a16:creationId xmlns:a16="http://schemas.microsoft.com/office/drawing/2014/main" id="{5DBE3A66-C64F-88C2-FA45-F5EFEE185522}"/>
              </a:ext>
            </a:extLst>
          </p:cNvPr>
          <p:cNvPicPr>
            <a:picLocks noChangeAspect="1"/>
          </p:cNvPicPr>
          <p:nvPr/>
        </p:nvPicPr>
        <p:blipFill>
          <a:blip r:embed="rId2"/>
          <a:stretch>
            <a:fillRect/>
          </a:stretch>
        </p:blipFill>
        <p:spPr>
          <a:xfrm>
            <a:off x="5024438" y="2357438"/>
            <a:ext cx="2143125" cy="2143125"/>
          </a:xfrm>
          <a:prstGeom prst="rect">
            <a:avLst/>
          </a:prstGeom>
        </p:spPr>
      </p:pic>
    </p:spTree>
    <p:extLst>
      <p:ext uri="{BB962C8B-B14F-4D97-AF65-F5344CB8AC3E}">
        <p14:creationId xmlns:p14="http://schemas.microsoft.com/office/powerpoint/2010/main" val="62737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D935534-682E-476B-914D-1542253549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7D345A23-B9A1-48A1-861C-6DBE403720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a16="http://schemas.microsoft.com/office/drawing/2014/main" id="{B6D0C803-C314-438E-AD46-FA855FC67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a16="http://schemas.microsoft.com/office/drawing/2014/main" id="{4CDB9016-F3D8-4C30-B1EE-E7642BFE2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a16="http://schemas.microsoft.com/office/drawing/2014/main" id="{2B2D769C-5C70-4AE1-B8B2-BDED13B6D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a16="http://schemas.microsoft.com/office/drawing/2014/main" id="{D1D80447-B068-4D68-8F67-C72761A52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a16="http://schemas.microsoft.com/office/drawing/2014/main" id="{A773E7B3-5778-470B-8BF1-DEE9CA194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a16="http://schemas.microsoft.com/office/drawing/2014/main" id="{5FE7164F-39D2-426B-AC5E-51CAA5BCD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a16="http://schemas.microsoft.com/office/drawing/2014/main" id="{110864D3-2ED1-4B11-AD49-AED660E6A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a16="http://schemas.microsoft.com/office/drawing/2014/main" id="{17CE9E17-84B8-45E8-81B8-05B516EBD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a16="http://schemas.microsoft.com/office/drawing/2014/main" id="{92F2A78B-4191-4164-8A51-0551B12C1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a16="http://schemas.microsoft.com/office/drawing/2014/main" id="{B59EA929-F27D-43FC-8B74-D7063F4D4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a16="http://schemas.microsoft.com/office/drawing/2014/main" id="{65170C64-5500-4111-9F32-3CC0BF07C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a16="http://schemas.microsoft.com/office/drawing/2014/main" id="{F49D35D5-A3E7-42D8-9662-11A32C0D8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a16="http://schemas.microsoft.com/office/drawing/2014/main" id="{B06AE47C-748A-41FB-A99B-32820FA84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a16="http://schemas.microsoft.com/office/drawing/2014/main" id="{F15F2EE8-787F-4F49-BF17-82AE98EB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a16="http://schemas.microsoft.com/office/drawing/2014/main" id="{DA12EAE6-CEF6-4DB8-8B8C-2D209C86C5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a16="http://schemas.microsoft.com/office/drawing/2014/main" id="{560AA5BA-7BB1-47A6-818E-B12EA58FE6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a16="http://schemas.microsoft.com/office/drawing/2014/main" id="{DF899BEE-3975-46EB-B60F-139ABA2E1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a16="http://schemas.microsoft.com/office/drawing/2014/main" id="{21B8C8F1-768E-46A7-A303-F1867EC84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4" name="Group 33">
            <a:extLst>
              <a:ext uri="{FF2B5EF4-FFF2-40B4-BE49-F238E27FC236}">
                <a16:creationId xmlns:a16="http://schemas.microsoft.com/office/drawing/2014/main" id="{8B58D728-38DC-444F-90A1-10FD8D288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5" name="Rectangle 34">
              <a:extLst>
                <a:ext uri="{FF2B5EF4-FFF2-40B4-BE49-F238E27FC236}">
                  <a16:creationId xmlns:a16="http://schemas.microsoft.com/office/drawing/2014/main" id="{23328CA4-841D-4CC3-975C-48A598EC3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Isosceles Triangle 35">
              <a:extLst>
                <a:ext uri="{FF2B5EF4-FFF2-40B4-BE49-F238E27FC236}">
                  <a16:creationId xmlns:a16="http://schemas.microsoft.com/office/drawing/2014/main" id="{C9C2DF9A-E845-45FB-AB63-5873CFBAA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79AA02BC-DB57-4276-B40A-90FC4E48A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9" name="Rectangle 38">
            <a:extLst>
              <a:ext uri="{FF2B5EF4-FFF2-40B4-BE49-F238E27FC236}">
                <a16:creationId xmlns:a16="http://schemas.microsoft.com/office/drawing/2014/main" id="{78E826A1-B5D9-42FE-80FC-8C0F48AA3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AB58DEA5-15E4-4494-801D-2EB7F0F589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BCD5FCFA-43B5-4D67-91C3-9498CD3BAF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9CB3CF32-3381-43BB-BAB8-552CBBC75A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F3C3F391-9332-4F10-8393-EC46300D4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AB84DA67-3B21-483B-8382-405D647165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BE3712AE-B7E3-476F-AEA1-7381904AF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a:extLst>
                <a:ext uri="{FF2B5EF4-FFF2-40B4-BE49-F238E27FC236}">
                  <a16:creationId xmlns:a16="http://schemas.microsoft.com/office/drawing/2014/main" id="{67F5AB3A-6147-472B-88A1-B23BDEA7EE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a:extLst>
                <a:ext uri="{FF2B5EF4-FFF2-40B4-BE49-F238E27FC236}">
                  <a16:creationId xmlns:a16="http://schemas.microsoft.com/office/drawing/2014/main" id="{9D71156C-715C-4953-8692-2CC4935D53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06C21CFC-F9BA-4867-ADE0-D0450FC57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501206D4-C7F0-44A8-AF63-D9BF6F8803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a:extLst>
                <a:ext uri="{FF2B5EF4-FFF2-40B4-BE49-F238E27FC236}">
                  <a16:creationId xmlns:a16="http://schemas.microsoft.com/office/drawing/2014/main" id="{C36145A6-2743-4C33-B63B-D7E30E2F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33E70A18-4FC8-497C-A96F-BF8406269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EC5E54BF-6ECD-4C4E-981F-27FDFA8A8F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7">
              <a:extLst>
                <a:ext uri="{FF2B5EF4-FFF2-40B4-BE49-F238E27FC236}">
                  <a16:creationId xmlns:a16="http://schemas.microsoft.com/office/drawing/2014/main" id="{DE3C4A23-AAE2-4C0B-A347-284CA830F0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91964F5A-92C5-461E-9AC5-E3872C6C9E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C5DDAAD4-2942-4922-B3AC-8A97CD9A17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5A949755-9B74-4AE3-B706-79F48B8FDA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11C745CB-E804-4038-8D07-511F8DF5FD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a:extLst>
                <a:ext uri="{FF2B5EF4-FFF2-40B4-BE49-F238E27FC236}">
                  <a16:creationId xmlns:a16="http://schemas.microsoft.com/office/drawing/2014/main" id="{C0DC94D3-C297-4266-8446-56E3ECEE54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a:extLst>
                <a:ext uri="{FF2B5EF4-FFF2-40B4-BE49-F238E27FC236}">
                  <a16:creationId xmlns:a16="http://schemas.microsoft.com/office/drawing/2014/main" id="{4F50F396-96FC-41BE-B35D-AD6D37D37D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62" name="Rectangle 61">
            <a:extLst>
              <a:ext uri="{FF2B5EF4-FFF2-40B4-BE49-F238E27FC236}">
                <a16:creationId xmlns:a16="http://schemas.microsoft.com/office/drawing/2014/main" id="{2C3C2A81-27C3-45B0-B6ED-A03BFDBD6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4204429"/>
          </a:xfrm>
          <a:prstGeom prst="rect">
            <a:avLst/>
          </a:prstGeom>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5" name="Picture 5" descr="A picture containing background pattern&#10;&#10;Description automatically generated">
            <a:extLst>
              <a:ext uri="{FF2B5EF4-FFF2-40B4-BE49-F238E27FC236}">
                <a16:creationId xmlns:a16="http://schemas.microsoft.com/office/drawing/2014/main" id="{6673B28F-F159-70CC-B9C0-7AD99ABC5B1F}"/>
              </a:ext>
            </a:extLst>
          </p:cNvPr>
          <p:cNvPicPr>
            <a:picLocks noChangeAspect="1"/>
          </p:cNvPicPr>
          <p:nvPr/>
        </p:nvPicPr>
        <p:blipFill>
          <a:blip r:embed="rId2"/>
          <a:stretch>
            <a:fillRect/>
          </a:stretch>
        </p:blipFill>
        <p:spPr>
          <a:xfrm>
            <a:off x="268181" y="90323"/>
            <a:ext cx="2570125" cy="4030682"/>
          </a:xfrm>
          <a:prstGeom prst="rect">
            <a:avLst/>
          </a:prstGeom>
          <a:ln w="12700">
            <a:noFill/>
          </a:ln>
        </p:spPr>
      </p:pic>
      <p:pic>
        <p:nvPicPr>
          <p:cNvPr id="7" name="Picture 7" descr="A picture containing linedrawing&#10;&#10;Description automatically generated">
            <a:extLst>
              <a:ext uri="{FF2B5EF4-FFF2-40B4-BE49-F238E27FC236}">
                <a16:creationId xmlns:a16="http://schemas.microsoft.com/office/drawing/2014/main" id="{3A6294B3-4FEB-FFD2-7CF8-85D0960BFA29}"/>
              </a:ext>
            </a:extLst>
          </p:cNvPr>
          <p:cNvPicPr>
            <a:picLocks noChangeAspect="1"/>
          </p:cNvPicPr>
          <p:nvPr/>
        </p:nvPicPr>
        <p:blipFill>
          <a:blip r:embed="rId3"/>
          <a:stretch>
            <a:fillRect/>
          </a:stretch>
        </p:blipFill>
        <p:spPr>
          <a:xfrm>
            <a:off x="3238590" y="90323"/>
            <a:ext cx="2691072" cy="4030682"/>
          </a:xfrm>
          <a:prstGeom prst="rect">
            <a:avLst/>
          </a:prstGeom>
          <a:ln w="12700">
            <a:noFill/>
          </a:ln>
        </p:spPr>
      </p:pic>
      <p:pic>
        <p:nvPicPr>
          <p:cNvPr id="8" name="Picture 8" descr="Diagram&#10;&#10;Description automatically generated">
            <a:extLst>
              <a:ext uri="{FF2B5EF4-FFF2-40B4-BE49-F238E27FC236}">
                <a16:creationId xmlns:a16="http://schemas.microsoft.com/office/drawing/2014/main" id="{4214B6F0-142B-2A7A-34FD-8A96288194D5}"/>
              </a:ext>
            </a:extLst>
          </p:cNvPr>
          <p:cNvPicPr>
            <a:picLocks noChangeAspect="1"/>
          </p:cNvPicPr>
          <p:nvPr/>
        </p:nvPicPr>
        <p:blipFill>
          <a:blip r:embed="rId4"/>
          <a:stretch>
            <a:fillRect/>
          </a:stretch>
        </p:blipFill>
        <p:spPr>
          <a:xfrm>
            <a:off x="6263077" y="90323"/>
            <a:ext cx="2691072" cy="4030682"/>
          </a:xfrm>
          <a:prstGeom prst="rect">
            <a:avLst/>
          </a:prstGeom>
          <a:ln w="12700">
            <a:noFill/>
          </a:ln>
        </p:spPr>
      </p:pic>
      <p:pic>
        <p:nvPicPr>
          <p:cNvPr id="6" name="Picture 6" descr="A picture containing text&#10;&#10;Description automatically generated">
            <a:extLst>
              <a:ext uri="{FF2B5EF4-FFF2-40B4-BE49-F238E27FC236}">
                <a16:creationId xmlns:a16="http://schemas.microsoft.com/office/drawing/2014/main" id="{4F3CB377-1ED6-CC3B-BD59-1F0B41B1243B}"/>
              </a:ext>
            </a:extLst>
          </p:cNvPr>
          <p:cNvPicPr>
            <a:picLocks noChangeAspect="1"/>
          </p:cNvPicPr>
          <p:nvPr/>
        </p:nvPicPr>
        <p:blipFill>
          <a:blip r:embed="rId5"/>
          <a:stretch>
            <a:fillRect/>
          </a:stretch>
        </p:blipFill>
        <p:spPr>
          <a:xfrm>
            <a:off x="9159151" y="1165282"/>
            <a:ext cx="2944368" cy="1880763"/>
          </a:xfrm>
          <a:prstGeom prst="rect">
            <a:avLst/>
          </a:prstGeom>
          <a:ln w="12700">
            <a:noFill/>
          </a:ln>
        </p:spPr>
      </p:pic>
      <p:grpSp>
        <p:nvGrpSpPr>
          <p:cNvPr id="64" name="Group 63">
            <a:extLst>
              <a:ext uri="{FF2B5EF4-FFF2-40B4-BE49-F238E27FC236}">
                <a16:creationId xmlns:a16="http://schemas.microsoft.com/office/drawing/2014/main" id="{BC62E68F-9142-4E05-AB0E-E534CE581E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65" name="Isosceles Triangle 39">
              <a:extLst>
                <a:ext uri="{FF2B5EF4-FFF2-40B4-BE49-F238E27FC236}">
                  <a16:creationId xmlns:a16="http://schemas.microsoft.com/office/drawing/2014/main" id="{3C802DC3-CD09-4D6D-83DF-A3C0D8AF8F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0D793E7-05C8-49C9-A1A9-2E0FFB298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66BF09C-9C1A-08E3-9EDE-4D8D84DFBCF6}"/>
              </a:ext>
            </a:extLst>
          </p:cNvPr>
          <p:cNvSpPr>
            <a:spLocks noGrp="1"/>
          </p:cNvSpPr>
          <p:nvPr>
            <p:ph type="title"/>
          </p:nvPr>
        </p:nvSpPr>
        <p:spPr>
          <a:xfrm>
            <a:off x="1683982" y="4293388"/>
            <a:ext cx="8833655" cy="727748"/>
          </a:xfrm>
        </p:spPr>
        <p:txBody>
          <a:bodyPr vert="horz" lIns="228600" tIns="228600" rIns="228600" bIns="0" rtlCol="0" anchor="b">
            <a:normAutofit/>
          </a:bodyPr>
          <a:lstStyle/>
          <a:p>
            <a:pPr>
              <a:lnSpc>
                <a:spcPct val="80000"/>
              </a:lnSpc>
            </a:pPr>
            <a:r>
              <a:rPr lang="en-US" sz="3100" dirty="0"/>
              <a:t>HOW DO I TRACK  MANGA  AND ANIME??</a:t>
            </a:r>
          </a:p>
        </p:txBody>
      </p:sp>
      <p:sp>
        <p:nvSpPr>
          <p:cNvPr id="3" name="Text Placeholder 2">
            <a:extLst>
              <a:ext uri="{FF2B5EF4-FFF2-40B4-BE49-F238E27FC236}">
                <a16:creationId xmlns:a16="http://schemas.microsoft.com/office/drawing/2014/main" id="{ED2FA07D-4EF0-6034-B24A-0A96DED71916}"/>
              </a:ext>
            </a:extLst>
          </p:cNvPr>
          <p:cNvSpPr>
            <a:spLocks noGrp="1"/>
          </p:cNvSpPr>
          <p:nvPr>
            <p:ph type="body" idx="1"/>
          </p:nvPr>
        </p:nvSpPr>
        <p:spPr>
          <a:xfrm>
            <a:off x="1683983" y="5021137"/>
            <a:ext cx="8833654" cy="522636"/>
          </a:xfrm>
        </p:spPr>
        <p:txBody>
          <a:bodyPr vert="horz" lIns="91440" tIns="0" rIns="91440" bIns="45720" rtlCol="0" anchor="t">
            <a:normAutofit/>
          </a:bodyPr>
          <a:lstStyle/>
          <a:p>
            <a:pPr>
              <a:lnSpc>
                <a:spcPct val="90000"/>
              </a:lnSpc>
            </a:pPr>
            <a:r>
              <a:rPr lang="en-US" sz="1200" dirty="0"/>
              <a:t>We read a lot of manga comics daily and watch anime !</a:t>
            </a:r>
          </a:p>
          <a:p>
            <a:pPr>
              <a:lnSpc>
                <a:spcPct val="90000"/>
              </a:lnSpc>
            </a:pPr>
            <a:r>
              <a:rPr lang="en-US" sz="1200" dirty="0"/>
              <a:t>But how to track them based on our activity and get back on the same page or the episode??</a:t>
            </a:r>
          </a:p>
        </p:txBody>
      </p:sp>
    </p:spTree>
    <p:extLst>
      <p:ext uri="{BB962C8B-B14F-4D97-AF65-F5344CB8AC3E}">
        <p14:creationId xmlns:p14="http://schemas.microsoft.com/office/powerpoint/2010/main" val="1584468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8"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1" name="Rectangle 30">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2"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4928EBEC-4765-7956-04B8-8779235A2DB0}"/>
              </a:ext>
            </a:extLst>
          </p:cNvPr>
          <p:cNvSpPr txBox="1"/>
          <p:nvPr/>
        </p:nvSpPr>
        <p:spPr>
          <a:xfrm>
            <a:off x="4846319" y="1111249"/>
            <a:ext cx="6554001" cy="463550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120000"/>
              </a:lnSpc>
              <a:spcAft>
                <a:spcPts val="600"/>
              </a:spcAft>
              <a:buClr>
                <a:schemeClr val="accent1"/>
              </a:buClr>
              <a:buSzPct val="110000"/>
            </a:pPr>
            <a:r>
              <a:rPr lang="en-US">
                <a:latin typeface="Bahnschrift"/>
              </a:rPr>
              <a:t>Manga/Anime tracker is an App that allows you to keep track of the manga you're reading online, as well as keeping a record of all the </a:t>
            </a:r>
            <a:r>
              <a:rPr lang="en-US" err="1">
                <a:latin typeface="Bahnschrift"/>
              </a:rPr>
              <a:t>mangas</a:t>
            </a:r>
            <a:r>
              <a:rPr lang="en-US">
                <a:latin typeface="Bahnschrift"/>
              </a:rPr>
              <a:t> you've read, and notifying you when they're updated.</a:t>
            </a:r>
          </a:p>
          <a:p>
            <a:pPr defTabSz="914400">
              <a:lnSpc>
                <a:spcPct val="120000"/>
              </a:lnSpc>
              <a:spcAft>
                <a:spcPts val="600"/>
              </a:spcAft>
            </a:pPr>
            <a:endParaRPr lang="en-US">
              <a:latin typeface="Bahnschrift"/>
            </a:endParaRPr>
          </a:p>
          <a:p>
            <a:pPr defTabSz="914400"/>
            <a:r>
              <a:rPr lang="en-US">
                <a:latin typeface="Bahnschrift"/>
                <a:ea typeface="+mn-lt"/>
                <a:cs typeface="+mn-lt"/>
              </a:rPr>
              <a:t>Track latest episodes of anime you are watching</a:t>
            </a:r>
            <a:endParaRPr lang="en-US">
              <a:latin typeface="Bahnschrift"/>
            </a:endParaRPr>
          </a:p>
          <a:p>
            <a:pPr defTabSz="914400"/>
            <a:r>
              <a:rPr lang="en-US">
                <a:latin typeface="Bahnschrift"/>
              </a:rPr>
              <a:t>If you often forget what is the last episode you watched on specific anime you can use this </a:t>
            </a:r>
            <a:r>
              <a:rPr lang="en-US" err="1">
                <a:latin typeface="Bahnschrift"/>
              </a:rPr>
              <a:t>app.It</a:t>
            </a:r>
            <a:r>
              <a:rPr lang="en-US">
                <a:latin typeface="Bahnschrift"/>
              </a:rPr>
              <a:t> saves latest episode of every anime you watched, you can easily come back to that episode and watch next.</a:t>
            </a:r>
          </a:p>
          <a:p>
            <a:pPr defTabSz="914400">
              <a:lnSpc>
                <a:spcPct val="120000"/>
              </a:lnSpc>
              <a:spcAft>
                <a:spcPts val="600"/>
              </a:spcAft>
            </a:pPr>
            <a:endParaRPr lang="en-US">
              <a:latin typeface="Bahnschrift"/>
            </a:endParaRPr>
          </a:p>
        </p:txBody>
      </p:sp>
      <p:pic>
        <p:nvPicPr>
          <p:cNvPr id="3" name="Picture 3">
            <a:extLst>
              <a:ext uri="{FF2B5EF4-FFF2-40B4-BE49-F238E27FC236}">
                <a16:creationId xmlns:a16="http://schemas.microsoft.com/office/drawing/2014/main" id="{1211239D-89BE-F377-7FC7-F04EC0CE9051}"/>
              </a:ext>
            </a:extLst>
          </p:cNvPr>
          <p:cNvPicPr>
            <a:picLocks noChangeAspect="1"/>
          </p:cNvPicPr>
          <p:nvPr/>
        </p:nvPicPr>
        <p:blipFill>
          <a:blip r:embed="rId2"/>
          <a:stretch>
            <a:fillRect/>
          </a:stretch>
        </p:blipFill>
        <p:spPr>
          <a:xfrm>
            <a:off x="288098" y="1956221"/>
            <a:ext cx="4350706" cy="2590654"/>
          </a:xfrm>
          <a:prstGeom prst="rect">
            <a:avLst/>
          </a:prstGeom>
        </p:spPr>
      </p:pic>
    </p:spTree>
    <p:extLst>
      <p:ext uri="{BB962C8B-B14F-4D97-AF65-F5344CB8AC3E}">
        <p14:creationId xmlns:p14="http://schemas.microsoft.com/office/powerpoint/2010/main" val="21698246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7" name="Group 93">
            <a:extLst>
              <a:ext uri="{FF2B5EF4-FFF2-40B4-BE49-F238E27FC236}">
                <a16:creationId xmlns:a16="http://schemas.microsoft.com/office/drawing/2014/main" id="{E8DD8E1A-9945-4DBA-BC40-7A028BF32D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5" name="Freeform 5">
              <a:extLst>
                <a:ext uri="{FF2B5EF4-FFF2-40B4-BE49-F238E27FC236}">
                  <a16:creationId xmlns:a16="http://schemas.microsoft.com/office/drawing/2014/main" id="{FE1C52F1-9DDF-4839-9B8F-25F7F8D42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6">
              <a:extLst>
                <a:ext uri="{FF2B5EF4-FFF2-40B4-BE49-F238E27FC236}">
                  <a16:creationId xmlns:a16="http://schemas.microsoft.com/office/drawing/2014/main" id="{DB25E450-AEBE-4B5B-9CD7-7DDA5128D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7">
              <a:extLst>
                <a:ext uri="{FF2B5EF4-FFF2-40B4-BE49-F238E27FC236}">
                  <a16:creationId xmlns:a16="http://schemas.microsoft.com/office/drawing/2014/main" id="{D57AF4B2-B19E-4839-9D9C-06AD5370C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8">
              <a:extLst>
                <a:ext uri="{FF2B5EF4-FFF2-40B4-BE49-F238E27FC236}">
                  <a16:creationId xmlns:a16="http://schemas.microsoft.com/office/drawing/2014/main" id="{2949CEBF-F4A7-44B2-8A3B-22558718F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9">
              <a:extLst>
                <a:ext uri="{FF2B5EF4-FFF2-40B4-BE49-F238E27FC236}">
                  <a16:creationId xmlns:a16="http://schemas.microsoft.com/office/drawing/2014/main" id="{28EAA589-93ED-485D-96BB-B9B21EC96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0">
              <a:extLst>
                <a:ext uri="{FF2B5EF4-FFF2-40B4-BE49-F238E27FC236}">
                  <a16:creationId xmlns:a16="http://schemas.microsoft.com/office/drawing/2014/main" id="{4BB4F238-A1F2-45F6-9074-18C4A9F921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1" name="Freeform 11">
              <a:extLst>
                <a:ext uri="{FF2B5EF4-FFF2-40B4-BE49-F238E27FC236}">
                  <a16:creationId xmlns:a16="http://schemas.microsoft.com/office/drawing/2014/main" id="{1C658EE5-B46E-48ED-822D-1C3F08ECA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2">
              <a:extLst>
                <a:ext uri="{FF2B5EF4-FFF2-40B4-BE49-F238E27FC236}">
                  <a16:creationId xmlns:a16="http://schemas.microsoft.com/office/drawing/2014/main" id="{82AA74BE-73A4-4ADC-B86C-833704C0C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3">
              <a:extLst>
                <a:ext uri="{FF2B5EF4-FFF2-40B4-BE49-F238E27FC236}">
                  <a16:creationId xmlns:a16="http://schemas.microsoft.com/office/drawing/2014/main" id="{2018BD4B-A593-4075-9FDB-4739C6D53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4">
              <a:extLst>
                <a:ext uri="{FF2B5EF4-FFF2-40B4-BE49-F238E27FC236}">
                  <a16:creationId xmlns:a16="http://schemas.microsoft.com/office/drawing/2014/main" id="{0D16E44B-CE60-491F-B907-D02B0B1E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15">
              <a:extLst>
                <a:ext uri="{FF2B5EF4-FFF2-40B4-BE49-F238E27FC236}">
                  <a16:creationId xmlns:a16="http://schemas.microsoft.com/office/drawing/2014/main" id="{2DFA7256-7E90-44B6-8E90-2111C1A1F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6">
              <a:extLst>
                <a:ext uri="{FF2B5EF4-FFF2-40B4-BE49-F238E27FC236}">
                  <a16:creationId xmlns:a16="http://schemas.microsoft.com/office/drawing/2014/main" id="{CE31CD09-2348-4B3A-9C97-CEECA4ABC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7">
              <a:extLst>
                <a:ext uri="{FF2B5EF4-FFF2-40B4-BE49-F238E27FC236}">
                  <a16:creationId xmlns:a16="http://schemas.microsoft.com/office/drawing/2014/main" id="{4E5422EF-93F2-41A9-B30F-9EFE9241D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8">
              <a:extLst>
                <a:ext uri="{FF2B5EF4-FFF2-40B4-BE49-F238E27FC236}">
                  <a16:creationId xmlns:a16="http://schemas.microsoft.com/office/drawing/2014/main" id="{7920E29F-BB48-485F-95FF-5C372339C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19">
              <a:extLst>
                <a:ext uri="{FF2B5EF4-FFF2-40B4-BE49-F238E27FC236}">
                  <a16:creationId xmlns:a16="http://schemas.microsoft.com/office/drawing/2014/main" id="{ACFDB0E0-ECEB-4EEB-925D-4BE22979C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0">
              <a:extLst>
                <a:ext uri="{FF2B5EF4-FFF2-40B4-BE49-F238E27FC236}">
                  <a16:creationId xmlns:a16="http://schemas.microsoft.com/office/drawing/2014/main" id="{30CE2542-FFC2-4E6A-9F84-265FE415D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1" name="Freeform 21">
              <a:extLst>
                <a:ext uri="{FF2B5EF4-FFF2-40B4-BE49-F238E27FC236}">
                  <a16:creationId xmlns:a16="http://schemas.microsoft.com/office/drawing/2014/main" id="{2864C497-B900-4D3E-895C-A2A823A3C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12" name="Freeform 22">
              <a:extLst>
                <a:ext uri="{FF2B5EF4-FFF2-40B4-BE49-F238E27FC236}">
                  <a16:creationId xmlns:a16="http://schemas.microsoft.com/office/drawing/2014/main" id="{26441ED2-272A-4395-9966-F5B1C8D3F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23">
              <a:extLst>
                <a:ext uri="{FF2B5EF4-FFF2-40B4-BE49-F238E27FC236}">
                  <a16:creationId xmlns:a16="http://schemas.microsoft.com/office/drawing/2014/main" id="{701CA35D-3DE0-4BE9-96A9-31A6F24DB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24">
              <a:extLst>
                <a:ext uri="{FF2B5EF4-FFF2-40B4-BE49-F238E27FC236}">
                  <a16:creationId xmlns:a16="http://schemas.microsoft.com/office/drawing/2014/main" id="{C9367E8C-A75F-4D57-8B79-1B3EEDFD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25">
              <a:extLst>
                <a:ext uri="{FF2B5EF4-FFF2-40B4-BE49-F238E27FC236}">
                  <a16:creationId xmlns:a16="http://schemas.microsoft.com/office/drawing/2014/main" id="{0846F98D-8409-4D6C-B830-625CC19EB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88" name="Group 116">
            <a:extLst>
              <a:ext uri="{FF2B5EF4-FFF2-40B4-BE49-F238E27FC236}">
                <a16:creationId xmlns:a16="http://schemas.microsoft.com/office/drawing/2014/main" id="{F35369DB-627C-41BD-9041-6426E8BF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18" name="Rectangle 117">
              <a:extLst>
                <a:ext uri="{FF2B5EF4-FFF2-40B4-BE49-F238E27FC236}">
                  <a16:creationId xmlns:a16="http://schemas.microsoft.com/office/drawing/2014/main" id="{9BA15987-DDC0-4CAB-AF5B-7D11E25D2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Isosceles Triangle 22">
              <a:extLst>
                <a:ext uri="{FF2B5EF4-FFF2-40B4-BE49-F238E27FC236}">
                  <a16:creationId xmlns:a16="http://schemas.microsoft.com/office/drawing/2014/main" id="{9B6DF8F2-BD4C-48F5-8CDC-95B311500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0" name="Rectangle 119">
              <a:extLst>
                <a:ext uri="{FF2B5EF4-FFF2-40B4-BE49-F238E27FC236}">
                  <a16:creationId xmlns:a16="http://schemas.microsoft.com/office/drawing/2014/main" id="{8E989FB2-D6DE-43D1-84D5-1C80F9901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89" name="Rectangle 121">
            <a:extLst>
              <a:ext uri="{FF2B5EF4-FFF2-40B4-BE49-F238E27FC236}">
                <a16:creationId xmlns:a16="http://schemas.microsoft.com/office/drawing/2014/main" id="{398E8958-A0BD-4366-8F61-3A496C51C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0" name="Group 123">
            <a:extLst>
              <a:ext uri="{FF2B5EF4-FFF2-40B4-BE49-F238E27FC236}">
                <a16:creationId xmlns:a16="http://schemas.microsoft.com/office/drawing/2014/main" id="{D445862C-E73D-4EFB-9DD5-8A5E3473E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5" name="Freeform 5">
              <a:extLst>
                <a:ext uri="{FF2B5EF4-FFF2-40B4-BE49-F238E27FC236}">
                  <a16:creationId xmlns:a16="http://schemas.microsoft.com/office/drawing/2014/main" id="{D2676ED1-2492-46B6-88D6-C9ED257B7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6">
              <a:extLst>
                <a:ext uri="{FF2B5EF4-FFF2-40B4-BE49-F238E27FC236}">
                  <a16:creationId xmlns:a16="http://schemas.microsoft.com/office/drawing/2014/main" id="{58A42DCC-C6BA-4B68-9FC4-FEE653997B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7">
              <a:extLst>
                <a:ext uri="{FF2B5EF4-FFF2-40B4-BE49-F238E27FC236}">
                  <a16:creationId xmlns:a16="http://schemas.microsoft.com/office/drawing/2014/main" id="{F81ED05C-778D-41F3-9C0E-6DE1D668A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8">
              <a:extLst>
                <a:ext uri="{FF2B5EF4-FFF2-40B4-BE49-F238E27FC236}">
                  <a16:creationId xmlns:a16="http://schemas.microsoft.com/office/drawing/2014/main" id="{EE063861-F6FC-4CC1-A77E-5993E5E252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9">
              <a:extLst>
                <a:ext uri="{FF2B5EF4-FFF2-40B4-BE49-F238E27FC236}">
                  <a16:creationId xmlns:a16="http://schemas.microsoft.com/office/drawing/2014/main" id="{7E1DA2FC-6137-4EC4-B9F4-72264C39D4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10">
              <a:extLst>
                <a:ext uri="{FF2B5EF4-FFF2-40B4-BE49-F238E27FC236}">
                  <a16:creationId xmlns:a16="http://schemas.microsoft.com/office/drawing/2014/main" id="{BFE9E3A7-993F-401D-8B16-53BFC6FA2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11">
              <a:extLst>
                <a:ext uri="{FF2B5EF4-FFF2-40B4-BE49-F238E27FC236}">
                  <a16:creationId xmlns:a16="http://schemas.microsoft.com/office/drawing/2014/main" id="{23757125-5D70-4D7A-B223-2FFC51F5B3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12">
              <a:extLst>
                <a:ext uri="{FF2B5EF4-FFF2-40B4-BE49-F238E27FC236}">
                  <a16:creationId xmlns:a16="http://schemas.microsoft.com/office/drawing/2014/main" id="{03C4207E-9457-436F-B9A0-C3CAEBF816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13">
              <a:extLst>
                <a:ext uri="{FF2B5EF4-FFF2-40B4-BE49-F238E27FC236}">
                  <a16:creationId xmlns:a16="http://schemas.microsoft.com/office/drawing/2014/main" id="{64EE9697-E49F-4E62-8318-9E2DBC6E7C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14">
              <a:extLst>
                <a:ext uri="{FF2B5EF4-FFF2-40B4-BE49-F238E27FC236}">
                  <a16:creationId xmlns:a16="http://schemas.microsoft.com/office/drawing/2014/main" id="{0800120F-70F4-4696-BAFB-BBC0BC576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15">
              <a:extLst>
                <a:ext uri="{FF2B5EF4-FFF2-40B4-BE49-F238E27FC236}">
                  <a16:creationId xmlns:a16="http://schemas.microsoft.com/office/drawing/2014/main" id="{8D1E1ADB-5BAA-49F4-BE24-044E941043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16">
              <a:extLst>
                <a:ext uri="{FF2B5EF4-FFF2-40B4-BE49-F238E27FC236}">
                  <a16:creationId xmlns:a16="http://schemas.microsoft.com/office/drawing/2014/main" id="{9D410413-BDE6-4A4E-930A-0ACBBF8CD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
              <a:extLst>
                <a:ext uri="{FF2B5EF4-FFF2-40B4-BE49-F238E27FC236}">
                  <a16:creationId xmlns:a16="http://schemas.microsoft.com/office/drawing/2014/main" id="{0EBF657D-5B37-4F84-8833-C569EAB904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18">
              <a:extLst>
                <a:ext uri="{FF2B5EF4-FFF2-40B4-BE49-F238E27FC236}">
                  <a16:creationId xmlns:a16="http://schemas.microsoft.com/office/drawing/2014/main" id="{A2DBF00E-BE35-44EC-A95B-8B2EE9233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19">
              <a:extLst>
                <a:ext uri="{FF2B5EF4-FFF2-40B4-BE49-F238E27FC236}">
                  <a16:creationId xmlns:a16="http://schemas.microsoft.com/office/drawing/2014/main" id="{BA2C8141-5135-467E-B940-D3836B16E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20">
              <a:extLst>
                <a:ext uri="{FF2B5EF4-FFF2-40B4-BE49-F238E27FC236}">
                  <a16:creationId xmlns:a16="http://schemas.microsoft.com/office/drawing/2014/main" id="{44991C1A-45E7-45C6-8816-BFEDFFCCB7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21">
              <a:extLst>
                <a:ext uri="{FF2B5EF4-FFF2-40B4-BE49-F238E27FC236}">
                  <a16:creationId xmlns:a16="http://schemas.microsoft.com/office/drawing/2014/main" id="{B88BEC13-903F-4318-B5AB-DC23ED2ED5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22">
              <a:extLst>
                <a:ext uri="{FF2B5EF4-FFF2-40B4-BE49-F238E27FC236}">
                  <a16:creationId xmlns:a16="http://schemas.microsoft.com/office/drawing/2014/main" id="{41E259CE-D2C5-4FBC-9FAE-5AB0BBD0E4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23">
              <a:extLst>
                <a:ext uri="{FF2B5EF4-FFF2-40B4-BE49-F238E27FC236}">
                  <a16:creationId xmlns:a16="http://schemas.microsoft.com/office/drawing/2014/main" id="{495CB679-05D8-44D1-8218-C52552952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24">
              <a:extLst>
                <a:ext uri="{FF2B5EF4-FFF2-40B4-BE49-F238E27FC236}">
                  <a16:creationId xmlns:a16="http://schemas.microsoft.com/office/drawing/2014/main" id="{DFCC6878-2DB4-4497-B668-E75220A20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Freeform 25">
              <a:extLst>
                <a:ext uri="{FF2B5EF4-FFF2-40B4-BE49-F238E27FC236}">
                  <a16:creationId xmlns:a16="http://schemas.microsoft.com/office/drawing/2014/main" id="{36254A6B-DCFA-42AD-906C-C43E2CAE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92" name="Rectangle 146">
            <a:extLst>
              <a:ext uri="{FF2B5EF4-FFF2-40B4-BE49-F238E27FC236}">
                <a16:creationId xmlns:a16="http://schemas.microsoft.com/office/drawing/2014/main" id="{1429180E-866D-447C-A170-484000E48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Isosceles Triangle 22">
            <a:extLst>
              <a:ext uri="{FF2B5EF4-FFF2-40B4-BE49-F238E27FC236}">
                <a16:creationId xmlns:a16="http://schemas.microsoft.com/office/drawing/2014/main" id="{FEE51AA4-287D-4CB8-8CD4-D6986106F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50">
            <a:extLst>
              <a:ext uri="{FF2B5EF4-FFF2-40B4-BE49-F238E27FC236}">
                <a16:creationId xmlns:a16="http://schemas.microsoft.com/office/drawing/2014/main" id="{0177ACA7-E71A-4888-9EBD-074801D88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BD886F2-1E05-EAE6-75D4-345D96659BCF}"/>
              </a:ext>
            </a:extLst>
          </p:cNvPr>
          <p:cNvSpPr txBox="1"/>
          <p:nvPr/>
        </p:nvSpPr>
        <p:spPr>
          <a:xfrm>
            <a:off x="967047" y="1630581"/>
            <a:ext cx="5768442" cy="268360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120000"/>
              </a:lnSpc>
              <a:spcAft>
                <a:spcPts val="600"/>
              </a:spcAft>
              <a:buClr>
                <a:schemeClr val="accent1"/>
              </a:buClr>
              <a:buSzPct val="110000"/>
            </a:pPr>
            <a:r>
              <a:rPr lang="en-US" sz="2800" dirty="0">
                <a:solidFill>
                  <a:srgbClr val="FFFFFE"/>
                </a:solidFill>
                <a:latin typeface="Calibri Light"/>
                <a:cs typeface="Calibri Light"/>
              </a:rPr>
              <a:t>                    </a:t>
            </a:r>
            <a:r>
              <a:rPr lang="en-US" sz="4000" dirty="0">
                <a:solidFill>
                  <a:srgbClr val="FFFFFE"/>
                </a:solidFill>
                <a:latin typeface="Calibri Light"/>
                <a:cs typeface="Calibri Light"/>
              </a:rPr>
              <a:t>LOGIN PAGE</a:t>
            </a:r>
            <a:r>
              <a:rPr lang="en-US" sz="4000" dirty="0">
                <a:solidFill>
                  <a:srgbClr val="FFFFFE"/>
                </a:solidFill>
              </a:rPr>
              <a:t>:</a:t>
            </a:r>
            <a:endParaRPr lang="en-US" sz="4000"/>
          </a:p>
          <a:p>
            <a:pPr defTabSz="914400">
              <a:lnSpc>
                <a:spcPct val="120000"/>
              </a:lnSpc>
              <a:spcAft>
                <a:spcPts val="600"/>
              </a:spcAft>
              <a:buClr>
                <a:schemeClr val="accent1"/>
              </a:buClr>
              <a:buSzPct val="110000"/>
            </a:pPr>
            <a:r>
              <a:rPr lang="en-US" sz="1600" dirty="0"/>
              <a:t>You have to login through your </a:t>
            </a:r>
            <a:r>
              <a:rPr lang="en-US" sz="1600" dirty="0" err="1"/>
              <a:t>emailID</a:t>
            </a:r>
            <a:r>
              <a:rPr lang="en-US" sz="1600" dirty="0"/>
              <a:t> and password to access the app where you can sign up or you can </a:t>
            </a:r>
            <a:r>
              <a:rPr lang="en-US" sz="1600" dirty="0" err="1"/>
              <a:t>reaccess</a:t>
            </a:r>
            <a:r>
              <a:rPr lang="en-US" sz="1600" dirty="0"/>
              <a:t> your forgotten password through simple steps.</a:t>
            </a:r>
          </a:p>
        </p:txBody>
      </p:sp>
      <p:sp>
        <p:nvSpPr>
          <p:cNvPr id="195" name="Rectangle 152">
            <a:extLst>
              <a:ext uri="{FF2B5EF4-FFF2-40B4-BE49-F238E27FC236}">
                <a16:creationId xmlns:a16="http://schemas.microsoft.com/office/drawing/2014/main" id="{B2DF6337-9683-4A06-B3D5-CB22C7F4F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9862" y="-6706"/>
            <a:ext cx="4642138"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application&#10;&#10;Description automatically generated">
            <a:extLst>
              <a:ext uri="{FF2B5EF4-FFF2-40B4-BE49-F238E27FC236}">
                <a16:creationId xmlns:a16="http://schemas.microsoft.com/office/drawing/2014/main" id="{BC19A955-BCC0-08E8-DA4A-3EFB78BB1ACD}"/>
              </a:ext>
            </a:extLst>
          </p:cNvPr>
          <p:cNvPicPr>
            <a:picLocks noChangeAspect="1"/>
          </p:cNvPicPr>
          <p:nvPr/>
        </p:nvPicPr>
        <p:blipFill>
          <a:blip r:embed="rId2"/>
          <a:stretch>
            <a:fillRect/>
          </a:stretch>
        </p:blipFill>
        <p:spPr>
          <a:xfrm>
            <a:off x="8392997" y="320039"/>
            <a:ext cx="2957855" cy="6227065"/>
          </a:xfrm>
          <a:prstGeom prst="rect">
            <a:avLst/>
          </a:prstGeom>
        </p:spPr>
      </p:pic>
      <p:sp>
        <p:nvSpPr>
          <p:cNvPr id="4" name="TextBox 3">
            <a:extLst>
              <a:ext uri="{FF2B5EF4-FFF2-40B4-BE49-F238E27FC236}">
                <a16:creationId xmlns:a16="http://schemas.microsoft.com/office/drawing/2014/main" id="{F689E815-F92F-1FDB-21F1-9C8992580E6A}"/>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5" name="TextBox 4">
            <a:extLst>
              <a:ext uri="{FF2B5EF4-FFF2-40B4-BE49-F238E27FC236}">
                <a16:creationId xmlns:a16="http://schemas.microsoft.com/office/drawing/2014/main" id="{D4361262-223D-9AB9-8CE4-F51F222645D6}"/>
              </a:ext>
            </a:extLst>
          </p:cNvPr>
          <p:cNvSpPr txBox="1"/>
          <p:nvPr/>
        </p:nvSpPr>
        <p:spPr>
          <a:xfrm>
            <a:off x="2542784" y="319414"/>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t>OUTPUT:</a:t>
            </a:r>
          </a:p>
        </p:txBody>
      </p:sp>
    </p:spTree>
    <p:extLst>
      <p:ext uri="{BB962C8B-B14F-4D97-AF65-F5344CB8AC3E}">
        <p14:creationId xmlns:p14="http://schemas.microsoft.com/office/powerpoint/2010/main" val="1719918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3" name="Rectangle 62">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63">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67" name="Rectangle 66">
            <a:extLst>
              <a:ext uri="{FF2B5EF4-FFF2-40B4-BE49-F238E27FC236}">
                <a16:creationId xmlns:a16="http://schemas.microsoft.com/office/drawing/2014/main" id="{9CA1971B-4996-4EBE-8D6D-EC189ED2E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F66BC19D-345B-44F1-9C83-BF33E813E6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0" name="Freeform 5">
              <a:extLst>
                <a:ext uri="{FF2B5EF4-FFF2-40B4-BE49-F238E27FC236}">
                  <a16:creationId xmlns:a16="http://schemas.microsoft.com/office/drawing/2014/main" id="{26EA66BE-BD48-45B8-BA7F-97F314939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6">
              <a:extLst>
                <a:ext uri="{FF2B5EF4-FFF2-40B4-BE49-F238E27FC236}">
                  <a16:creationId xmlns:a16="http://schemas.microsoft.com/office/drawing/2014/main" id="{6647CFBB-2ACC-4077-A13D-1F2E0599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7">
              <a:extLst>
                <a:ext uri="{FF2B5EF4-FFF2-40B4-BE49-F238E27FC236}">
                  <a16:creationId xmlns:a16="http://schemas.microsoft.com/office/drawing/2014/main" id="{107EF9EE-3F33-4539-8177-D71E72F5E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8">
              <a:extLst>
                <a:ext uri="{FF2B5EF4-FFF2-40B4-BE49-F238E27FC236}">
                  <a16:creationId xmlns:a16="http://schemas.microsoft.com/office/drawing/2014/main" id="{405E2397-F650-4C1C-B578-97FD6F393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9">
              <a:extLst>
                <a:ext uri="{FF2B5EF4-FFF2-40B4-BE49-F238E27FC236}">
                  <a16:creationId xmlns:a16="http://schemas.microsoft.com/office/drawing/2014/main" id="{42FE7DA1-B811-43C7-8E50-7B2DF23E6F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0">
              <a:extLst>
                <a:ext uri="{FF2B5EF4-FFF2-40B4-BE49-F238E27FC236}">
                  <a16:creationId xmlns:a16="http://schemas.microsoft.com/office/drawing/2014/main" id="{B7616D0D-5794-485D-A9BE-5D92D7FD45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1">
              <a:extLst>
                <a:ext uri="{FF2B5EF4-FFF2-40B4-BE49-F238E27FC236}">
                  <a16:creationId xmlns:a16="http://schemas.microsoft.com/office/drawing/2014/main" id="{1D6E3048-78E5-408A-ABD8-9966C2C326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2">
              <a:extLst>
                <a:ext uri="{FF2B5EF4-FFF2-40B4-BE49-F238E27FC236}">
                  <a16:creationId xmlns:a16="http://schemas.microsoft.com/office/drawing/2014/main" id="{9CAAB673-869C-4A2D-835F-616193D020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3">
              <a:extLst>
                <a:ext uri="{FF2B5EF4-FFF2-40B4-BE49-F238E27FC236}">
                  <a16:creationId xmlns:a16="http://schemas.microsoft.com/office/drawing/2014/main" id="{92BB43A7-0A0F-44A7-869D-4DA8D6CC9C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4">
              <a:extLst>
                <a:ext uri="{FF2B5EF4-FFF2-40B4-BE49-F238E27FC236}">
                  <a16:creationId xmlns:a16="http://schemas.microsoft.com/office/drawing/2014/main" id="{A0BB11D3-367D-410D-9269-BA113F3AFA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5">
              <a:extLst>
                <a:ext uri="{FF2B5EF4-FFF2-40B4-BE49-F238E27FC236}">
                  <a16:creationId xmlns:a16="http://schemas.microsoft.com/office/drawing/2014/main" id="{290A697D-F22F-4C47-8B13-33D2CB9595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6">
              <a:extLst>
                <a:ext uri="{FF2B5EF4-FFF2-40B4-BE49-F238E27FC236}">
                  <a16:creationId xmlns:a16="http://schemas.microsoft.com/office/drawing/2014/main" id="{9C2DA68E-F04C-4BB8-80F9-F7BC04F9EF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7">
              <a:extLst>
                <a:ext uri="{FF2B5EF4-FFF2-40B4-BE49-F238E27FC236}">
                  <a16:creationId xmlns:a16="http://schemas.microsoft.com/office/drawing/2014/main" id="{4F6292C3-C924-4ADD-904C-2F58F2B488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8">
              <a:extLst>
                <a:ext uri="{FF2B5EF4-FFF2-40B4-BE49-F238E27FC236}">
                  <a16:creationId xmlns:a16="http://schemas.microsoft.com/office/drawing/2014/main" id="{A28BC4B6-8A2F-462B-904D-79A947AB69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9">
              <a:extLst>
                <a:ext uri="{FF2B5EF4-FFF2-40B4-BE49-F238E27FC236}">
                  <a16:creationId xmlns:a16="http://schemas.microsoft.com/office/drawing/2014/main" id="{7B8BFE53-E98F-4BCC-89B9-3E5AAC5C3A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20">
              <a:extLst>
                <a:ext uri="{FF2B5EF4-FFF2-40B4-BE49-F238E27FC236}">
                  <a16:creationId xmlns:a16="http://schemas.microsoft.com/office/drawing/2014/main" id="{0CCE652E-3498-4620-B8BE-125B957D7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21">
              <a:extLst>
                <a:ext uri="{FF2B5EF4-FFF2-40B4-BE49-F238E27FC236}">
                  <a16:creationId xmlns:a16="http://schemas.microsoft.com/office/drawing/2014/main" id="{DA5F56C4-1481-46BB-8BAD-A47481B3A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22">
              <a:extLst>
                <a:ext uri="{FF2B5EF4-FFF2-40B4-BE49-F238E27FC236}">
                  <a16:creationId xmlns:a16="http://schemas.microsoft.com/office/drawing/2014/main" id="{13CD2C1A-95F0-40C9-A228-F1F953461F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23">
              <a:extLst>
                <a:ext uri="{FF2B5EF4-FFF2-40B4-BE49-F238E27FC236}">
                  <a16:creationId xmlns:a16="http://schemas.microsoft.com/office/drawing/2014/main" id="{C871B232-022C-40CA-B007-73D67288E3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0" name="Group 89">
            <a:extLst>
              <a:ext uri="{FF2B5EF4-FFF2-40B4-BE49-F238E27FC236}">
                <a16:creationId xmlns:a16="http://schemas.microsoft.com/office/drawing/2014/main" id="{FA081363-AC35-4BF9-8B41-8CF7992CDB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5941686" cy="4477933"/>
            <a:chOff x="807084" y="1186483"/>
            <a:chExt cx="5941686" cy="4477933"/>
          </a:xfrm>
        </p:grpSpPr>
        <p:sp>
          <p:nvSpPr>
            <p:cNvPr id="91" name="Rectangle 90">
              <a:extLst>
                <a:ext uri="{FF2B5EF4-FFF2-40B4-BE49-F238E27FC236}">
                  <a16:creationId xmlns:a16="http://schemas.microsoft.com/office/drawing/2014/main" id="{6FDA8BE6-2642-4704-AFE6-AC6E18950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780" y="1186483"/>
              <a:ext cx="5940295"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39">
              <a:extLst>
                <a:ext uri="{FF2B5EF4-FFF2-40B4-BE49-F238E27FC236}">
                  <a16:creationId xmlns:a16="http://schemas.microsoft.com/office/drawing/2014/main" id="{ACEA5406-96E6-4D89-9116-BD47C4461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574311"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7BD49ABA-C707-47AE-A63B-183E861F9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5941686"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13EDDE72-99D5-9B07-731A-BD8E3B333BDA}"/>
              </a:ext>
            </a:extLst>
          </p:cNvPr>
          <p:cNvSpPr txBox="1"/>
          <p:nvPr/>
        </p:nvSpPr>
        <p:spPr>
          <a:xfrm>
            <a:off x="843222" y="1188244"/>
            <a:ext cx="5769989" cy="1748729"/>
          </a:xfrm>
          <a:prstGeom prst="rect">
            <a:avLst/>
          </a:prstGeom>
        </p:spPr>
        <p:txBody>
          <a:bodyPr rot="0" spcFirstLastPara="0" vertOverflow="overflow" horzOverflow="overflow" vert="horz" lIns="228600" tIns="228600" rIns="228600" bIns="0" numCol="1" spcCol="0" rtlCol="0" fromWordArt="0" anchor="b" anchorCtr="0" forceAA="0" compatLnSpc="1">
            <a:prstTxWarp prst="textNoShape">
              <a:avLst/>
            </a:prstTxWarp>
            <a:normAutofit/>
          </a:bodyPr>
          <a:lstStyle/>
          <a:p>
            <a:pPr algn="ctr" defTabSz="914400">
              <a:lnSpc>
                <a:spcPct val="80000"/>
              </a:lnSpc>
              <a:spcBef>
                <a:spcPct val="0"/>
              </a:spcBef>
              <a:spcAft>
                <a:spcPts val="600"/>
              </a:spcAft>
            </a:pPr>
            <a:r>
              <a:rPr lang="en-US" sz="3200" spc="-150" dirty="0">
                <a:solidFill>
                  <a:srgbClr val="FFFEFF"/>
                </a:solidFill>
                <a:latin typeface="+mj-lt"/>
                <a:ea typeface="+mj-ea"/>
                <a:cs typeface="Calibri Light"/>
              </a:rPr>
              <a:t>MENU PAGE</a:t>
            </a:r>
          </a:p>
        </p:txBody>
      </p:sp>
      <p:pic>
        <p:nvPicPr>
          <p:cNvPr id="2" name="Picture 2" descr="Graphical user interface&#10;&#10;Description automatically generated">
            <a:extLst>
              <a:ext uri="{FF2B5EF4-FFF2-40B4-BE49-F238E27FC236}">
                <a16:creationId xmlns:a16="http://schemas.microsoft.com/office/drawing/2014/main" id="{FDE5D555-4C70-59BD-89FB-9C9098EB77BE}"/>
              </a:ext>
            </a:extLst>
          </p:cNvPr>
          <p:cNvPicPr>
            <a:picLocks noChangeAspect="1"/>
          </p:cNvPicPr>
          <p:nvPr/>
        </p:nvPicPr>
        <p:blipFill rotWithShape="1">
          <a:blip r:embed="rId2"/>
          <a:srcRect r="-1" b="29343"/>
          <a:stretch/>
        </p:blipFill>
        <p:spPr>
          <a:xfrm>
            <a:off x="7557328" y="227"/>
            <a:ext cx="4634671" cy="6858000"/>
          </a:xfrm>
          <a:prstGeom prst="rect">
            <a:avLst/>
          </a:prstGeom>
          <a:ln w="9525">
            <a:noFill/>
          </a:ln>
        </p:spPr>
      </p:pic>
      <p:sp>
        <p:nvSpPr>
          <p:cNvPr id="4" name="TextBox 3">
            <a:extLst>
              <a:ext uri="{FF2B5EF4-FFF2-40B4-BE49-F238E27FC236}">
                <a16:creationId xmlns:a16="http://schemas.microsoft.com/office/drawing/2014/main" id="{40F27699-476A-95BB-B3DA-AB41A93FBB85}"/>
              </a:ext>
            </a:extLst>
          </p:cNvPr>
          <p:cNvSpPr txBox="1"/>
          <p:nvPr/>
        </p:nvSpPr>
        <p:spPr>
          <a:xfrm>
            <a:off x="994645" y="3197138"/>
            <a:ext cx="575988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this page you can access your profile, you can switch between the manga or the anime and also we can search any anime or manga </a:t>
            </a:r>
          </a:p>
          <a:p>
            <a:r>
              <a:rPr lang="en-US" dirty="0"/>
              <a:t>We can also access the settings and the user has the option to logout from his account</a:t>
            </a:r>
          </a:p>
        </p:txBody>
      </p:sp>
    </p:spTree>
    <p:extLst>
      <p:ext uri="{BB962C8B-B14F-4D97-AF65-F5344CB8AC3E}">
        <p14:creationId xmlns:p14="http://schemas.microsoft.com/office/powerpoint/2010/main" val="89817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7" name="Group 56">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58" name="Rectangle 57">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Isosceles Triangle 58">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62" name="Rectangle 61">
            <a:extLst>
              <a:ext uri="{FF2B5EF4-FFF2-40B4-BE49-F238E27FC236}">
                <a16:creationId xmlns:a16="http://schemas.microsoft.com/office/drawing/2014/main" id="{B029B82E-722D-45BB-B34F-D4423CBF96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1F7980BB-894F-43B4-B764-9CE95DEF89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5" name="Freeform 5">
              <a:extLst>
                <a:ext uri="{FF2B5EF4-FFF2-40B4-BE49-F238E27FC236}">
                  <a16:creationId xmlns:a16="http://schemas.microsoft.com/office/drawing/2014/main" id="{D6D9E82D-9E8F-4365-8DD3-F87F575AF8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6">
              <a:extLst>
                <a:ext uri="{FF2B5EF4-FFF2-40B4-BE49-F238E27FC236}">
                  <a16:creationId xmlns:a16="http://schemas.microsoft.com/office/drawing/2014/main" id="{1CD7CE6C-6D35-4CDB-8C9B-3749731FB4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7">
              <a:extLst>
                <a:ext uri="{FF2B5EF4-FFF2-40B4-BE49-F238E27FC236}">
                  <a16:creationId xmlns:a16="http://schemas.microsoft.com/office/drawing/2014/main" id="{1D897CC5-D9DC-4B84-8FEE-769DDB3ED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A7F9F68E-05A6-4B4F-A9C4-99F56BA4DE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9">
              <a:extLst>
                <a:ext uri="{FF2B5EF4-FFF2-40B4-BE49-F238E27FC236}">
                  <a16:creationId xmlns:a16="http://schemas.microsoft.com/office/drawing/2014/main" id="{FE459AB8-6C83-4017-AD7E-34DDCC29B5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0">
              <a:extLst>
                <a:ext uri="{FF2B5EF4-FFF2-40B4-BE49-F238E27FC236}">
                  <a16:creationId xmlns:a16="http://schemas.microsoft.com/office/drawing/2014/main" id="{7E35D375-D544-4AA6-B2C0-AECF72D6DA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1">
              <a:extLst>
                <a:ext uri="{FF2B5EF4-FFF2-40B4-BE49-F238E27FC236}">
                  <a16:creationId xmlns:a16="http://schemas.microsoft.com/office/drawing/2014/main" id="{330D17F1-A1B0-40BD-8617-EE4D6750C8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12">
              <a:extLst>
                <a:ext uri="{FF2B5EF4-FFF2-40B4-BE49-F238E27FC236}">
                  <a16:creationId xmlns:a16="http://schemas.microsoft.com/office/drawing/2014/main" id="{B66F0F2E-CF96-4F3A-B20B-7A67FED935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13">
              <a:extLst>
                <a:ext uri="{FF2B5EF4-FFF2-40B4-BE49-F238E27FC236}">
                  <a16:creationId xmlns:a16="http://schemas.microsoft.com/office/drawing/2014/main" id="{6A12D58E-271D-4783-99B0-2C1098B90B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4">
              <a:extLst>
                <a:ext uri="{FF2B5EF4-FFF2-40B4-BE49-F238E27FC236}">
                  <a16:creationId xmlns:a16="http://schemas.microsoft.com/office/drawing/2014/main" id="{F9B86422-0052-4CDC-906A-A0991A2900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5">
              <a:extLst>
                <a:ext uri="{FF2B5EF4-FFF2-40B4-BE49-F238E27FC236}">
                  <a16:creationId xmlns:a16="http://schemas.microsoft.com/office/drawing/2014/main" id="{C6847113-CFAE-4362-A26F-0B1D189964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6">
              <a:extLst>
                <a:ext uri="{FF2B5EF4-FFF2-40B4-BE49-F238E27FC236}">
                  <a16:creationId xmlns:a16="http://schemas.microsoft.com/office/drawing/2014/main" id="{2AD566C5-BF8B-4C51-82C6-4633CAE5BD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7">
              <a:extLst>
                <a:ext uri="{FF2B5EF4-FFF2-40B4-BE49-F238E27FC236}">
                  <a16:creationId xmlns:a16="http://schemas.microsoft.com/office/drawing/2014/main" id="{F156CA36-0366-443D-9A53-7806BDE207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8">
              <a:extLst>
                <a:ext uri="{FF2B5EF4-FFF2-40B4-BE49-F238E27FC236}">
                  <a16:creationId xmlns:a16="http://schemas.microsoft.com/office/drawing/2014/main" id="{E854E694-6F0F-4143-B88B-DE4C9E02E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9">
              <a:extLst>
                <a:ext uri="{FF2B5EF4-FFF2-40B4-BE49-F238E27FC236}">
                  <a16:creationId xmlns:a16="http://schemas.microsoft.com/office/drawing/2014/main" id="{65CBB851-7142-4AAB-8038-999CAB8CE9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20">
              <a:extLst>
                <a:ext uri="{FF2B5EF4-FFF2-40B4-BE49-F238E27FC236}">
                  <a16:creationId xmlns:a16="http://schemas.microsoft.com/office/drawing/2014/main" id="{5560487F-527D-416F-A6A5-16BC6F6264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21">
              <a:extLst>
                <a:ext uri="{FF2B5EF4-FFF2-40B4-BE49-F238E27FC236}">
                  <a16:creationId xmlns:a16="http://schemas.microsoft.com/office/drawing/2014/main" id="{1F3D29D7-04A7-4C39-ABC0-CCFFE39BD3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22">
              <a:extLst>
                <a:ext uri="{FF2B5EF4-FFF2-40B4-BE49-F238E27FC236}">
                  <a16:creationId xmlns:a16="http://schemas.microsoft.com/office/drawing/2014/main" id="{AB11EF01-3B4E-41D2-9E08-0106F319A1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23">
              <a:extLst>
                <a:ext uri="{FF2B5EF4-FFF2-40B4-BE49-F238E27FC236}">
                  <a16:creationId xmlns:a16="http://schemas.microsoft.com/office/drawing/2014/main" id="{9E2C3217-DC0B-4F91-9F62-A04CDEB2F7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2" name="Picture 2" descr="Graphical user interface, application&#10;&#10;Description automatically generated">
            <a:extLst>
              <a:ext uri="{FF2B5EF4-FFF2-40B4-BE49-F238E27FC236}">
                <a16:creationId xmlns:a16="http://schemas.microsoft.com/office/drawing/2014/main" id="{D5831609-CA22-CA48-B974-A287D61C0E3E}"/>
              </a:ext>
            </a:extLst>
          </p:cNvPr>
          <p:cNvPicPr>
            <a:picLocks noChangeAspect="1"/>
          </p:cNvPicPr>
          <p:nvPr/>
        </p:nvPicPr>
        <p:blipFill rotWithShape="1">
          <a:blip r:embed="rId2"/>
          <a:srcRect r="1" b="29754"/>
          <a:stretch/>
        </p:blipFill>
        <p:spPr>
          <a:xfrm>
            <a:off x="20" y="227"/>
            <a:ext cx="4637303" cy="6858000"/>
          </a:xfrm>
          <a:prstGeom prst="rect">
            <a:avLst/>
          </a:prstGeom>
          <a:ln w="9525">
            <a:noFill/>
          </a:ln>
        </p:spPr>
      </p:pic>
      <p:grpSp>
        <p:nvGrpSpPr>
          <p:cNvPr id="85" name="Group 84">
            <a:extLst>
              <a:ext uri="{FF2B5EF4-FFF2-40B4-BE49-F238E27FC236}">
                <a16:creationId xmlns:a16="http://schemas.microsoft.com/office/drawing/2014/main" id="{F2B7CF55-CC81-4559-9768-354C7462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55064" y="1186483"/>
            <a:ext cx="5941686" cy="4477933"/>
            <a:chOff x="807084" y="1186483"/>
            <a:chExt cx="5941686" cy="4477933"/>
          </a:xfrm>
        </p:grpSpPr>
        <p:sp>
          <p:nvSpPr>
            <p:cNvPr id="86" name="Rectangle 85">
              <a:extLst>
                <a:ext uri="{FF2B5EF4-FFF2-40B4-BE49-F238E27FC236}">
                  <a16:creationId xmlns:a16="http://schemas.microsoft.com/office/drawing/2014/main" id="{9FDAF335-846C-48F5-A261-6D242B1ED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780" y="1186483"/>
              <a:ext cx="5940295"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Isosceles Triangle 39">
              <a:extLst>
                <a:ext uri="{FF2B5EF4-FFF2-40B4-BE49-F238E27FC236}">
                  <a16:creationId xmlns:a16="http://schemas.microsoft.com/office/drawing/2014/main" id="{598CCBBA-616E-4339-A7DE-6168CEEE5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574311"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0FDCDAE4-2A39-4204-B094-CA4F1493D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5941686"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7CFD4541-96C5-3B36-BF55-79234F467999}"/>
              </a:ext>
            </a:extLst>
          </p:cNvPr>
          <p:cNvSpPr txBox="1"/>
          <p:nvPr/>
        </p:nvSpPr>
        <p:spPr>
          <a:xfrm>
            <a:off x="5543394" y="1136051"/>
            <a:ext cx="5769989" cy="1748729"/>
          </a:xfrm>
          <a:prstGeom prst="rect">
            <a:avLst/>
          </a:prstGeom>
        </p:spPr>
        <p:txBody>
          <a:bodyPr rot="0" spcFirstLastPara="0" vertOverflow="overflow" horzOverflow="overflow" vert="horz" lIns="228600" tIns="228600" rIns="228600" bIns="0" numCol="1" spcCol="0" rtlCol="0" fromWordArt="0" anchor="b" anchorCtr="0" forceAA="0" compatLnSpc="1">
            <a:prstTxWarp prst="textNoShape">
              <a:avLst/>
            </a:prstTxWarp>
            <a:normAutofit/>
          </a:bodyPr>
          <a:lstStyle/>
          <a:p>
            <a:pPr algn="ctr" defTabSz="914400">
              <a:lnSpc>
                <a:spcPct val="80000"/>
              </a:lnSpc>
              <a:spcBef>
                <a:spcPct val="0"/>
              </a:spcBef>
              <a:spcAft>
                <a:spcPts val="600"/>
              </a:spcAft>
            </a:pPr>
            <a:r>
              <a:rPr lang="en-US" sz="5400" spc="-150" dirty="0">
                <a:solidFill>
                  <a:srgbClr val="FFFEFF"/>
                </a:solidFill>
                <a:latin typeface="+mj-lt"/>
                <a:ea typeface="+mj-ea"/>
                <a:cs typeface="Calibri Light"/>
              </a:rPr>
              <a:t>HOME PAGE</a:t>
            </a:r>
          </a:p>
        </p:txBody>
      </p:sp>
      <p:sp>
        <p:nvSpPr>
          <p:cNvPr id="4" name="TextBox 3">
            <a:extLst>
              <a:ext uri="{FF2B5EF4-FFF2-40B4-BE49-F238E27FC236}">
                <a16:creationId xmlns:a16="http://schemas.microsoft.com/office/drawing/2014/main" id="{859730F1-B60D-B0CC-6497-83C990D1FD40}"/>
              </a:ext>
            </a:extLst>
          </p:cNvPr>
          <p:cNvSpPr txBox="1"/>
          <p:nvPr/>
        </p:nvSpPr>
        <p:spPr>
          <a:xfrm>
            <a:off x="5695167" y="3043825"/>
            <a:ext cx="569725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this page we can get the list of the anime and manga that the user has imported or manually updated his list</a:t>
            </a:r>
          </a:p>
          <a:p>
            <a:r>
              <a:rPr lang="en-US" dirty="0"/>
              <a:t>The user can also increment the chapters or episodes using a +1 increment</a:t>
            </a:r>
          </a:p>
        </p:txBody>
      </p:sp>
    </p:spTree>
    <p:extLst>
      <p:ext uri="{BB962C8B-B14F-4D97-AF65-F5344CB8AC3E}">
        <p14:creationId xmlns:p14="http://schemas.microsoft.com/office/powerpoint/2010/main" val="279773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0" name="Group 34">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1" name="Group 55">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57" name="Rectangle 56">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Isosceles Triangle 57">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2" name="Rectangle 60">
            <a:extLst>
              <a:ext uri="{FF2B5EF4-FFF2-40B4-BE49-F238E27FC236}">
                <a16:creationId xmlns:a16="http://schemas.microsoft.com/office/drawing/2014/main" id="{5EB38883-F854-457E-96AC-C7D9C214F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62">
            <a:extLst>
              <a:ext uri="{FF2B5EF4-FFF2-40B4-BE49-F238E27FC236}">
                <a16:creationId xmlns:a16="http://schemas.microsoft.com/office/drawing/2014/main" id="{57F55DFE-2DB1-4FA0-9A59-36B7B84E91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4" name="Freeform 5">
              <a:extLst>
                <a:ext uri="{FF2B5EF4-FFF2-40B4-BE49-F238E27FC236}">
                  <a16:creationId xmlns:a16="http://schemas.microsoft.com/office/drawing/2014/main" id="{D009699B-A2D9-432C-BBA0-45DB2CF67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6">
              <a:extLst>
                <a:ext uri="{FF2B5EF4-FFF2-40B4-BE49-F238E27FC236}">
                  <a16:creationId xmlns:a16="http://schemas.microsoft.com/office/drawing/2014/main" id="{54B3BC47-4E77-4A8A-B162-224A9A9681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7">
              <a:extLst>
                <a:ext uri="{FF2B5EF4-FFF2-40B4-BE49-F238E27FC236}">
                  <a16:creationId xmlns:a16="http://schemas.microsoft.com/office/drawing/2014/main" id="{1006CF94-3E58-4733-8B84-C29D7EE4A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9088ACBC-CFD8-45EF-8246-C48ED41B5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9">
              <a:extLst>
                <a:ext uri="{FF2B5EF4-FFF2-40B4-BE49-F238E27FC236}">
                  <a16:creationId xmlns:a16="http://schemas.microsoft.com/office/drawing/2014/main" id="{DB1CDEAB-131B-41FA-86F6-EE5D8D78C5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10">
              <a:extLst>
                <a:ext uri="{FF2B5EF4-FFF2-40B4-BE49-F238E27FC236}">
                  <a16:creationId xmlns:a16="http://schemas.microsoft.com/office/drawing/2014/main" id="{E2312273-C513-4B7B-B537-A4551985C7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1">
              <a:extLst>
                <a:ext uri="{FF2B5EF4-FFF2-40B4-BE49-F238E27FC236}">
                  <a16:creationId xmlns:a16="http://schemas.microsoft.com/office/drawing/2014/main" id="{6E3196B3-3520-42D0-B4C8-F78DE0820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2">
              <a:extLst>
                <a:ext uri="{FF2B5EF4-FFF2-40B4-BE49-F238E27FC236}">
                  <a16:creationId xmlns:a16="http://schemas.microsoft.com/office/drawing/2014/main" id="{2E300F00-D38C-4B69-B0EE-2D784C2FB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13">
              <a:extLst>
                <a:ext uri="{FF2B5EF4-FFF2-40B4-BE49-F238E27FC236}">
                  <a16:creationId xmlns:a16="http://schemas.microsoft.com/office/drawing/2014/main" id="{3BE28F2F-C9BA-40ED-B4A4-6936FF38B1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14">
              <a:extLst>
                <a:ext uri="{FF2B5EF4-FFF2-40B4-BE49-F238E27FC236}">
                  <a16:creationId xmlns:a16="http://schemas.microsoft.com/office/drawing/2014/main" id="{583CF70F-7913-49B5-B2FA-5B7E7453C2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5">
              <a:extLst>
                <a:ext uri="{FF2B5EF4-FFF2-40B4-BE49-F238E27FC236}">
                  <a16:creationId xmlns:a16="http://schemas.microsoft.com/office/drawing/2014/main" id="{A8F364FC-4A46-423C-8E19-BC0755D51A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6">
              <a:extLst>
                <a:ext uri="{FF2B5EF4-FFF2-40B4-BE49-F238E27FC236}">
                  <a16:creationId xmlns:a16="http://schemas.microsoft.com/office/drawing/2014/main" id="{DD3CB962-060C-4DC7-9332-CF1E418BF2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7">
              <a:extLst>
                <a:ext uri="{FF2B5EF4-FFF2-40B4-BE49-F238E27FC236}">
                  <a16:creationId xmlns:a16="http://schemas.microsoft.com/office/drawing/2014/main" id="{27A42473-8BB9-4BD2-B4E3-94BA8291D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8">
              <a:extLst>
                <a:ext uri="{FF2B5EF4-FFF2-40B4-BE49-F238E27FC236}">
                  <a16:creationId xmlns:a16="http://schemas.microsoft.com/office/drawing/2014/main" id="{53EF59A5-23F4-4290-80B7-CAF1871BCD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9">
              <a:extLst>
                <a:ext uri="{FF2B5EF4-FFF2-40B4-BE49-F238E27FC236}">
                  <a16:creationId xmlns:a16="http://schemas.microsoft.com/office/drawing/2014/main" id="{BF9354D0-6F8D-4FB6-AD3A-48C3D9AF88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20">
              <a:extLst>
                <a:ext uri="{FF2B5EF4-FFF2-40B4-BE49-F238E27FC236}">
                  <a16:creationId xmlns:a16="http://schemas.microsoft.com/office/drawing/2014/main" id="{1B59CCA4-527B-45C4-8F7E-732CC62FE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21">
              <a:extLst>
                <a:ext uri="{FF2B5EF4-FFF2-40B4-BE49-F238E27FC236}">
                  <a16:creationId xmlns:a16="http://schemas.microsoft.com/office/drawing/2014/main" id="{BEBDFBD4-5C0C-45CB-AF71-B35B1F2FE9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22">
              <a:extLst>
                <a:ext uri="{FF2B5EF4-FFF2-40B4-BE49-F238E27FC236}">
                  <a16:creationId xmlns:a16="http://schemas.microsoft.com/office/drawing/2014/main" id="{8A394757-0A91-4564-8163-74D5E19ED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23">
              <a:extLst>
                <a:ext uri="{FF2B5EF4-FFF2-40B4-BE49-F238E27FC236}">
                  <a16:creationId xmlns:a16="http://schemas.microsoft.com/office/drawing/2014/main" id="{8C2C6293-55BB-49FE-B671-19E35F572D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4" name="Rectangle 83">
            <a:extLst>
              <a:ext uri="{FF2B5EF4-FFF2-40B4-BE49-F238E27FC236}">
                <a16:creationId xmlns:a16="http://schemas.microsoft.com/office/drawing/2014/main" id="{8D5061EC-A8C3-46F8-9EB6-BB1291628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4640003"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application&#10;&#10;Description automatically generated">
            <a:extLst>
              <a:ext uri="{FF2B5EF4-FFF2-40B4-BE49-F238E27FC236}">
                <a16:creationId xmlns:a16="http://schemas.microsoft.com/office/drawing/2014/main" id="{4AC366A8-522B-9DE5-EDDD-85346B30F3C5}"/>
              </a:ext>
            </a:extLst>
          </p:cNvPr>
          <p:cNvPicPr>
            <a:picLocks noChangeAspect="1"/>
          </p:cNvPicPr>
          <p:nvPr/>
        </p:nvPicPr>
        <p:blipFill>
          <a:blip r:embed="rId2"/>
          <a:stretch>
            <a:fillRect/>
          </a:stretch>
        </p:blipFill>
        <p:spPr>
          <a:xfrm>
            <a:off x="733764" y="313967"/>
            <a:ext cx="3173372" cy="6222299"/>
          </a:xfrm>
          <a:prstGeom prst="rect">
            <a:avLst/>
          </a:prstGeom>
          <a:ln w="9525">
            <a:noFill/>
          </a:ln>
        </p:spPr>
      </p:pic>
      <p:grpSp>
        <p:nvGrpSpPr>
          <p:cNvPr id="86" name="Group 85">
            <a:extLst>
              <a:ext uri="{FF2B5EF4-FFF2-40B4-BE49-F238E27FC236}">
                <a16:creationId xmlns:a16="http://schemas.microsoft.com/office/drawing/2014/main" id="{B9C7C348-8A04-4BE8-9B6D-CEF2FFFB3B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55064" y="1186483"/>
            <a:ext cx="5941686" cy="4477933"/>
            <a:chOff x="807084" y="1186483"/>
            <a:chExt cx="5941686" cy="4477933"/>
          </a:xfrm>
        </p:grpSpPr>
        <p:sp>
          <p:nvSpPr>
            <p:cNvPr id="87" name="Rectangle 86">
              <a:extLst>
                <a:ext uri="{FF2B5EF4-FFF2-40B4-BE49-F238E27FC236}">
                  <a16:creationId xmlns:a16="http://schemas.microsoft.com/office/drawing/2014/main" id="{F6760D9A-13DD-4B66-B7DA-5B0E48CC8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780" y="1186483"/>
              <a:ext cx="5940295"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Isosceles Triangle 39">
              <a:extLst>
                <a:ext uri="{FF2B5EF4-FFF2-40B4-BE49-F238E27FC236}">
                  <a16:creationId xmlns:a16="http://schemas.microsoft.com/office/drawing/2014/main" id="{07AD8058-29D4-42E1-BED6-F0C360765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574311"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2A207B5-161F-49E0-972C-D52DB9135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5941686"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DA70ADFB-BB98-BD43-954A-512C6654C711}"/>
              </a:ext>
            </a:extLst>
          </p:cNvPr>
          <p:cNvSpPr txBox="1"/>
          <p:nvPr/>
        </p:nvSpPr>
        <p:spPr>
          <a:xfrm>
            <a:off x="5626901" y="1083860"/>
            <a:ext cx="5769989" cy="1748729"/>
          </a:xfrm>
          <a:prstGeom prst="rect">
            <a:avLst/>
          </a:prstGeom>
        </p:spPr>
        <p:txBody>
          <a:bodyPr rot="0" spcFirstLastPara="0" vertOverflow="overflow" horzOverflow="overflow" vert="horz" lIns="228600" tIns="228600" rIns="228600" bIns="0" numCol="1" spcCol="0" rtlCol="0" fromWordArt="0" anchor="b" anchorCtr="0" forceAA="0" compatLnSpc="1">
            <a:prstTxWarp prst="textNoShape">
              <a:avLst/>
            </a:prstTxWarp>
            <a:normAutofit/>
          </a:bodyPr>
          <a:lstStyle/>
          <a:p>
            <a:pPr algn="ctr" defTabSz="914400">
              <a:lnSpc>
                <a:spcPct val="80000"/>
              </a:lnSpc>
              <a:spcBef>
                <a:spcPct val="0"/>
              </a:spcBef>
              <a:spcAft>
                <a:spcPts val="600"/>
              </a:spcAft>
            </a:pPr>
            <a:r>
              <a:rPr lang="en-US" sz="5400" spc="-150" dirty="0">
                <a:solidFill>
                  <a:srgbClr val="FFFEFF"/>
                </a:solidFill>
                <a:latin typeface="+mj-lt"/>
                <a:ea typeface="+mj-ea"/>
                <a:cs typeface="Calibri Light"/>
              </a:rPr>
              <a:t>INFO PAGE</a:t>
            </a:r>
          </a:p>
        </p:txBody>
      </p:sp>
      <p:sp>
        <p:nvSpPr>
          <p:cNvPr id="4" name="TextBox 3">
            <a:extLst>
              <a:ext uri="{FF2B5EF4-FFF2-40B4-BE49-F238E27FC236}">
                <a16:creationId xmlns:a16="http://schemas.microsoft.com/office/drawing/2014/main" id="{6D048289-887A-92AD-7F77-729C0DB1EDFC}"/>
              </a:ext>
            </a:extLst>
          </p:cNvPr>
          <p:cNvSpPr txBox="1"/>
          <p:nvPr/>
        </p:nvSpPr>
        <p:spPr>
          <a:xfrm>
            <a:off x="5764974" y="2936179"/>
            <a:ext cx="562418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 this page the user can keep record of the anime or the manga that he may have watched or read</a:t>
            </a:r>
          </a:p>
          <a:p>
            <a:r>
              <a:rPr lang="en-US" dirty="0">
                <a:ea typeface="+mn-lt"/>
                <a:cs typeface="+mn-lt"/>
              </a:rPr>
              <a:t>The user can categorize or set the status as watched/ dropped / completed /planning</a:t>
            </a:r>
          </a:p>
          <a:p>
            <a:pPr algn="l"/>
            <a:endParaRPr lang="en-US" dirty="0"/>
          </a:p>
        </p:txBody>
      </p:sp>
    </p:spTree>
    <p:extLst>
      <p:ext uri="{BB962C8B-B14F-4D97-AF65-F5344CB8AC3E}">
        <p14:creationId xmlns:p14="http://schemas.microsoft.com/office/powerpoint/2010/main" val="2644038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6" name="Group 55">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57" name="Rectangle 56">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Isosceles Triangle 57">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61" name="Rectangle 60">
            <a:extLst>
              <a:ext uri="{FF2B5EF4-FFF2-40B4-BE49-F238E27FC236}">
                <a16:creationId xmlns:a16="http://schemas.microsoft.com/office/drawing/2014/main" id="{5EB38883-F854-457E-96AC-C7D9C214F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57F55DFE-2DB1-4FA0-9A59-36B7B84E91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4" name="Freeform 5">
              <a:extLst>
                <a:ext uri="{FF2B5EF4-FFF2-40B4-BE49-F238E27FC236}">
                  <a16:creationId xmlns:a16="http://schemas.microsoft.com/office/drawing/2014/main" id="{D009699B-A2D9-432C-BBA0-45DB2CF67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6">
              <a:extLst>
                <a:ext uri="{FF2B5EF4-FFF2-40B4-BE49-F238E27FC236}">
                  <a16:creationId xmlns:a16="http://schemas.microsoft.com/office/drawing/2014/main" id="{54B3BC47-4E77-4A8A-B162-224A9A9681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7">
              <a:extLst>
                <a:ext uri="{FF2B5EF4-FFF2-40B4-BE49-F238E27FC236}">
                  <a16:creationId xmlns:a16="http://schemas.microsoft.com/office/drawing/2014/main" id="{1006CF94-3E58-4733-8B84-C29D7EE4A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9088ACBC-CFD8-45EF-8246-C48ED41B5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9">
              <a:extLst>
                <a:ext uri="{FF2B5EF4-FFF2-40B4-BE49-F238E27FC236}">
                  <a16:creationId xmlns:a16="http://schemas.microsoft.com/office/drawing/2014/main" id="{DB1CDEAB-131B-41FA-86F6-EE5D8D78C5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10">
              <a:extLst>
                <a:ext uri="{FF2B5EF4-FFF2-40B4-BE49-F238E27FC236}">
                  <a16:creationId xmlns:a16="http://schemas.microsoft.com/office/drawing/2014/main" id="{E2312273-C513-4B7B-B537-A4551985C7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1">
              <a:extLst>
                <a:ext uri="{FF2B5EF4-FFF2-40B4-BE49-F238E27FC236}">
                  <a16:creationId xmlns:a16="http://schemas.microsoft.com/office/drawing/2014/main" id="{6E3196B3-3520-42D0-B4C8-F78DE0820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2">
              <a:extLst>
                <a:ext uri="{FF2B5EF4-FFF2-40B4-BE49-F238E27FC236}">
                  <a16:creationId xmlns:a16="http://schemas.microsoft.com/office/drawing/2014/main" id="{2E300F00-D38C-4B69-B0EE-2D784C2FB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13">
              <a:extLst>
                <a:ext uri="{FF2B5EF4-FFF2-40B4-BE49-F238E27FC236}">
                  <a16:creationId xmlns:a16="http://schemas.microsoft.com/office/drawing/2014/main" id="{3BE28F2F-C9BA-40ED-B4A4-6936FF38B1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14">
              <a:extLst>
                <a:ext uri="{FF2B5EF4-FFF2-40B4-BE49-F238E27FC236}">
                  <a16:creationId xmlns:a16="http://schemas.microsoft.com/office/drawing/2014/main" id="{583CF70F-7913-49B5-B2FA-5B7E7453C2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5">
              <a:extLst>
                <a:ext uri="{FF2B5EF4-FFF2-40B4-BE49-F238E27FC236}">
                  <a16:creationId xmlns:a16="http://schemas.microsoft.com/office/drawing/2014/main" id="{A8F364FC-4A46-423C-8E19-BC0755D51A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6">
              <a:extLst>
                <a:ext uri="{FF2B5EF4-FFF2-40B4-BE49-F238E27FC236}">
                  <a16:creationId xmlns:a16="http://schemas.microsoft.com/office/drawing/2014/main" id="{DD3CB962-060C-4DC7-9332-CF1E418BF2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7">
              <a:extLst>
                <a:ext uri="{FF2B5EF4-FFF2-40B4-BE49-F238E27FC236}">
                  <a16:creationId xmlns:a16="http://schemas.microsoft.com/office/drawing/2014/main" id="{27A42473-8BB9-4BD2-B4E3-94BA8291D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8">
              <a:extLst>
                <a:ext uri="{FF2B5EF4-FFF2-40B4-BE49-F238E27FC236}">
                  <a16:creationId xmlns:a16="http://schemas.microsoft.com/office/drawing/2014/main" id="{53EF59A5-23F4-4290-80B7-CAF1871BCD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9">
              <a:extLst>
                <a:ext uri="{FF2B5EF4-FFF2-40B4-BE49-F238E27FC236}">
                  <a16:creationId xmlns:a16="http://schemas.microsoft.com/office/drawing/2014/main" id="{BF9354D0-6F8D-4FB6-AD3A-48C3D9AF88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20">
              <a:extLst>
                <a:ext uri="{FF2B5EF4-FFF2-40B4-BE49-F238E27FC236}">
                  <a16:creationId xmlns:a16="http://schemas.microsoft.com/office/drawing/2014/main" id="{1B59CCA4-527B-45C4-8F7E-732CC62FE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21">
              <a:extLst>
                <a:ext uri="{FF2B5EF4-FFF2-40B4-BE49-F238E27FC236}">
                  <a16:creationId xmlns:a16="http://schemas.microsoft.com/office/drawing/2014/main" id="{BEBDFBD4-5C0C-45CB-AF71-B35B1F2FE9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22">
              <a:extLst>
                <a:ext uri="{FF2B5EF4-FFF2-40B4-BE49-F238E27FC236}">
                  <a16:creationId xmlns:a16="http://schemas.microsoft.com/office/drawing/2014/main" id="{8A394757-0A91-4564-8163-74D5E19ED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23">
              <a:extLst>
                <a:ext uri="{FF2B5EF4-FFF2-40B4-BE49-F238E27FC236}">
                  <a16:creationId xmlns:a16="http://schemas.microsoft.com/office/drawing/2014/main" id="{8C2C6293-55BB-49FE-B671-19E35F572D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4" name="Rectangle 83">
            <a:extLst>
              <a:ext uri="{FF2B5EF4-FFF2-40B4-BE49-F238E27FC236}">
                <a16:creationId xmlns:a16="http://schemas.microsoft.com/office/drawing/2014/main" id="{8D5061EC-A8C3-46F8-9EB6-BB1291628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4640003"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text&#10;&#10;Description automatically generated">
            <a:extLst>
              <a:ext uri="{FF2B5EF4-FFF2-40B4-BE49-F238E27FC236}">
                <a16:creationId xmlns:a16="http://schemas.microsoft.com/office/drawing/2014/main" id="{27AA6E20-9215-AD24-5EEE-28FC98284993}"/>
              </a:ext>
            </a:extLst>
          </p:cNvPr>
          <p:cNvPicPr>
            <a:picLocks noChangeAspect="1"/>
          </p:cNvPicPr>
          <p:nvPr/>
        </p:nvPicPr>
        <p:blipFill>
          <a:blip r:embed="rId2"/>
          <a:stretch>
            <a:fillRect/>
          </a:stretch>
        </p:blipFill>
        <p:spPr>
          <a:xfrm>
            <a:off x="834876" y="313967"/>
            <a:ext cx="2971147" cy="6222299"/>
          </a:xfrm>
          <a:prstGeom prst="rect">
            <a:avLst/>
          </a:prstGeom>
          <a:ln w="9525">
            <a:noFill/>
          </a:ln>
        </p:spPr>
      </p:pic>
      <p:grpSp>
        <p:nvGrpSpPr>
          <p:cNvPr id="86" name="Group 85">
            <a:extLst>
              <a:ext uri="{FF2B5EF4-FFF2-40B4-BE49-F238E27FC236}">
                <a16:creationId xmlns:a16="http://schemas.microsoft.com/office/drawing/2014/main" id="{B9C7C348-8A04-4BE8-9B6D-CEF2FFFB3B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55064" y="1186483"/>
            <a:ext cx="5941686" cy="4477933"/>
            <a:chOff x="807084" y="1186483"/>
            <a:chExt cx="5941686" cy="4477933"/>
          </a:xfrm>
        </p:grpSpPr>
        <p:sp>
          <p:nvSpPr>
            <p:cNvPr id="87" name="Rectangle 86">
              <a:extLst>
                <a:ext uri="{FF2B5EF4-FFF2-40B4-BE49-F238E27FC236}">
                  <a16:creationId xmlns:a16="http://schemas.microsoft.com/office/drawing/2014/main" id="{F6760D9A-13DD-4B66-B7DA-5B0E48CC8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780" y="1186483"/>
              <a:ext cx="5940295"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Isosceles Triangle 39">
              <a:extLst>
                <a:ext uri="{FF2B5EF4-FFF2-40B4-BE49-F238E27FC236}">
                  <a16:creationId xmlns:a16="http://schemas.microsoft.com/office/drawing/2014/main" id="{07AD8058-29D4-42E1-BED6-F0C360765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574311"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2A207B5-161F-49E0-972C-D52DB9135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5941686"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68B2640B-EA25-AD64-D06F-1EE75F1E8673}"/>
              </a:ext>
            </a:extLst>
          </p:cNvPr>
          <p:cNvSpPr txBox="1"/>
          <p:nvPr/>
        </p:nvSpPr>
        <p:spPr>
          <a:xfrm>
            <a:off x="5626901" y="1188244"/>
            <a:ext cx="5769989" cy="1748729"/>
          </a:xfrm>
          <a:prstGeom prst="rect">
            <a:avLst/>
          </a:prstGeom>
        </p:spPr>
        <p:txBody>
          <a:bodyPr rot="0" spcFirstLastPara="0" vertOverflow="overflow" horzOverflow="overflow" vert="horz" lIns="228600" tIns="228600" rIns="228600" bIns="0" numCol="1" spcCol="0" rtlCol="0" fromWordArt="0" anchor="b" anchorCtr="0" forceAA="0" compatLnSpc="1">
            <a:prstTxWarp prst="textNoShape">
              <a:avLst/>
            </a:prstTxWarp>
            <a:normAutofit/>
          </a:bodyPr>
          <a:lstStyle/>
          <a:p>
            <a:pPr algn="ctr" defTabSz="914400">
              <a:lnSpc>
                <a:spcPct val="80000"/>
              </a:lnSpc>
              <a:spcBef>
                <a:spcPct val="0"/>
              </a:spcBef>
              <a:spcAft>
                <a:spcPts val="600"/>
              </a:spcAft>
            </a:pPr>
            <a:r>
              <a:rPr lang="en-US" sz="5400" spc="-150" dirty="0">
                <a:solidFill>
                  <a:srgbClr val="FFFEFF"/>
                </a:solidFill>
                <a:latin typeface="+mj-lt"/>
                <a:ea typeface="+mj-ea"/>
                <a:cs typeface="Calibri Light"/>
              </a:rPr>
              <a:t>SETTINGS PAGE</a:t>
            </a:r>
          </a:p>
        </p:txBody>
      </p:sp>
      <p:sp>
        <p:nvSpPr>
          <p:cNvPr id="6" name="TextBox 5">
            <a:extLst>
              <a:ext uri="{FF2B5EF4-FFF2-40B4-BE49-F238E27FC236}">
                <a16:creationId xmlns:a16="http://schemas.microsoft.com/office/drawing/2014/main" id="{8CDF6F18-C44D-5192-05EC-E325DB29AC85}"/>
              </a:ext>
            </a:extLst>
          </p:cNvPr>
          <p:cNvSpPr txBox="1"/>
          <p:nvPr/>
        </p:nvSpPr>
        <p:spPr>
          <a:xfrm>
            <a:off x="5764974" y="3051001"/>
            <a:ext cx="559287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is the settings page where we can change different things according to our wish in the app like </a:t>
            </a:r>
            <a:r>
              <a:rPr lang="en-US" dirty="0" err="1"/>
              <a:t>theme,default</a:t>
            </a:r>
            <a:r>
              <a:rPr lang="en-US" dirty="0"/>
              <a:t> home </a:t>
            </a:r>
            <a:r>
              <a:rPr lang="en-US" dirty="0" err="1"/>
              <a:t>screen,defauly</a:t>
            </a:r>
            <a:r>
              <a:rPr lang="en-US" dirty="0"/>
              <a:t> series status and rate the series when completed</a:t>
            </a:r>
          </a:p>
        </p:txBody>
      </p:sp>
    </p:spTree>
    <p:extLst>
      <p:ext uri="{BB962C8B-B14F-4D97-AF65-F5344CB8AC3E}">
        <p14:creationId xmlns:p14="http://schemas.microsoft.com/office/powerpoint/2010/main" val="1868465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7128-9FC6-9D9C-6F69-0C8BC84ADC21}"/>
              </a:ext>
            </a:extLst>
          </p:cNvPr>
          <p:cNvSpPr>
            <a:spLocks noGrp="1"/>
          </p:cNvSpPr>
          <p:nvPr>
            <p:ph type="title"/>
          </p:nvPr>
        </p:nvSpPr>
        <p:spPr>
          <a:xfrm>
            <a:off x="888631" y="2349925"/>
            <a:ext cx="3498979" cy="2456442"/>
          </a:xfrm>
        </p:spPr>
        <p:txBody>
          <a:bodyPr>
            <a:normAutofit/>
          </a:bodyPr>
          <a:lstStyle/>
          <a:p>
            <a:r>
              <a:rPr lang="en-US" dirty="0">
                <a:cs typeface="Calibri Light"/>
              </a:rPr>
              <a:t>CONTENTS USED IN THE APP</a:t>
            </a:r>
            <a:endParaRPr lang="en-US" dirty="0"/>
          </a:p>
        </p:txBody>
      </p:sp>
      <p:graphicFrame>
        <p:nvGraphicFramePr>
          <p:cNvPr id="14" name="Content Placeholder 2">
            <a:extLst>
              <a:ext uri="{FF2B5EF4-FFF2-40B4-BE49-F238E27FC236}">
                <a16:creationId xmlns:a16="http://schemas.microsoft.com/office/drawing/2014/main" id="{741BB75C-73E7-9F69-1A14-A50FC06B4079}"/>
              </a:ext>
            </a:extLst>
          </p:cNvPr>
          <p:cNvGraphicFramePr>
            <a:graphicFrameLocks noGrp="1"/>
          </p:cNvGraphicFramePr>
          <p:nvPr>
            <p:ph idx="1"/>
            <p:extLst>
              <p:ext uri="{D42A27DB-BD31-4B8C-83A1-F6EECF244321}">
                <p14:modId xmlns:p14="http://schemas.microsoft.com/office/powerpoint/2010/main" val="3480673975"/>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267175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Wood Type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Atlas</vt:lpstr>
      <vt:lpstr>PowerPoint Presentation</vt:lpstr>
      <vt:lpstr>HOW DO I TRACK  MANGA  AND ANIME??</vt:lpstr>
      <vt:lpstr>PowerPoint Presentation</vt:lpstr>
      <vt:lpstr>PowerPoint Presentation</vt:lpstr>
      <vt:lpstr>PowerPoint Presentation</vt:lpstr>
      <vt:lpstr>PowerPoint Presentation</vt:lpstr>
      <vt:lpstr>PowerPoint Presentation</vt:lpstr>
      <vt:lpstr>PowerPoint Presentation</vt:lpstr>
      <vt:lpstr>CONTENTS USED IN THE APP</vt:lpstr>
      <vt:lpstr>CONTENTS</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233</cp:revision>
  <dcterms:created xsi:type="dcterms:W3CDTF">2022-05-23T10:22:22Z</dcterms:created>
  <dcterms:modified xsi:type="dcterms:W3CDTF">2022-05-24T05:44:04Z</dcterms:modified>
</cp:coreProperties>
</file>