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CC286-437B-4127-BAA0-0E107929067D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0F28B-393B-42D2-95BB-86D91B6E96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809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97C5-A826-48D3-A332-9195C082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31B20-DCB9-4DC0-8905-4CAA826F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CDB61-0A91-45EF-8FC9-60C9170C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F1B70-A1C8-4F6A-BAB2-14609E14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9CB3F-5D8F-4566-BDFD-2C81B3FF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5048B-276A-4F96-906E-1A16B13B0DD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Andhuvan</dc:creator>
  <cp:lastModifiedBy>Windows User</cp:lastModifiedBy>
  <cp:revision>18</cp:revision>
  <dcterms:created xsi:type="dcterms:W3CDTF">2018-11-19T15:16:43Z</dcterms:created>
  <dcterms:modified xsi:type="dcterms:W3CDTF">2018-11-25T20:37:50Z</dcterms:modified>
</cp:coreProperties>
</file>