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87251" y="817449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544DF-6C06-451B-82D5-084B6B66A538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43AE-DD63-4730-B81C-B83AB4050C57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81C49-3DF0-40E0-BD9C-0B97BDE4A529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84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5698A-D3A1-4812-8D56-D5656E4B3141}"/>
              </a:ext>
            </a:extLst>
          </p:cNvPr>
          <p:cNvCxnSpPr/>
          <p:nvPr userDrawn="1"/>
        </p:nvCxnSpPr>
        <p:spPr>
          <a:xfrm>
            <a:off x="487251" y="574375"/>
            <a:ext cx="1196195" cy="0"/>
          </a:xfrm>
          <a:prstGeom prst="line">
            <a:avLst/>
          </a:prstGeom>
          <a:ln w="889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F97429-9BAE-423C-AD9B-0C6E6F106757}"/>
              </a:ext>
            </a:extLst>
          </p:cNvPr>
          <p:cNvSpPr/>
          <p:nvPr userDrawn="1"/>
        </p:nvSpPr>
        <p:spPr>
          <a:xfrm>
            <a:off x="0" y="6493398"/>
            <a:ext cx="12192000" cy="37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CC4B1-5972-4B81-A7E3-8ABD4DEA8F2B}"/>
              </a:ext>
            </a:extLst>
          </p:cNvPr>
          <p:cNvSpPr txBox="1"/>
          <p:nvPr userDrawn="1"/>
        </p:nvSpPr>
        <p:spPr>
          <a:xfrm>
            <a:off x="0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900" dirty="0">
                <a:solidFill>
                  <a:srgbClr val="00B0F0"/>
                </a:solidFill>
              </a:rPr>
              <a:t>Organization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CD8-3CFE-4F83-876C-185FDBFF7E83}"/>
              </a:ext>
            </a:extLst>
          </p:cNvPr>
          <p:cNvSpPr txBox="1"/>
          <p:nvPr userDrawn="1"/>
        </p:nvSpPr>
        <p:spPr>
          <a:xfrm>
            <a:off x="9379352" y="6562648"/>
            <a:ext cx="2812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rgbClr val="00B0F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6/1/2019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889089" y="28937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4915952" y="2929219"/>
            <a:ext cx="2240933" cy="28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4915952" y="3213640"/>
            <a:ext cx="2240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4915952" y="3320991"/>
            <a:ext cx="2240934" cy="23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889089" y="35619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49759" y="3547593"/>
            <a:ext cx="1439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08292" y="35475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859592" y="37247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296298" y="37338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</p:spTree>
    <p:extLst>
      <p:ext uri="{BB962C8B-B14F-4D97-AF65-F5344CB8AC3E}">
        <p14:creationId xmlns:p14="http://schemas.microsoft.com/office/powerpoint/2010/main" val="20336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8C16E2-85F3-4CBF-BC52-8B5B28B780DD}"/>
              </a:ext>
            </a:extLst>
          </p:cNvPr>
          <p:cNvSpPr/>
          <p:nvPr/>
        </p:nvSpPr>
        <p:spPr>
          <a:xfrm>
            <a:off x="4938676" y="162760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FB6E9-84F1-4B26-B9FE-E61EA249D862}"/>
              </a:ext>
            </a:extLst>
          </p:cNvPr>
          <p:cNvSpPr txBox="1"/>
          <p:nvPr/>
        </p:nvSpPr>
        <p:spPr>
          <a:xfrm>
            <a:off x="4938676" y="1663114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A9BA-EE70-40F9-85BA-007167B7658E}"/>
              </a:ext>
            </a:extLst>
          </p:cNvPr>
          <p:cNvSpPr txBox="1"/>
          <p:nvPr/>
        </p:nvSpPr>
        <p:spPr>
          <a:xfrm>
            <a:off x="4938013" y="1947535"/>
            <a:ext cx="2317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55512-D23B-49AD-B4B4-2353BB13AE09}"/>
              </a:ext>
            </a:extLst>
          </p:cNvPr>
          <p:cNvSpPr txBox="1"/>
          <p:nvPr/>
        </p:nvSpPr>
        <p:spPr>
          <a:xfrm>
            <a:off x="4938676" y="2042528"/>
            <a:ext cx="232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2BA95-F040-41A4-A95A-A2EFA0F892B2}"/>
              </a:ext>
            </a:extLst>
          </p:cNvPr>
          <p:cNvCxnSpPr/>
          <p:nvPr/>
        </p:nvCxnSpPr>
        <p:spPr>
          <a:xfrm>
            <a:off x="4938676" y="229582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B5DB6-3FA2-4E5A-AB18-B3CBDC0FEA68}"/>
              </a:ext>
            </a:extLst>
          </p:cNvPr>
          <p:cNvSpPr txBox="1"/>
          <p:nvPr/>
        </p:nvSpPr>
        <p:spPr>
          <a:xfrm>
            <a:off x="4899346" y="2281488"/>
            <a:ext cx="1446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6113-4F7A-4771-B8C9-3365462FD752}"/>
              </a:ext>
            </a:extLst>
          </p:cNvPr>
          <p:cNvSpPr txBox="1"/>
          <p:nvPr/>
        </p:nvSpPr>
        <p:spPr>
          <a:xfrm>
            <a:off x="6157879" y="228148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739A2-4776-44E1-B63E-456594DB7AC7}"/>
              </a:ext>
            </a:extLst>
          </p:cNvPr>
          <p:cNvSpPr txBox="1"/>
          <p:nvPr/>
        </p:nvSpPr>
        <p:spPr>
          <a:xfrm>
            <a:off x="4909179" y="245865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CF67-3748-45EA-B895-7EDDD97B7302}"/>
              </a:ext>
            </a:extLst>
          </p:cNvPr>
          <p:cNvSpPr txBox="1"/>
          <p:nvPr/>
        </p:nvSpPr>
        <p:spPr>
          <a:xfrm>
            <a:off x="6345885" y="246776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F9C65-F0E2-4550-A6E7-67A513403C36}"/>
              </a:ext>
            </a:extLst>
          </p:cNvPr>
          <p:cNvCxnSpPr>
            <a:cxnSpLocks/>
          </p:cNvCxnSpPr>
          <p:nvPr/>
        </p:nvCxnSpPr>
        <p:spPr>
          <a:xfrm>
            <a:off x="6141232" y="2699109"/>
            <a:ext cx="9834" cy="47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AFE0ACC-5732-4E21-85CF-EFCA882F97DC}"/>
              </a:ext>
            </a:extLst>
          </p:cNvPr>
          <p:cNvSpPr/>
          <p:nvPr/>
        </p:nvSpPr>
        <p:spPr>
          <a:xfrm>
            <a:off x="4931863" y="3189846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8C247-C272-492A-8593-C3C9C3C5CD9F}"/>
              </a:ext>
            </a:extLst>
          </p:cNvPr>
          <p:cNvSpPr txBox="1"/>
          <p:nvPr/>
        </p:nvSpPr>
        <p:spPr>
          <a:xfrm>
            <a:off x="4938676" y="3225357"/>
            <a:ext cx="2323432" cy="28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A16A0-A54F-4D96-8A29-AFAA9537A2B7}"/>
              </a:ext>
            </a:extLst>
          </p:cNvPr>
          <p:cNvSpPr txBox="1"/>
          <p:nvPr/>
        </p:nvSpPr>
        <p:spPr>
          <a:xfrm>
            <a:off x="4938676" y="3509779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E80AFA-169C-40F2-9F54-F22CCDC51767}"/>
              </a:ext>
            </a:extLst>
          </p:cNvPr>
          <p:cNvSpPr txBox="1"/>
          <p:nvPr/>
        </p:nvSpPr>
        <p:spPr>
          <a:xfrm>
            <a:off x="4938676" y="3617128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BCB74A-82DA-4B22-A636-D3B60784CEDE}"/>
              </a:ext>
            </a:extLst>
          </p:cNvPr>
          <p:cNvCxnSpPr/>
          <p:nvPr/>
        </p:nvCxnSpPr>
        <p:spPr>
          <a:xfrm>
            <a:off x="4931863" y="3858070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5203DD-2EDB-410C-8730-CEEB180209A6}"/>
              </a:ext>
            </a:extLst>
          </p:cNvPr>
          <p:cNvSpPr txBox="1"/>
          <p:nvPr/>
        </p:nvSpPr>
        <p:spPr>
          <a:xfrm>
            <a:off x="4892533" y="3843731"/>
            <a:ext cx="1439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99C0A2-C1CD-44F8-8DD8-F3A4367DDD79}"/>
              </a:ext>
            </a:extLst>
          </p:cNvPr>
          <p:cNvSpPr txBox="1"/>
          <p:nvPr/>
        </p:nvSpPr>
        <p:spPr>
          <a:xfrm>
            <a:off x="6151066" y="3843731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Grade: Grade2</a:t>
            </a:r>
            <a:endParaRPr lang="en-SG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F212EB-4DA3-409C-B8A0-3234170856FC}"/>
              </a:ext>
            </a:extLst>
          </p:cNvPr>
          <p:cNvSpPr txBox="1"/>
          <p:nvPr/>
        </p:nvSpPr>
        <p:spPr>
          <a:xfrm>
            <a:off x="4902366" y="4020898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ECE2A5-1CE1-442D-8088-FACFFBD1B4C5}"/>
              </a:ext>
            </a:extLst>
          </p:cNvPr>
          <p:cNvSpPr txBox="1"/>
          <p:nvPr/>
        </p:nvSpPr>
        <p:spPr>
          <a:xfrm>
            <a:off x="6339072" y="4030003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</p:spTree>
    <p:extLst>
      <p:ext uri="{BB962C8B-B14F-4D97-AF65-F5344CB8AC3E}">
        <p14:creationId xmlns:p14="http://schemas.microsoft.com/office/powerpoint/2010/main" val="6069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82D844-09A0-4B3B-B261-50DBB28A2A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28905" y="1669688"/>
            <a:ext cx="10441" cy="2995156"/>
          </a:xfrm>
          <a:prstGeom prst="bentConnector3">
            <a:avLst>
              <a:gd name="adj1" fmla="val 228942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D30DCF-2020-45A5-B23A-2C7A2B53492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45063" y="2503089"/>
            <a:ext cx="1946" cy="43292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E8D34A-6BED-4473-8B00-1B8F08EB6C1C}"/>
              </a:ext>
            </a:extLst>
          </p:cNvPr>
          <p:cNvSpPr/>
          <p:nvPr/>
        </p:nvSpPr>
        <p:spPr>
          <a:xfrm>
            <a:off x="4981886" y="14412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B87F2E-142B-4F8F-8364-270C3DEEE2C6}"/>
              </a:ext>
            </a:extLst>
          </p:cNvPr>
          <p:cNvSpPr txBox="1"/>
          <p:nvPr/>
        </p:nvSpPr>
        <p:spPr>
          <a:xfrm>
            <a:off x="4981886" y="1476716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532B6E-A2A5-47A8-BE47-F269C8191B06}"/>
              </a:ext>
            </a:extLst>
          </p:cNvPr>
          <p:cNvSpPr txBox="1"/>
          <p:nvPr/>
        </p:nvSpPr>
        <p:spPr>
          <a:xfrm>
            <a:off x="4981886" y="1761137"/>
            <a:ext cx="232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44D37A-C734-4942-84C4-B80EC1F30499}"/>
              </a:ext>
            </a:extLst>
          </p:cNvPr>
          <p:cNvSpPr txBox="1"/>
          <p:nvPr/>
        </p:nvSpPr>
        <p:spPr>
          <a:xfrm>
            <a:off x="4981886" y="1868488"/>
            <a:ext cx="2213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ED1E93-4DEE-4E6A-B314-8C6E0998B340}"/>
              </a:ext>
            </a:extLst>
          </p:cNvPr>
          <p:cNvCxnSpPr/>
          <p:nvPr/>
        </p:nvCxnSpPr>
        <p:spPr>
          <a:xfrm>
            <a:off x="4981886" y="21094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CBCB39-6BC4-44E8-AA60-3438AB083595}"/>
              </a:ext>
            </a:extLst>
          </p:cNvPr>
          <p:cNvSpPr txBox="1"/>
          <p:nvPr/>
        </p:nvSpPr>
        <p:spPr>
          <a:xfrm>
            <a:off x="4942556" y="2095090"/>
            <a:ext cx="1439443" cy="230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B7AD7-EE1D-4ED5-B672-DD4FB6669288}"/>
              </a:ext>
            </a:extLst>
          </p:cNvPr>
          <p:cNvSpPr txBox="1"/>
          <p:nvPr/>
        </p:nvSpPr>
        <p:spPr>
          <a:xfrm>
            <a:off x="6201089" y="20950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D2979-24A5-450C-A809-F4F504EDFB51}"/>
              </a:ext>
            </a:extLst>
          </p:cNvPr>
          <p:cNvSpPr txBox="1"/>
          <p:nvPr/>
        </p:nvSpPr>
        <p:spPr>
          <a:xfrm>
            <a:off x="4952389" y="22722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B5F33-F7AA-4F43-9655-29BBF085D266}"/>
              </a:ext>
            </a:extLst>
          </p:cNvPr>
          <p:cNvSpPr txBox="1"/>
          <p:nvPr/>
        </p:nvSpPr>
        <p:spPr>
          <a:xfrm>
            <a:off x="6389095" y="22813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A59425-5570-4E91-9E12-DB85E36DE0B0}"/>
              </a:ext>
            </a:extLst>
          </p:cNvPr>
          <p:cNvSpPr/>
          <p:nvPr/>
        </p:nvSpPr>
        <p:spPr>
          <a:xfrm>
            <a:off x="3464971" y="31652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499DE8-C185-420C-9212-BC2A4922B5B3}"/>
              </a:ext>
            </a:extLst>
          </p:cNvPr>
          <p:cNvSpPr txBox="1"/>
          <p:nvPr/>
        </p:nvSpPr>
        <p:spPr>
          <a:xfrm>
            <a:off x="3464971" y="3200712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A562F-9625-440D-8C88-FAEBAAF5F98A}"/>
              </a:ext>
            </a:extLst>
          </p:cNvPr>
          <p:cNvSpPr txBox="1"/>
          <p:nvPr/>
        </p:nvSpPr>
        <p:spPr>
          <a:xfrm>
            <a:off x="3460546" y="3485134"/>
            <a:ext cx="232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DDE0F0-22A5-40C3-9051-8646319CA06F}"/>
              </a:ext>
            </a:extLst>
          </p:cNvPr>
          <p:cNvSpPr txBox="1"/>
          <p:nvPr/>
        </p:nvSpPr>
        <p:spPr>
          <a:xfrm>
            <a:off x="3464971" y="3592483"/>
            <a:ext cx="2330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09D3A3-A21A-41F1-BA10-8C7B691601D9}"/>
              </a:ext>
            </a:extLst>
          </p:cNvPr>
          <p:cNvCxnSpPr/>
          <p:nvPr/>
        </p:nvCxnSpPr>
        <p:spPr>
          <a:xfrm>
            <a:off x="3464971" y="38334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AC6768-C73D-4A23-957B-8BF216EA6C1F}"/>
              </a:ext>
            </a:extLst>
          </p:cNvPr>
          <p:cNvSpPr txBox="1"/>
          <p:nvPr/>
        </p:nvSpPr>
        <p:spPr>
          <a:xfrm>
            <a:off x="3425641" y="3819086"/>
            <a:ext cx="1439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B1B8DA-9789-4212-B15D-B9D93903B782}"/>
              </a:ext>
            </a:extLst>
          </p:cNvPr>
          <p:cNvSpPr txBox="1"/>
          <p:nvPr/>
        </p:nvSpPr>
        <p:spPr>
          <a:xfrm>
            <a:off x="4684174" y="38190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Grade: Grade2</a:t>
            </a:r>
            <a:endParaRPr lang="en-SG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47E851-04E5-4DF9-BDFF-B994BFE16A14}"/>
              </a:ext>
            </a:extLst>
          </p:cNvPr>
          <p:cNvSpPr txBox="1"/>
          <p:nvPr/>
        </p:nvSpPr>
        <p:spPr>
          <a:xfrm>
            <a:off x="3435474" y="39962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E04C90-2BB5-4842-84B2-6899B3E4F247}"/>
              </a:ext>
            </a:extLst>
          </p:cNvPr>
          <p:cNvSpPr txBox="1"/>
          <p:nvPr/>
        </p:nvSpPr>
        <p:spPr>
          <a:xfrm>
            <a:off x="4872180" y="40053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399E40-C489-43BB-B75E-DC59A57EFBB5}"/>
              </a:ext>
            </a:extLst>
          </p:cNvPr>
          <p:cNvSpPr/>
          <p:nvPr/>
        </p:nvSpPr>
        <p:spPr>
          <a:xfrm>
            <a:off x="6505104" y="318348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4FCA7C-EBE4-4B36-AEEF-22D8839542B0}"/>
              </a:ext>
            </a:extLst>
          </p:cNvPr>
          <p:cNvSpPr txBox="1"/>
          <p:nvPr/>
        </p:nvSpPr>
        <p:spPr>
          <a:xfrm>
            <a:off x="6505104" y="3218998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C1195E-86FC-422E-911E-584008D42C0B}"/>
              </a:ext>
            </a:extLst>
          </p:cNvPr>
          <p:cNvSpPr txBox="1"/>
          <p:nvPr/>
        </p:nvSpPr>
        <p:spPr>
          <a:xfrm>
            <a:off x="6505104" y="3503420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BCBE17-47EE-4AC7-8E5B-EE7563DDBAF1}"/>
              </a:ext>
            </a:extLst>
          </p:cNvPr>
          <p:cNvSpPr txBox="1"/>
          <p:nvPr/>
        </p:nvSpPr>
        <p:spPr>
          <a:xfrm>
            <a:off x="6505104" y="3610770"/>
            <a:ext cx="2453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D76488-6BF8-4DAF-8BA2-7B55A71D7D4B}"/>
              </a:ext>
            </a:extLst>
          </p:cNvPr>
          <p:cNvCxnSpPr/>
          <p:nvPr/>
        </p:nvCxnSpPr>
        <p:spPr>
          <a:xfrm>
            <a:off x="6505104" y="385171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D22FC9-BA33-4695-B1F3-B3CA750A706B}"/>
              </a:ext>
            </a:extLst>
          </p:cNvPr>
          <p:cNvSpPr txBox="1"/>
          <p:nvPr/>
        </p:nvSpPr>
        <p:spPr>
          <a:xfrm>
            <a:off x="6465774" y="3837372"/>
            <a:ext cx="1439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B261E9-CA8B-4139-A568-D1422603CC72}"/>
              </a:ext>
            </a:extLst>
          </p:cNvPr>
          <p:cNvSpPr txBox="1"/>
          <p:nvPr/>
        </p:nvSpPr>
        <p:spPr>
          <a:xfrm>
            <a:off x="7724307" y="383737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Grade: Grade3</a:t>
            </a:r>
            <a:endParaRPr lang="en-SG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984F14-B418-4D13-B41F-8BE0634D9237}"/>
              </a:ext>
            </a:extLst>
          </p:cNvPr>
          <p:cNvSpPr txBox="1"/>
          <p:nvPr/>
        </p:nvSpPr>
        <p:spPr>
          <a:xfrm>
            <a:off x="6475607" y="401453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10313-A069-479A-B67C-B9049D5A1708}"/>
              </a:ext>
            </a:extLst>
          </p:cNvPr>
          <p:cNvSpPr txBox="1"/>
          <p:nvPr/>
        </p:nvSpPr>
        <p:spPr>
          <a:xfrm>
            <a:off x="7912313" y="402364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1746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57D69E-0721-4523-8133-A5140050CC26}"/>
              </a:ext>
            </a:extLst>
          </p:cNvPr>
          <p:cNvCxnSpPr>
            <a:cxnSpLocks/>
          </p:cNvCxnSpPr>
          <p:nvPr/>
        </p:nvCxnSpPr>
        <p:spPr>
          <a:xfrm rot="5400000">
            <a:off x="4076517" y="1512055"/>
            <a:ext cx="822768" cy="2990240"/>
          </a:xfrm>
          <a:prstGeom prst="bentConnector3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4EFD6F-F398-45C7-A06E-040994FE64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0331" y="1538480"/>
            <a:ext cx="822768" cy="2937389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1FD94C-8A4A-4DC1-A632-323C162D84E0}"/>
              </a:ext>
            </a:extLst>
          </p:cNvPr>
          <p:cNvCxnSpPr>
            <a:cxnSpLocks/>
          </p:cNvCxnSpPr>
          <p:nvPr/>
        </p:nvCxnSpPr>
        <p:spPr>
          <a:xfrm>
            <a:off x="5983021" y="2595791"/>
            <a:ext cx="0" cy="822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825955" y="151683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825724" y="1552344"/>
            <a:ext cx="2330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825724" y="1836765"/>
            <a:ext cx="2317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825724" y="1944116"/>
            <a:ext cx="2337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825955" y="218505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786625" y="2170718"/>
            <a:ext cx="15647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045158" y="217071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796458" y="234788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233164" y="235699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1839233" y="3440501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1868792" y="3476012"/>
            <a:ext cx="2300686" cy="27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1908122" y="3760434"/>
            <a:ext cx="2248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1868792" y="3867783"/>
            <a:ext cx="2287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1839233" y="4108725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1799902" y="4094385"/>
            <a:ext cx="1598205" cy="23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3058436" y="4094386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1809736" y="4271553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3246442" y="4280658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7760435" y="343563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7760435" y="3471143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7756010" y="3755565"/>
            <a:ext cx="232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7760435" y="3862915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7760435" y="410385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7721104" y="4089516"/>
            <a:ext cx="1498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9186951" y="4089517"/>
            <a:ext cx="908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7730938" y="426668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9167644" y="427578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4825724" y="342652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4850361" y="3462038"/>
            <a:ext cx="230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4837341" y="3746459"/>
            <a:ext cx="2293251" cy="23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4850361" y="3853809"/>
            <a:ext cx="2280231" cy="23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4825724" y="409475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4786394" y="4080412"/>
            <a:ext cx="1564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6044927" y="408041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4796227" y="425757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6232933" y="426668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32367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25161" y="1027204"/>
            <a:ext cx="233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25161" y="1311625"/>
            <a:ext cx="2310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418974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489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719448" y="2942329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772514" y="3226750"/>
            <a:ext cx="2264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772514" y="3334099"/>
            <a:ext cx="2264159" cy="23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544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6358029" y="2950632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381293" y="3235053"/>
            <a:ext cx="2269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385718" y="3342402"/>
            <a:ext cx="2289536" cy="23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4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555100" y="2942328"/>
            <a:ext cx="229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555100" y="3226750"/>
            <a:ext cx="2267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/>
              <a:t>Position3</a:t>
            </a:r>
            <a:endParaRPr lang="en-SG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546505" y="3334099"/>
            <a:ext cx="2301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48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9173774" y="2958934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9193681" y="3243356"/>
            <a:ext cx="2284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9173774" y="3350706"/>
            <a:ext cx="232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9134444" y="3577308"/>
            <a:ext cx="1470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Grade5</a:t>
            </a:r>
            <a:endParaRPr lang="en-SG" sz="9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</p:spTree>
    <p:extLst>
      <p:ext uri="{BB962C8B-B14F-4D97-AF65-F5344CB8AC3E}">
        <p14:creationId xmlns:p14="http://schemas.microsoft.com/office/powerpoint/2010/main" val="312619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41916" y="1027203"/>
            <a:ext cx="231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7491" y="1311625"/>
            <a:ext cx="229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41916" y="1418974"/>
            <a:ext cx="2306186" cy="23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466482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715023" y="2942328"/>
            <a:ext cx="23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 smtClean="0"/>
              <a:t>Name2</a:t>
            </a:r>
            <a:endParaRPr lang="en-SG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715023" y="3226750"/>
            <a:ext cx="2334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715023" y="3334099"/>
            <a:ext cx="230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544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6385718" y="2950631"/>
            <a:ext cx="2302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401679" y="3235052"/>
            <a:ext cx="2261218" cy="23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401679" y="3342402"/>
            <a:ext cx="2273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577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539563" y="2942329"/>
            <a:ext cx="2308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530105" y="3226749"/>
            <a:ext cx="2292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539563" y="3334099"/>
            <a:ext cx="2283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562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A5D6B53-7157-4C23-8B63-01236E646ED4}"/>
              </a:ext>
            </a:extLst>
          </p:cNvPr>
          <p:cNvCxnSpPr>
            <a:cxnSpLocks/>
            <a:endCxn id="145" idx="0"/>
          </p:cNvCxnSpPr>
          <p:nvPr/>
        </p:nvCxnSpPr>
        <p:spPr>
          <a:xfrm rot="5400000">
            <a:off x="4937593" y="3223022"/>
            <a:ext cx="2339429" cy="5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090D0FA-3AC7-4707-9F2A-0EEE08E01BFC}"/>
              </a:ext>
            </a:extLst>
          </p:cNvPr>
          <p:cNvSpPr/>
          <p:nvPr/>
        </p:nvSpPr>
        <p:spPr>
          <a:xfrm>
            <a:off x="4941916" y="43930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E4F1C-55A0-428E-BB38-3EE8CD06B125}"/>
              </a:ext>
            </a:extLst>
          </p:cNvPr>
          <p:cNvSpPr txBox="1"/>
          <p:nvPr/>
        </p:nvSpPr>
        <p:spPr>
          <a:xfrm>
            <a:off x="4941916" y="4428516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B3A8B01-0605-45E6-9DB9-ACE6158FCFD9}"/>
              </a:ext>
            </a:extLst>
          </p:cNvPr>
          <p:cNvSpPr txBox="1"/>
          <p:nvPr/>
        </p:nvSpPr>
        <p:spPr>
          <a:xfrm>
            <a:off x="4941916" y="4712938"/>
            <a:ext cx="2306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87FE54-8A7D-4D50-91F0-239BEB9D0A41}"/>
              </a:ext>
            </a:extLst>
          </p:cNvPr>
          <p:cNvSpPr txBox="1"/>
          <p:nvPr/>
        </p:nvSpPr>
        <p:spPr>
          <a:xfrm>
            <a:off x="4941916" y="4820287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63FB22-CB89-4C2A-98DE-22D366E2843E}"/>
              </a:ext>
            </a:extLst>
          </p:cNvPr>
          <p:cNvCxnSpPr/>
          <p:nvPr/>
        </p:nvCxnSpPr>
        <p:spPr>
          <a:xfrm>
            <a:off x="4941916" y="50612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DEC2C0E-7239-4F71-B92C-408AB0359E98}"/>
              </a:ext>
            </a:extLst>
          </p:cNvPr>
          <p:cNvSpPr txBox="1"/>
          <p:nvPr/>
        </p:nvSpPr>
        <p:spPr>
          <a:xfrm>
            <a:off x="4902586" y="5046890"/>
            <a:ext cx="1499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CC84D8-24DB-4486-AD85-F786D75FBE9D}"/>
              </a:ext>
            </a:extLst>
          </p:cNvPr>
          <p:cNvSpPr txBox="1"/>
          <p:nvPr/>
        </p:nvSpPr>
        <p:spPr>
          <a:xfrm>
            <a:off x="6161119" y="50468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Grade6</a:t>
            </a:r>
            <a:endParaRPr lang="en-SG" sz="9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BD6923-EDFB-4C13-B237-D07EFD786751}"/>
              </a:ext>
            </a:extLst>
          </p:cNvPr>
          <p:cNvSpPr txBox="1"/>
          <p:nvPr/>
        </p:nvSpPr>
        <p:spPr>
          <a:xfrm>
            <a:off x="4912419" y="52240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057C33-F3CE-4ABA-847F-36C7B3748FEF}"/>
              </a:ext>
            </a:extLst>
          </p:cNvPr>
          <p:cNvSpPr txBox="1"/>
          <p:nvPr/>
        </p:nvSpPr>
        <p:spPr>
          <a:xfrm>
            <a:off x="6349125" y="52331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191383" y="2958935"/>
            <a:ext cx="2312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191383" y="3243356"/>
            <a:ext cx="2274904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191383" y="3350705"/>
            <a:ext cx="2299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446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Grade5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</p:spTree>
    <p:extLst>
      <p:ext uri="{BB962C8B-B14F-4D97-AF65-F5344CB8AC3E}">
        <p14:creationId xmlns:p14="http://schemas.microsoft.com/office/powerpoint/2010/main" val="45514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25161" y="1027203"/>
            <a:ext cx="233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311625"/>
            <a:ext cx="232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418974"/>
            <a:ext cx="2304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514461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719448" y="2942328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719448" y="3226750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719448" y="3334100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56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6411095" y="2950631"/>
            <a:ext cx="2277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398075" y="3235052"/>
            <a:ext cx="2277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410433" y="3342402"/>
            <a:ext cx="2264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564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517748" y="2942328"/>
            <a:ext cx="23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535193" y="3226750"/>
            <a:ext cx="2299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539618" y="3334100"/>
            <a:ext cx="2307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587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854657" y="2958934"/>
            <a:ext cx="164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736672" y="32433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736672" y="335070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5541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Grade5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6361103" y="4759808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6398075" y="4795320"/>
            <a:ext cx="2293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6410433" y="5079741"/>
            <a:ext cx="2280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6406008" y="5187090"/>
            <a:ext cx="2259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6361103" y="5428032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6321773" y="5413692"/>
            <a:ext cx="1561838" cy="23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7580306" y="5413693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Grade7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6331606" y="5590860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7768312" y="5599965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3521026" y="4751505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3535193" y="4787016"/>
            <a:ext cx="231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3535193" y="5071437"/>
            <a:ext cx="2345575" cy="23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3535193" y="5178788"/>
            <a:ext cx="2312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3521026" y="5419729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3481696" y="5405390"/>
            <a:ext cx="1584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4740229" y="5405390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Grade6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3491529" y="5582557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4928235" y="5591662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4686149" y="4337205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279A2A5-A0BC-4205-9A0D-EF22C692A8D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124057" y="4336499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5897" y="3205253"/>
            <a:ext cx="2303356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50820" y="1027203"/>
            <a:ext cx="2310302" cy="28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21323" y="1311624"/>
            <a:ext cx="2326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50820" y="1418975"/>
            <a:ext cx="2284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500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719448" y="2942328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719448" y="3226749"/>
            <a:ext cx="2304871" cy="23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719448" y="3334100"/>
            <a:ext cx="2304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456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6385720" y="2950631"/>
            <a:ext cx="2302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399007" y="3235052"/>
            <a:ext cx="2263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385720" y="3342403"/>
            <a:ext cx="2289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4"/>
            <a:ext cx="1520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530768" y="2942328"/>
            <a:ext cx="2317429" cy="28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530768" y="3226749"/>
            <a:ext cx="2292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530768" y="3334099"/>
            <a:ext cx="2304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/>
              <a:t>Department3</a:t>
            </a:r>
            <a:endParaRPr lang="en-SG" sz="9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2"/>
            <a:ext cx="1503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173774" y="2958934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169349" y="3243355"/>
            <a:ext cx="232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173774" y="3350706"/>
            <a:ext cx="234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8"/>
            <a:ext cx="1442114" cy="23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Grade5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4950820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4977570" y="4703164"/>
            <a:ext cx="230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4973145" y="4987586"/>
            <a:ext cx="229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4981995" y="5094936"/>
            <a:ext cx="2273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4950820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4911490" y="5321538"/>
            <a:ext cx="148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6170023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Grade7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4921323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6358029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2110743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2126657" y="4694861"/>
            <a:ext cx="2314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2137059" y="4979283"/>
            <a:ext cx="227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2137059" y="5086632"/>
            <a:ext cx="2278552" cy="23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2110743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2071413" y="5313235"/>
            <a:ext cx="15738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3329946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Grade6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2081246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3517952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86149F8-BCAB-4AC2-80C0-7A2673F0E65F}"/>
              </a:ext>
            </a:extLst>
          </p:cNvPr>
          <p:cNvCxnSpPr>
            <a:cxnSpLocks/>
            <a:endCxn id="122" idx="0"/>
          </p:cNvCxnSpPr>
          <p:nvPr/>
        </p:nvCxnSpPr>
        <p:spPr>
          <a:xfrm rot="10800000" flipV="1">
            <a:off x="3275866" y="4303634"/>
            <a:ext cx="2840076" cy="3557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  <a:stCxn id="41" idx="2"/>
            <a:endCxn id="101" idx="0"/>
          </p:cNvCxnSpPr>
          <p:nvPr/>
        </p:nvCxnSpPr>
        <p:spPr>
          <a:xfrm rot="16200000" flipH="1">
            <a:off x="4798933" y="3350642"/>
            <a:ext cx="2614077" cy="19943"/>
          </a:xfrm>
          <a:prstGeom prst="bentConnector3">
            <a:avLst>
              <a:gd name="adj1" fmla="val 987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7817647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7843963" y="4703164"/>
            <a:ext cx="230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7839538" y="4987586"/>
            <a:ext cx="2282977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7843963" y="5094935"/>
            <a:ext cx="2290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7817647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7778317" y="5321538"/>
            <a:ext cx="1538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9036850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Grade8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7788150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9224856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13F2484E-27D9-4B02-BE20-DD5DAA3D50EF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105971" y="4303634"/>
            <a:ext cx="2876799" cy="3640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2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22609A-E3D8-44E7-A206-9E5D5BA79D3E}"/>
              </a:ext>
            </a:extLst>
          </p:cNvPr>
          <p:cNvSpPr txBox="1"/>
          <p:nvPr/>
        </p:nvSpPr>
        <p:spPr>
          <a:xfrm>
            <a:off x="393538" y="370112"/>
            <a:ext cx="4849792" cy="37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Department1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C4E212-2E9B-49A3-89A8-6EE715E896DB}"/>
              </a:ext>
            </a:extLst>
          </p:cNvPr>
          <p:cNvSpPr/>
          <p:nvPr/>
        </p:nvSpPr>
        <p:spPr>
          <a:xfrm>
            <a:off x="4930877" y="991692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40E4-CA84-4128-A7CB-3E3B34517E6B}"/>
              </a:ext>
            </a:extLst>
          </p:cNvPr>
          <p:cNvSpPr txBox="1"/>
          <p:nvPr/>
        </p:nvSpPr>
        <p:spPr>
          <a:xfrm>
            <a:off x="4930877" y="1027203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B6D41-FC40-4A30-99B7-FA92A3EDDC31}"/>
              </a:ext>
            </a:extLst>
          </p:cNvPr>
          <p:cNvSpPr txBox="1"/>
          <p:nvPr/>
        </p:nvSpPr>
        <p:spPr>
          <a:xfrm>
            <a:off x="4930877" y="1311624"/>
            <a:ext cx="2317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26E31-3FFB-4F93-BE57-CBF84C2AAFA5}"/>
              </a:ext>
            </a:extLst>
          </p:cNvPr>
          <p:cNvSpPr txBox="1"/>
          <p:nvPr/>
        </p:nvSpPr>
        <p:spPr>
          <a:xfrm>
            <a:off x="4930877" y="1418975"/>
            <a:ext cx="2317225" cy="2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84E263-542D-4FD8-9384-E023532696AD}"/>
              </a:ext>
            </a:extLst>
          </p:cNvPr>
          <p:cNvCxnSpPr/>
          <p:nvPr/>
        </p:nvCxnSpPr>
        <p:spPr>
          <a:xfrm>
            <a:off x="4930877" y="1659916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AFB80-470E-41D7-9F4F-08C4BF3FFC7F}"/>
              </a:ext>
            </a:extLst>
          </p:cNvPr>
          <p:cNvSpPr txBox="1"/>
          <p:nvPr/>
        </p:nvSpPr>
        <p:spPr>
          <a:xfrm>
            <a:off x="4891547" y="1645577"/>
            <a:ext cx="146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A9E355-2DA7-46E5-9DB4-6713AC752EAD}"/>
              </a:ext>
            </a:extLst>
          </p:cNvPr>
          <p:cNvSpPr txBox="1"/>
          <p:nvPr/>
        </p:nvSpPr>
        <p:spPr>
          <a:xfrm>
            <a:off x="6150080" y="1645577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Grade1</a:t>
            </a:r>
            <a:endParaRPr lang="en-SG" sz="9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6206B-454A-4D31-A3D4-CD1E21E41C57}"/>
              </a:ext>
            </a:extLst>
          </p:cNvPr>
          <p:cNvSpPr txBox="1"/>
          <p:nvPr/>
        </p:nvSpPr>
        <p:spPr>
          <a:xfrm>
            <a:off x="4901380" y="1822744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264B14-0EE2-4926-A69C-90CEC9F7226C}"/>
              </a:ext>
            </a:extLst>
          </p:cNvPr>
          <p:cNvSpPr txBox="1"/>
          <p:nvPr/>
        </p:nvSpPr>
        <p:spPr>
          <a:xfrm>
            <a:off x="6338086" y="1831849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1013C8-10F5-41DA-8E91-F60E6B3172FF}"/>
              </a:ext>
            </a:extLst>
          </p:cNvPr>
          <p:cNvSpPr/>
          <p:nvPr/>
        </p:nvSpPr>
        <p:spPr>
          <a:xfrm>
            <a:off x="719448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F79D55-9C85-403C-B589-EEB1DE30184D}"/>
              </a:ext>
            </a:extLst>
          </p:cNvPr>
          <p:cNvSpPr txBox="1"/>
          <p:nvPr/>
        </p:nvSpPr>
        <p:spPr>
          <a:xfrm>
            <a:off x="716777" y="2942328"/>
            <a:ext cx="233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F04EAF-CD52-4112-8C36-177227D2B7AE}"/>
              </a:ext>
            </a:extLst>
          </p:cNvPr>
          <p:cNvSpPr txBox="1"/>
          <p:nvPr/>
        </p:nvSpPr>
        <p:spPr>
          <a:xfrm>
            <a:off x="721785" y="3226750"/>
            <a:ext cx="2314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AC4255-5DF8-493E-9808-C219C5637CA1}"/>
              </a:ext>
            </a:extLst>
          </p:cNvPr>
          <p:cNvSpPr txBox="1"/>
          <p:nvPr/>
        </p:nvSpPr>
        <p:spPr>
          <a:xfrm>
            <a:off x="716777" y="3334099"/>
            <a:ext cx="2307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FD1002-4E83-40EC-9BF6-8F00EBC4B4EF}"/>
              </a:ext>
            </a:extLst>
          </p:cNvPr>
          <p:cNvCxnSpPr/>
          <p:nvPr/>
        </p:nvCxnSpPr>
        <p:spPr>
          <a:xfrm>
            <a:off x="719448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2613B60-18E0-4F48-86A3-B4AFCDDCB7D2}"/>
              </a:ext>
            </a:extLst>
          </p:cNvPr>
          <p:cNvSpPr txBox="1"/>
          <p:nvPr/>
        </p:nvSpPr>
        <p:spPr>
          <a:xfrm>
            <a:off x="680118" y="3560702"/>
            <a:ext cx="1581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AC5CE6-CF58-41DA-9F28-43A7A7D3893E}"/>
              </a:ext>
            </a:extLst>
          </p:cNvPr>
          <p:cNvSpPr txBox="1"/>
          <p:nvPr/>
        </p:nvSpPr>
        <p:spPr>
          <a:xfrm>
            <a:off x="1938651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Grade2</a:t>
            </a:r>
            <a:endParaRPr lang="en-SG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54E065-5A60-4D7B-85A1-663B366D4964}"/>
              </a:ext>
            </a:extLst>
          </p:cNvPr>
          <p:cNvSpPr txBox="1"/>
          <p:nvPr/>
        </p:nvSpPr>
        <p:spPr>
          <a:xfrm>
            <a:off x="689951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FAF6E-7563-487E-8A3B-4EFFFE215176}"/>
              </a:ext>
            </a:extLst>
          </p:cNvPr>
          <p:cNvSpPr txBox="1"/>
          <p:nvPr/>
        </p:nvSpPr>
        <p:spPr>
          <a:xfrm>
            <a:off x="2126657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7E95B4-D8F4-42E9-81BA-86122CD43CAE}"/>
              </a:ext>
            </a:extLst>
          </p:cNvPr>
          <p:cNvSpPr/>
          <p:nvPr/>
        </p:nvSpPr>
        <p:spPr>
          <a:xfrm>
            <a:off x="6358029" y="291512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DEA898-766A-4A8B-9A60-C7A54A01D8FA}"/>
              </a:ext>
            </a:extLst>
          </p:cNvPr>
          <p:cNvSpPr txBox="1"/>
          <p:nvPr/>
        </p:nvSpPr>
        <p:spPr>
          <a:xfrm>
            <a:off x="6398075" y="2950631"/>
            <a:ext cx="229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584C4C-DC27-48B2-9876-C0AE72E403AA}"/>
              </a:ext>
            </a:extLst>
          </p:cNvPr>
          <p:cNvSpPr txBox="1"/>
          <p:nvPr/>
        </p:nvSpPr>
        <p:spPr>
          <a:xfrm>
            <a:off x="6406073" y="3235052"/>
            <a:ext cx="2269181" cy="23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83925F-547D-460E-BCC3-CFA8E89CECEF}"/>
              </a:ext>
            </a:extLst>
          </p:cNvPr>
          <p:cNvSpPr txBox="1"/>
          <p:nvPr/>
        </p:nvSpPr>
        <p:spPr>
          <a:xfrm>
            <a:off x="6381108" y="3342403"/>
            <a:ext cx="2294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2DB32F-F162-488D-A172-F4D5FA2CC8E9}"/>
              </a:ext>
            </a:extLst>
          </p:cNvPr>
          <p:cNvCxnSpPr/>
          <p:nvPr/>
        </p:nvCxnSpPr>
        <p:spPr>
          <a:xfrm>
            <a:off x="6358029" y="358334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C42626-964E-4C35-881A-0147D6BE8F9E}"/>
              </a:ext>
            </a:extLst>
          </p:cNvPr>
          <p:cNvSpPr txBox="1"/>
          <p:nvPr/>
        </p:nvSpPr>
        <p:spPr>
          <a:xfrm>
            <a:off x="6318699" y="3569005"/>
            <a:ext cx="1540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EC5F65-784E-4C5F-9745-C01F632C3064}"/>
              </a:ext>
            </a:extLst>
          </p:cNvPr>
          <p:cNvSpPr txBox="1"/>
          <p:nvPr/>
        </p:nvSpPr>
        <p:spPr>
          <a:xfrm>
            <a:off x="7577232" y="356900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Grade4</a:t>
            </a:r>
            <a:endParaRPr lang="en-SG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CC8CB5-26AE-4AC8-8223-310B0C34D747}"/>
              </a:ext>
            </a:extLst>
          </p:cNvPr>
          <p:cNvSpPr txBox="1"/>
          <p:nvPr/>
        </p:nvSpPr>
        <p:spPr>
          <a:xfrm>
            <a:off x="6328532" y="374617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349E79-0605-4A76-9F9B-68FAB626F116}"/>
              </a:ext>
            </a:extLst>
          </p:cNvPr>
          <p:cNvSpPr txBox="1"/>
          <p:nvPr/>
        </p:nvSpPr>
        <p:spPr>
          <a:xfrm>
            <a:off x="7765238" y="375527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F4C50D-3564-4D84-8C3E-77564EF5E0FB}"/>
              </a:ext>
            </a:extLst>
          </p:cNvPr>
          <p:cNvSpPr/>
          <p:nvPr/>
        </p:nvSpPr>
        <p:spPr>
          <a:xfrm>
            <a:off x="3517952" y="290681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1AFED-A672-404E-B5C1-5990F4FE2355}"/>
              </a:ext>
            </a:extLst>
          </p:cNvPr>
          <p:cNvSpPr txBox="1"/>
          <p:nvPr/>
        </p:nvSpPr>
        <p:spPr>
          <a:xfrm>
            <a:off x="3539618" y="2942328"/>
            <a:ext cx="2308579" cy="28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FCE58-513D-4A7E-ADF0-9EA3D9011A01}"/>
              </a:ext>
            </a:extLst>
          </p:cNvPr>
          <p:cNvSpPr txBox="1"/>
          <p:nvPr/>
        </p:nvSpPr>
        <p:spPr>
          <a:xfrm>
            <a:off x="3539618" y="3226750"/>
            <a:ext cx="22955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F7DC9C-DC99-4FA3-8AE5-3AEB0B866CB5}"/>
              </a:ext>
            </a:extLst>
          </p:cNvPr>
          <p:cNvSpPr txBox="1"/>
          <p:nvPr/>
        </p:nvSpPr>
        <p:spPr>
          <a:xfrm>
            <a:off x="3539618" y="3334100"/>
            <a:ext cx="2283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B6F549-76D4-44B2-994D-6C8B6DDE6B35}"/>
              </a:ext>
            </a:extLst>
          </p:cNvPr>
          <p:cNvCxnSpPr/>
          <p:nvPr/>
        </p:nvCxnSpPr>
        <p:spPr>
          <a:xfrm>
            <a:off x="3517952" y="357504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6C2EC0-F196-46DF-AA59-991796958E3D}"/>
              </a:ext>
            </a:extLst>
          </p:cNvPr>
          <p:cNvSpPr txBox="1"/>
          <p:nvPr/>
        </p:nvSpPr>
        <p:spPr>
          <a:xfrm>
            <a:off x="3478622" y="3560701"/>
            <a:ext cx="1556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00ABD0-C2A2-49E8-9838-B4E6CE7BA78E}"/>
              </a:ext>
            </a:extLst>
          </p:cNvPr>
          <p:cNvSpPr txBox="1"/>
          <p:nvPr/>
        </p:nvSpPr>
        <p:spPr>
          <a:xfrm>
            <a:off x="4737155" y="356070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Grade3</a:t>
            </a:r>
            <a:endParaRPr lang="en-SG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C8BE3D-A6F3-47F8-8A42-F053C67AB7E6}"/>
              </a:ext>
            </a:extLst>
          </p:cNvPr>
          <p:cNvSpPr txBox="1"/>
          <p:nvPr/>
        </p:nvSpPr>
        <p:spPr>
          <a:xfrm>
            <a:off x="3488455" y="373786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/>
              <a:t>: NOR3</a:t>
            </a:r>
            <a:endParaRPr lang="en-SG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BD51C5-418C-4DCF-ADCF-0D1911E133E0}"/>
              </a:ext>
            </a:extLst>
          </p:cNvPr>
          <p:cNvSpPr txBox="1"/>
          <p:nvPr/>
        </p:nvSpPr>
        <p:spPr>
          <a:xfrm>
            <a:off x="4925161" y="374697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</a:t>
            </a:r>
            <a:r>
              <a:rPr lang="en-SG" sz="900"/>
              <a:t>: SOC3</a:t>
            </a:r>
            <a:endParaRPr lang="en-SG" sz="900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046FDDF-7241-4EBB-AAA5-55763DF93E5C}"/>
              </a:ext>
            </a:extLst>
          </p:cNvPr>
          <p:cNvCxnSpPr>
            <a:cxnSpLocks/>
            <a:endCxn id="89" idx="0"/>
          </p:cNvCxnSpPr>
          <p:nvPr/>
        </p:nvCxnSpPr>
        <p:spPr>
          <a:xfrm rot="10800000" flipV="1">
            <a:off x="4683075" y="2492517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7F4F5C3-2326-4DA9-98E5-72E8AD2275ED}"/>
              </a:ext>
            </a:extLst>
          </p:cNvPr>
          <p:cNvCxnSpPr>
            <a:cxnSpLocks/>
          </p:cNvCxnSpPr>
          <p:nvPr/>
        </p:nvCxnSpPr>
        <p:spPr>
          <a:xfrm rot="5400000">
            <a:off x="3577326" y="374735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2DE4D11-A89F-4DC7-9F11-CCE29649AA3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20983" y="2491811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A02C257-1F6D-4E50-9487-56F0B9629BD7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12936" y="2485925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1F74FE8-157D-4D2C-883B-4802B736296B}"/>
              </a:ext>
            </a:extLst>
          </p:cNvPr>
          <p:cNvSpPr/>
          <p:nvPr/>
        </p:nvSpPr>
        <p:spPr>
          <a:xfrm>
            <a:off x="9173774" y="292342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B0B5A2E-6A3E-4B84-BCF6-44C7DF6ED483}"/>
              </a:ext>
            </a:extLst>
          </p:cNvPr>
          <p:cNvSpPr txBox="1"/>
          <p:nvPr/>
        </p:nvSpPr>
        <p:spPr>
          <a:xfrm>
            <a:off x="9173774" y="2958934"/>
            <a:ext cx="23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00A3F-4EE6-4B32-B1A1-F1D8E06B3C13}"/>
              </a:ext>
            </a:extLst>
          </p:cNvPr>
          <p:cNvSpPr txBox="1"/>
          <p:nvPr/>
        </p:nvSpPr>
        <p:spPr>
          <a:xfrm>
            <a:off x="9203740" y="3243355"/>
            <a:ext cx="2274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B1A713-2D9E-410D-B9A5-1F2683D19DB0}"/>
              </a:ext>
            </a:extLst>
          </p:cNvPr>
          <p:cNvSpPr txBox="1"/>
          <p:nvPr/>
        </p:nvSpPr>
        <p:spPr>
          <a:xfrm>
            <a:off x="9203740" y="3350706"/>
            <a:ext cx="22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Department5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CFFE0A-CA4E-4AA6-9698-5F3F5F810A22}"/>
              </a:ext>
            </a:extLst>
          </p:cNvPr>
          <p:cNvCxnSpPr/>
          <p:nvPr/>
        </p:nvCxnSpPr>
        <p:spPr>
          <a:xfrm>
            <a:off x="9173774" y="359164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582F224-93E2-443B-A3A1-65A7BB4189C2}"/>
              </a:ext>
            </a:extLst>
          </p:cNvPr>
          <p:cNvSpPr txBox="1"/>
          <p:nvPr/>
        </p:nvSpPr>
        <p:spPr>
          <a:xfrm>
            <a:off x="9134444" y="3577307"/>
            <a:ext cx="1446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B38FE-B125-447C-86F4-C9BE49BF5366}"/>
              </a:ext>
            </a:extLst>
          </p:cNvPr>
          <p:cNvSpPr txBox="1"/>
          <p:nvPr/>
        </p:nvSpPr>
        <p:spPr>
          <a:xfrm>
            <a:off x="10392977" y="357730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Grade5</a:t>
            </a:r>
            <a:endParaRPr lang="en-SG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B8F24-4E12-4F7F-ADBD-10278E03849F}"/>
              </a:ext>
            </a:extLst>
          </p:cNvPr>
          <p:cNvSpPr txBox="1"/>
          <p:nvPr/>
        </p:nvSpPr>
        <p:spPr>
          <a:xfrm>
            <a:off x="9144277" y="375447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077D0-DCB6-47EB-9EE9-7B521AEED430}"/>
              </a:ext>
            </a:extLst>
          </p:cNvPr>
          <p:cNvSpPr txBox="1"/>
          <p:nvPr/>
        </p:nvSpPr>
        <p:spPr>
          <a:xfrm>
            <a:off x="10580983" y="376358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299A4A8-84CF-4B36-8115-42FFFFEAA782}"/>
              </a:ext>
            </a:extLst>
          </p:cNvPr>
          <p:cNvSpPr/>
          <p:nvPr/>
        </p:nvSpPr>
        <p:spPr>
          <a:xfrm>
            <a:off x="3515562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07D483-DAD1-47B6-B7D0-58D8F14C8B03}"/>
              </a:ext>
            </a:extLst>
          </p:cNvPr>
          <p:cNvSpPr txBox="1"/>
          <p:nvPr/>
        </p:nvSpPr>
        <p:spPr>
          <a:xfrm>
            <a:off x="3565462" y="4703165"/>
            <a:ext cx="2280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E8CFD-5771-4437-A4AD-040A2578993B}"/>
              </a:ext>
            </a:extLst>
          </p:cNvPr>
          <p:cNvSpPr txBox="1"/>
          <p:nvPr/>
        </p:nvSpPr>
        <p:spPr>
          <a:xfrm>
            <a:off x="3561037" y="4987586"/>
            <a:ext cx="225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39B0A6-BFB1-49F6-AC66-A6818A1E0DBF}"/>
              </a:ext>
            </a:extLst>
          </p:cNvPr>
          <p:cNvSpPr txBox="1"/>
          <p:nvPr/>
        </p:nvSpPr>
        <p:spPr>
          <a:xfrm>
            <a:off x="3577195" y="5094936"/>
            <a:ext cx="2255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4AA376-9F9F-4AC8-B83A-DC6A01714750}"/>
              </a:ext>
            </a:extLst>
          </p:cNvPr>
          <p:cNvCxnSpPr/>
          <p:nvPr/>
        </p:nvCxnSpPr>
        <p:spPr>
          <a:xfrm>
            <a:off x="3515562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97E56B0-DF6C-4974-8CF5-234AB56A28E2}"/>
              </a:ext>
            </a:extLst>
          </p:cNvPr>
          <p:cNvSpPr txBox="1"/>
          <p:nvPr/>
        </p:nvSpPr>
        <p:spPr>
          <a:xfrm>
            <a:off x="3476232" y="5321538"/>
            <a:ext cx="147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5078E-F302-4FE8-843C-59AFA86F691C}"/>
              </a:ext>
            </a:extLst>
          </p:cNvPr>
          <p:cNvSpPr txBox="1"/>
          <p:nvPr/>
        </p:nvSpPr>
        <p:spPr>
          <a:xfrm>
            <a:off x="4734765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Grade7</a:t>
            </a:r>
            <a:endParaRPr lang="en-S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D0AB7E-0F56-4525-A572-4001C31B9A08}"/>
              </a:ext>
            </a:extLst>
          </p:cNvPr>
          <p:cNvSpPr txBox="1"/>
          <p:nvPr/>
        </p:nvSpPr>
        <p:spPr>
          <a:xfrm>
            <a:off x="3486065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61D7C1-8C02-4407-86F6-2D9BE527333F}"/>
              </a:ext>
            </a:extLst>
          </p:cNvPr>
          <p:cNvSpPr txBox="1"/>
          <p:nvPr/>
        </p:nvSpPr>
        <p:spPr>
          <a:xfrm>
            <a:off x="4922771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SOC7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7B7F1B-8A27-42AB-BB0F-9D7D26322B0C}"/>
              </a:ext>
            </a:extLst>
          </p:cNvPr>
          <p:cNvSpPr/>
          <p:nvPr/>
        </p:nvSpPr>
        <p:spPr>
          <a:xfrm>
            <a:off x="721785" y="4659350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189FE48-D83B-4D1E-A6C2-FEE729913CD3}"/>
              </a:ext>
            </a:extLst>
          </p:cNvPr>
          <p:cNvSpPr txBox="1"/>
          <p:nvPr/>
        </p:nvSpPr>
        <p:spPr>
          <a:xfrm>
            <a:off x="716777" y="4694862"/>
            <a:ext cx="233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69719C-CEA7-4174-AC03-DE5CDC202076}"/>
              </a:ext>
            </a:extLst>
          </p:cNvPr>
          <p:cNvSpPr txBox="1"/>
          <p:nvPr/>
        </p:nvSpPr>
        <p:spPr>
          <a:xfrm>
            <a:off x="766826" y="4979283"/>
            <a:ext cx="2247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5C9A8E-B262-4762-AF96-44A32B431F3D}"/>
              </a:ext>
            </a:extLst>
          </p:cNvPr>
          <p:cNvSpPr txBox="1"/>
          <p:nvPr/>
        </p:nvSpPr>
        <p:spPr>
          <a:xfrm>
            <a:off x="771251" y="5086633"/>
            <a:ext cx="2267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Department6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C1EC2C-6841-47E9-B28A-438189290952}"/>
              </a:ext>
            </a:extLst>
          </p:cNvPr>
          <p:cNvCxnSpPr/>
          <p:nvPr/>
        </p:nvCxnSpPr>
        <p:spPr>
          <a:xfrm>
            <a:off x="721785" y="5327574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760E5D5-A405-4321-BCC1-212EAEF30E88}"/>
              </a:ext>
            </a:extLst>
          </p:cNvPr>
          <p:cNvSpPr txBox="1"/>
          <p:nvPr/>
        </p:nvSpPr>
        <p:spPr>
          <a:xfrm>
            <a:off x="682455" y="5313234"/>
            <a:ext cx="1508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BEB9A25-C6E8-4F73-8FD0-91661FE2E46B}"/>
              </a:ext>
            </a:extLst>
          </p:cNvPr>
          <p:cNvSpPr txBox="1"/>
          <p:nvPr/>
        </p:nvSpPr>
        <p:spPr>
          <a:xfrm>
            <a:off x="1940988" y="5313235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Grade6</a:t>
            </a:r>
            <a:endParaRPr lang="en-SG" sz="9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9C7B92-0945-492E-82FA-3FF685EEBC72}"/>
              </a:ext>
            </a:extLst>
          </p:cNvPr>
          <p:cNvSpPr txBox="1"/>
          <p:nvPr/>
        </p:nvSpPr>
        <p:spPr>
          <a:xfrm>
            <a:off x="692288" y="5490402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839D9-1413-43D1-9F15-0B613584E6CD}"/>
              </a:ext>
            </a:extLst>
          </p:cNvPr>
          <p:cNvSpPr txBox="1"/>
          <p:nvPr/>
        </p:nvSpPr>
        <p:spPr>
          <a:xfrm>
            <a:off x="2128994" y="5499507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SOC6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A6CB73A-53F8-4A08-89F3-D71E2A8FC6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9187" y="3171964"/>
            <a:ext cx="2240635" cy="38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7AA32D8-4743-41DC-AC7C-0DE451A3A147}"/>
              </a:ext>
            </a:extLst>
          </p:cNvPr>
          <p:cNvSpPr/>
          <p:nvPr/>
        </p:nvSpPr>
        <p:spPr>
          <a:xfrm>
            <a:off x="6359239" y="4667653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4EE897-A82C-4A21-BC67-E7EBE46987EC}"/>
              </a:ext>
            </a:extLst>
          </p:cNvPr>
          <p:cNvSpPr txBox="1"/>
          <p:nvPr/>
        </p:nvSpPr>
        <p:spPr>
          <a:xfrm>
            <a:off x="6406073" y="4703164"/>
            <a:ext cx="228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D624D5-9DBD-404F-999E-85AC22A5843D}"/>
              </a:ext>
            </a:extLst>
          </p:cNvPr>
          <p:cNvSpPr txBox="1"/>
          <p:nvPr/>
        </p:nvSpPr>
        <p:spPr>
          <a:xfrm>
            <a:off x="6395685" y="4987586"/>
            <a:ext cx="2256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7212392-BE1F-4494-BB40-1AB792C81ED1}"/>
              </a:ext>
            </a:extLst>
          </p:cNvPr>
          <p:cNvSpPr txBox="1"/>
          <p:nvPr/>
        </p:nvSpPr>
        <p:spPr>
          <a:xfrm>
            <a:off x="6395685" y="5094935"/>
            <a:ext cx="2280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Department8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C493F-95D1-4B8A-8E1D-113755703E34}"/>
              </a:ext>
            </a:extLst>
          </p:cNvPr>
          <p:cNvCxnSpPr/>
          <p:nvPr/>
        </p:nvCxnSpPr>
        <p:spPr>
          <a:xfrm>
            <a:off x="6359239" y="533587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C60C682-3821-4335-AB1E-F241525462E3}"/>
              </a:ext>
            </a:extLst>
          </p:cNvPr>
          <p:cNvSpPr txBox="1"/>
          <p:nvPr/>
        </p:nvSpPr>
        <p:spPr>
          <a:xfrm>
            <a:off x="6319909" y="5321538"/>
            <a:ext cx="1446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0EBCDB-2A16-4792-A43F-73E32DF41549}"/>
              </a:ext>
            </a:extLst>
          </p:cNvPr>
          <p:cNvSpPr txBox="1"/>
          <p:nvPr/>
        </p:nvSpPr>
        <p:spPr>
          <a:xfrm>
            <a:off x="7578442" y="5321538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Grade8</a:t>
            </a:r>
            <a:endParaRPr lang="en-SG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C011A4-6AB1-433C-B962-8962F7574292}"/>
              </a:ext>
            </a:extLst>
          </p:cNvPr>
          <p:cNvSpPr txBox="1"/>
          <p:nvPr/>
        </p:nvSpPr>
        <p:spPr>
          <a:xfrm>
            <a:off x="6329742" y="5498705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119DF75-046F-4357-9F4F-46410DF48FF9}"/>
              </a:ext>
            </a:extLst>
          </p:cNvPr>
          <p:cNvSpPr txBox="1"/>
          <p:nvPr/>
        </p:nvSpPr>
        <p:spPr>
          <a:xfrm>
            <a:off x="7766448" y="5507810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F7799D3-9076-4D37-A27A-C287CFA51960}"/>
              </a:ext>
            </a:extLst>
          </p:cNvPr>
          <p:cNvSpPr/>
          <p:nvPr/>
        </p:nvSpPr>
        <p:spPr>
          <a:xfrm>
            <a:off x="9177214" y="4656147"/>
            <a:ext cx="2330245" cy="10618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6849AD4-1431-4CE3-A8E3-2BBEC432D045}"/>
              </a:ext>
            </a:extLst>
          </p:cNvPr>
          <p:cNvSpPr txBox="1"/>
          <p:nvPr/>
        </p:nvSpPr>
        <p:spPr>
          <a:xfrm>
            <a:off x="9198491" y="4691658"/>
            <a:ext cx="2308968" cy="28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Name9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33D434D-A336-4030-89BC-9AB55A8F97B2}"/>
              </a:ext>
            </a:extLst>
          </p:cNvPr>
          <p:cNvSpPr txBox="1"/>
          <p:nvPr/>
        </p:nvSpPr>
        <p:spPr>
          <a:xfrm>
            <a:off x="9226680" y="4976080"/>
            <a:ext cx="2255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Position9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54B289-DE25-43CC-B576-E485792A7B38}"/>
              </a:ext>
            </a:extLst>
          </p:cNvPr>
          <p:cNvSpPr txBox="1"/>
          <p:nvPr/>
        </p:nvSpPr>
        <p:spPr>
          <a:xfrm>
            <a:off x="9231105" y="5083430"/>
            <a:ext cx="226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Department9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9E55B-48BD-4DBE-93ED-F21C56B70834}"/>
              </a:ext>
            </a:extLst>
          </p:cNvPr>
          <p:cNvCxnSpPr/>
          <p:nvPr/>
        </p:nvCxnSpPr>
        <p:spPr>
          <a:xfrm>
            <a:off x="9177214" y="5324371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DA8E2CCC-3B28-4A6C-A87E-828941D3D07F}"/>
              </a:ext>
            </a:extLst>
          </p:cNvPr>
          <p:cNvSpPr txBox="1"/>
          <p:nvPr/>
        </p:nvSpPr>
        <p:spPr>
          <a:xfrm>
            <a:off x="9137884" y="5310031"/>
            <a:ext cx="1562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Cost : Cost9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94685E-68A3-4D42-8849-031028952903}"/>
              </a:ext>
            </a:extLst>
          </p:cNvPr>
          <p:cNvSpPr txBox="1"/>
          <p:nvPr/>
        </p:nvSpPr>
        <p:spPr>
          <a:xfrm>
            <a:off x="10396417" y="5310032"/>
            <a:ext cx="1115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 smtClean="0"/>
              <a:t>Grade </a:t>
            </a:r>
            <a:r>
              <a:rPr lang="en-SG" sz="900" dirty="0"/>
              <a:t>: </a:t>
            </a:r>
            <a:r>
              <a:rPr lang="en-SG" sz="900" dirty="0" smtClean="0"/>
              <a:t>Grade9</a:t>
            </a:r>
            <a:endParaRPr lang="en-SG" sz="9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5FC151-2D92-4319-9DCB-19F7E51A1BAC}"/>
              </a:ext>
            </a:extLst>
          </p:cNvPr>
          <p:cNvSpPr txBox="1"/>
          <p:nvPr/>
        </p:nvSpPr>
        <p:spPr>
          <a:xfrm>
            <a:off x="9147717" y="5487199"/>
            <a:ext cx="720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/>
              <a:t>NoR</a:t>
            </a:r>
            <a:r>
              <a:rPr lang="en-SG" sz="900" dirty="0"/>
              <a:t>: NOR9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724A6-22CC-4CE3-BD64-A6A2D4DE279F}"/>
              </a:ext>
            </a:extLst>
          </p:cNvPr>
          <p:cNvSpPr txBox="1"/>
          <p:nvPr/>
        </p:nvSpPr>
        <p:spPr>
          <a:xfrm>
            <a:off x="10584423" y="5496304"/>
            <a:ext cx="93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/>
              <a:t>SoC: SOC9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DEABCAE-1FD6-4386-BC26-A9C5CDA633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3075" y="4254682"/>
            <a:ext cx="1419236" cy="4143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D19C0ED3-734E-46BF-8861-88B5F7A9B35B}"/>
              </a:ext>
            </a:extLst>
          </p:cNvPr>
          <p:cNvCxnSpPr>
            <a:cxnSpLocks/>
          </p:cNvCxnSpPr>
          <p:nvPr/>
        </p:nvCxnSpPr>
        <p:spPr>
          <a:xfrm rot="5400000">
            <a:off x="3577326" y="2136900"/>
            <a:ext cx="832600" cy="42315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19336553-BA92-459C-B815-6ED0F76F7F11}"/>
              </a:ext>
            </a:extLst>
          </p:cNvPr>
          <p:cNvCxnSpPr>
            <a:cxnSpLocks/>
          </p:cNvCxnSpPr>
          <p:nvPr/>
        </p:nvCxnSpPr>
        <p:spPr>
          <a:xfrm>
            <a:off x="6120983" y="4253976"/>
            <a:ext cx="1402169" cy="4233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2AAECA7-6CEE-4B2F-9FF8-E2B2361C3D76}"/>
              </a:ext>
            </a:extLst>
          </p:cNvPr>
          <p:cNvCxnSpPr>
            <a:cxnSpLocks/>
          </p:cNvCxnSpPr>
          <p:nvPr/>
        </p:nvCxnSpPr>
        <p:spPr>
          <a:xfrm>
            <a:off x="5812936" y="4248090"/>
            <a:ext cx="4525961" cy="4374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6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684</Words>
  <Application>Microsoft Office PowerPoint</Application>
  <PresentationFormat>Widescreen</PresentationFormat>
  <Paragraphs>324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135</cp:revision>
  <dcterms:created xsi:type="dcterms:W3CDTF">2018-11-19T15:16:43Z</dcterms:created>
  <dcterms:modified xsi:type="dcterms:W3CDTF">2019-01-06T18:13:37Z</dcterms:modified>
</cp:coreProperties>
</file>