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86" r:id="rId3"/>
    <p:sldId id="285" r:id="rId4"/>
    <p:sldId id="284" r:id="rId5"/>
    <p:sldId id="283" r:id="rId6"/>
    <p:sldId id="282" r:id="rId7"/>
    <p:sldId id="280" r:id="rId8"/>
    <p:sldId id="279" r:id="rId9"/>
    <p:sldId id="278" r:id="rId10"/>
    <p:sldId id="277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73B94-D13A-423A-9BB4-01EA29B50DD8}" v="46" dt="2019-01-06T19:31:0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Bitss GmbH" userId="4ded06edbb954e71" providerId="LiveId" clId="{B5973B94-D13A-423A-9BB4-01EA29B50DD8}"/>
    <pc:docChg chg="undo redo custSel addSld delSld modSld sldOrd modMainMaster">
      <pc:chgData name="McBitss GmbH" userId="4ded06edbb954e71" providerId="LiveId" clId="{B5973B94-D13A-423A-9BB4-01EA29B50DD8}" dt="2019-01-06T19:31:32.508" v="418" actId="1076"/>
      <pc:docMkLst>
        <pc:docMk/>
      </pc:docMkLst>
      <pc:sldChg chg="del">
        <pc:chgData name="McBitss GmbH" userId="4ded06edbb954e71" providerId="LiveId" clId="{B5973B94-D13A-423A-9BB4-01EA29B50DD8}" dt="2019-01-06T19:22:53.007" v="317" actId="2696"/>
        <pc:sldMkLst>
          <pc:docMk/>
          <pc:sldMk cId="2033648305" sldId="265"/>
        </pc:sldMkLst>
      </pc:sldChg>
      <pc:sldChg chg="del">
        <pc:chgData name="McBitss GmbH" userId="4ded06edbb954e71" providerId="LiveId" clId="{B5973B94-D13A-423A-9BB4-01EA29B50DD8}" dt="2019-01-06T19:22:50.367" v="312" actId="2696"/>
        <pc:sldMkLst>
          <pc:docMk/>
          <pc:sldMk cId="606942561" sldId="266"/>
        </pc:sldMkLst>
      </pc:sldChg>
      <pc:sldChg chg="del">
        <pc:chgData name="McBitss GmbH" userId="4ded06edbb954e71" providerId="LiveId" clId="{B5973B94-D13A-423A-9BB4-01EA29B50DD8}" dt="2019-01-06T19:22:50.371" v="313" actId="2696"/>
        <pc:sldMkLst>
          <pc:docMk/>
          <pc:sldMk cId="3217467644" sldId="267"/>
        </pc:sldMkLst>
      </pc:sldChg>
      <pc:sldChg chg="del">
        <pc:chgData name="McBitss GmbH" userId="4ded06edbb954e71" providerId="LiveId" clId="{B5973B94-D13A-423A-9BB4-01EA29B50DD8}" dt="2019-01-06T19:22:50.377" v="314" actId="2696"/>
        <pc:sldMkLst>
          <pc:docMk/>
          <pc:sldMk cId="2323674408" sldId="268"/>
        </pc:sldMkLst>
      </pc:sldChg>
      <pc:sldChg chg="del">
        <pc:chgData name="McBitss GmbH" userId="4ded06edbb954e71" providerId="LiveId" clId="{B5973B94-D13A-423A-9BB4-01EA29B50DD8}" dt="2019-01-06T19:22:50.382" v="315" actId="2696"/>
        <pc:sldMkLst>
          <pc:docMk/>
          <pc:sldMk cId="3126198657" sldId="269"/>
        </pc:sldMkLst>
      </pc:sldChg>
      <pc:sldChg chg="del">
        <pc:chgData name="McBitss GmbH" userId="4ded06edbb954e71" providerId="LiveId" clId="{B5973B94-D13A-423A-9BB4-01EA29B50DD8}" dt="2019-01-06T19:22:50.388" v="316" actId="2696"/>
        <pc:sldMkLst>
          <pc:docMk/>
          <pc:sldMk cId="455146845" sldId="270"/>
        </pc:sldMkLst>
      </pc:sldChg>
      <pc:sldChg chg="del">
        <pc:chgData name="McBitss GmbH" userId="4ded06edbb954e71" providerId="LiveId" clId="{B5973B94-D13A-423A-9BB4-01EA29B50DD8}" dt="2019-01-06T19:22:50.325" v="311" actId="2696"/>
        <pc:sldMkLst>
          <pc:docMk/>
          <pc:sldMk cId="3478145323" sldId="272"/>
        </pc:sldMkLst>
      </pc:sldChg>
      <pc:sldChg chg="del">
        <pc:chgData name="McBitss GmbH" userId="4ded06edbb954e71" providerId="LiveId" clId="{B5973B94-D13A-423A-9BB4-01EA29B50DD8}" dt="2019-01-06T19:22:39.323" v="310" actId="2696"/>
        <pc:sldMkLst>
          <pc:docMk/>
          <pc:sldMk cId="782028972" sldId="273"/>
        </pc:sldMkLst>
      </pc:sldChg>
      <pc:sldChg chg="addSp delSp modSp">
        <pc:chgData name="McBitss GmbH" userId="4ded06edbb954e71" providerId="LiveId" clId="{B5973B94-D13A-423A-9BB4-01EA29B50DD8}" dt="2019-01-06T19:07:15.176" v="226" actId="1036"/>
        <pc:sldMkLst>
          <pc:docMk/>
          <pc:sldMk cId="2515262986" sldId="274"/>
        </pc:sldMkLst>
        <pc:spChg chg="mod">
          <ac:chgData name="McBitss GmbH" userId="4ded06edbb954e71" providerId="LiveId" clId="{B5973B94-D13A-423A-9BB4-01EA29B50DD8}" dt="2019-01-06T18:56:01.782" v="50" actId="1076"/>
          <ac:spMkLst>
            <pc:docMk/>
            <pc:sldMk cId="2515262986" sldId="274"/>
            <ac:spMk id="12" creationId="{6E22609A-E3D8-44E7-A206-9E5D5BA79D3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1" creationId="{98C4E212-2E9B-49A3-89A8-6EE715E896DB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2" creationId="{929640E4-CA84-4128-A7CB-3E3B34517E6B}"/>
          </ac:spMkLst>
        </pc:spChg>
        <pc:spChg chg="mod">
          <ac:chgData name="McBitss GmbH" userId="4ded06edbb954e71" providerId="LiveId" clId="{B5973B94-D13A-423A-9BB4-01EA29B50DD8}" dt="2019-01-06T18:54:34.079" v="30" actId="1035"/>
          <ac:spMkLst>
            <pc:docMk/>
            <pc:sldMk cId="2515262986" sldId="274"/>
            <ac:spMk id="43" creationId="{8BAB6D41-FC40-4A30-99B7-FA92A3EDDC31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4" creationId="{98426E31-3FFB-4F93-BE57-CBF84C2AAFA5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6" creationId="{CA2AFB80-470E-41D7-9F4F-08C4BF3FFC7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7" creationId="{5CA9E355-2DA7-46E5-9DB4-6713AC752EA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66" creationId="{B0A6206B-454A-4D31-A3D4-CD1E21E41C57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67" creationId="{D5264B14-0EE2-4926-A69C-90CEC9F7226C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69" creationId="{631013C8-10F5-41DA-8E91-F60E6B3172FF}"/>
          </ac:spMkLst>
        </pc:spChg>
        <pc:spChg chg="mod">
          <ac:chgData name="McBitss GmbH" userId="4ded06edbb954e71" providerId="LiveId" clId="{B5973B94-D13A-423A-9BB4-01EA29B50DD8}" dt="2019-01-06T18:57:34.976" v="71" actId="1035"/>
          <ac:spMkLst>
            <pc:docMk/>
            <pc:sldMk cId="2515262986" sldId="274"/>
            <ac:spMk id="70" creationId="{C8F79D55-9C85-403C-B589-EEB1DE30184D}"/>
          </ac:spMkLst>
        </pc:spChg>
        <pc:spChg chg="mod">
          <ac:chgData name="McBitss GmbH" userId="4ded06edbb954e71" providerId="LiveId" clId="{B5973B94-D13A-423A-9BB4-01EA29B50DD8}" dt="2019-01-06T19:03:00.094" v="161" actId="1036"/>
          <ac:spMkLst>
            <pc:docMk/>
            <pc:sldMk cId="2515262986" sldId="274"/>
            <ac:spMk id="71" creationId="{33F04EAF-CD52-4112-8C36-177227D2B7A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2" creationId="{FEAC4255-5DF8-493E-9808-C219C5637CA1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4" creationId="{52613B60-18E0-4F48-86A3-B4AFCDDCB7D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5" creationId="{48AC5CE6-CF58-41DA-9F28-43A7A7D3893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6" creationId="{2054E065-5A60-4D7B-85A1-663B366D4964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7" creationId="{B12FAF6E-7563-487E-8A3B-4EFFFE21517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9" creationId="{787E95B4-D8F4-42E9-81BA-86122CD43CAE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80" creationId="{3CDEA898-766A-4A8B-9A60-C7A54A01D8FA}"/>
          </ac:spMkLst>
        </pc:spChg>
        <pc:spChg chg="del mod">
          <ac:chgData name="McBitss GmbH" userId="4ded06edbb954e71" providerId="LiveId" clId="{B5973B94-D13A-423A-9BB4-01EA29B50DD8}" dt="2019-01-06T18:54:48.430" v="31" actId="478"/>
          <ac:spMkLst>
            <pc:docMk/>
            <pc:sldMk cId="2515262986" sldId="274"/>
            <ac:spMk id="81" creationId="{F4584C4C-DC27-48B2-9876-C0AE72E403AA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82" creationId="{3F83925F-547D-460E-BCC3-CFA8E89CECE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4" creationId="{D1C42626-964E-4C35-881A-0147D6BE8F9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5" creationId="{24EC5F65-784E-4C5F-9745-C01F632C3064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6" creationId="{50CC8CB5-26AE-4AC8-8223-310B0C34D747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7" creationId="{35349E79-0605-4A76-9F9B-68FAB626F11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9" creationId="{B7F4C50D-3564-4D84-8C3E-77564EF5E0FB}"/>
          </ac:spMkLst>
        </pc:spChg>
        <pc:spChg chg="mod">
          <ac:chgData name="McBitss GmbH" userId="4ded06edbb954e71" providerId="LiveId" clId="{B5973B94-D13A-423A-9BB4-01EA29B50DD8}" dt="2019-01-06T18:57:34.976" v="71" actId="1035"/>
          <ac:spMkLst>
            <pc:docMk/>
            <pc:sldMk cId="2515262986" sldId="274"/>
            <ac:spMk id="90" creationId="{1FF1AFED-A672-404E-B5C1-5990F4FE2355}"/>
          </ac:spMkLst>
        </pc:spChg>
        <pc:spChg chg="mod">
          <ac:chgData name="McBitss GmbH" userId="4ded06edbb954e71" providerId="LiveId" clId="{B5973B94-D13A-423A-9BB4-01EA29B50DD8}" dt="2019-01-06T19:02:53.528" v="158" actId="1035"/>
          <ac:spMkLst>
            <pc:docMk/>
            <pc:sldMk cId="2515262986" sldId="274"/>
            <ac:spMk id="91" creationId="{51BFCE58-513D-4A7E-ADF0-9EA3D9011A01}"/>
          </ac:spMkLst>
        </pc:spChg>
        <pc:spChg chg="mod">
          <ac:chgData name="McBitss GmbH" userId="4ded06edbb954e71" providerId="LiveId" clId="{B5973B94-D13A-423A-9BB4-01EA29B50DD8}" dt="2019-01-06T19:02:50.773" v="157" actId="1035"/>
          <ac:spMkLst>
            <pc:docMk/>
            <pc:sldMk cId="2515262986" sldId="274"/>
            <ac:spMk id="92" creationId="{06F7DC9C-DC99-4FA3-8AE5-3AEB0B866CB5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4" creationId="{446C2EC0-F196-46DF-AA59-991796958E3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5" creationId="{1D00ABD0-C2A2-49E8-9838-B4E6CE7BA78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6" creationId="{9BC8BE3D-A6F3-47F8-8A42-F053C67AB7E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7" creationId="{DEBD51C5-418C-4DCF-ADCF-0D1911E133E0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8" creationId="{D7AA32D8-4743-41DC-AC7C-0DE451A3A147}"/>
          </ac:spMkLst>
        </pc:spChg>
        <pc:spChg chg="del mod">
          <ac:chgData name="McBitss GmbH" userId="4ded06edbb954e71" providerId="LiveId" clId="{B5973B94-D13A-423A-9BB4-01EA29B50DD8}" dt="2019-01-06T18:58:09.606" v="84" actId="478"/>
          <ac:spMkLst>
            <pc:docMk/>
            <pc:sldMk cId="2515262986" sldId="274"/>
            <ac:spMk id="99" creationId="{8A4EE897-A82C-4A21-BC67-E7EBE46987EC}"/>
          </ac:spMkLst>
        </pc:spChg>
        <pc:spChg chg="add del mod">
          <ac:chgData name="McBitss GmbH" userId="4ded06edbb954e71" providerId="LiveId" clId="{B5973B94-D13A-423A-9BB4-01EA29B50DD8}" dt="2019-01-06T18:58:04.621" v="82" actId="478"/>
          <ac:spMkLst>
            <pc:docMk/>
            <pc:sldMk cId="2515262986" sldId="274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03" creationId="{B1F74FE8-157D-4D2C-883B-4802B736296B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104" creationId="{5B0B5A2E-6A3E-4B84-BCF6-44C7DF6ED483}"/>
          </ac:spMkLst>
        </pc:spChg>
        <pc:spChg chg="del mod">
          <ac:chgData name="McBitss GmbH" userId="4ded06edbb954e71" providerId="LiveId" clId="{B5973B94-D13A-423A-9BB4-01EA29B50DD8}" dt="2019-01-06T18:54:48.430" v="31" actId="478"/>
          <ac:spMkLst>
            <pc:docMk/>
            <pc:sldMk cId="2515262986" sldId="274"/>
            <ac:spMk id="105" creationId="{BE700A3F-4EE6-4B32-B1A1-F1D8E06B3C13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106" creationId="{43B1A713-2D9E-410D-B9A5-1F2683D19DB0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08" creationId="{9582F224-93E2-443B-A3A1-65A7BB4189C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09" creationId="{2ADB38FE-B125-447C-86F4-C9BE49BF536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0" creationId="{EA3B8F24-4E12-4F7F-ADBD-10278E03849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1" creationId="{BB7077D0-DCB6-47EB-9EE9-7B521AEED430}"/>
          </ac:spMkLst>
        </pc:spChg>
        <pc:spChg chg="del mod">
          <ac:chgData name="McBitss GmbH" userId="4ded06edbb954e71" providerId="LiveId" clId="{B5973B94-D13A-423A-9BB4-01EA29B50DD8}" dt="2019-01-06T18:58:13.325" v="86" actId="478"/>
          <ac:spMkLst>
            <pc:docMk/>
            <pc:sldMk cId="2515262986" sldId="274"/>
            <ac:spMk id="112" creationId="{55D624D5-9DBD-404F-999E-85AC22A5843D}"/>
          </ac:spMkLst>
        </pc:spChg>
        <pc:spChg chg="del mod">
          <ac:chgData name="McBitss GmbH" userId="4ded06edbb954e71" providerId="LiveId" clId="{B5973B94-D13A-423A-9BB4-01EA29B50DD8}" dt="2019-01-06T18:58:01.949" v="79" actId="478"/>
          <ac:spMkLst>
            <pc:docMk/>
            <pc:sldMk cId="2515262986" sldId="274"/>
            <ac:spMk id="113" creationId="{0807D483-DAD1-47B6-B7D0-58D8F14C8B03}"/>
          </ac:spMkLst>
        </pc:spChg>
        <pc:spChg chg="del mod">
          <ac:chgData name="McBitss GmbH" userId="4ded06edbb954e71" providerId="LiveId" clId="{B5973B94-D13A-423A-9BB4-01EA29B50DD8}" dt="2019-01-06T18:58:07.350" v="83" actId="478"/>
          <ac:spMkLst>
            <pc:docMk/>
            <pc:sldMk cId="2515262986" sldId="274"/>
            <ac:spMk id="114" creationId="{8B3E8CFD-5771-4437-A4AD-040A2578993B}"/>
          </ac:spMkLst>
        </pc:spChg>
        <pc:spChg chg="del mod">
          <ac:chgData name="McBitss GmbH" userId="4ded06edbb954e71" providerId="LiveId" clId="{B5973B94-D13A-423A-9BB4-01EA29B50DD8}" dt="2019-01-06T18:58:02.725" v="80" actId="478"/>
          <ac:spMkLst>
            <pc:docMk/>
            <pc:sldMk cId="2515262986" sldId="274"/>
            <ac:spMk id="115" creationId="{F939B0A6-BFB1-49F6-AC66-A6818A1E0DB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0" creationId="{C361D7C1-8C02-4407-86F6-2D9BE527333F}"/>
          </ac:spMkLst>
        </pc:spChg>
        <pc:spChg chg="del mod">
          <ac:chgData name="McBitss GmbH" userId="4ded06edbb954e71" providerId="LiveId" clId="{B5973B94-D13A-423A-9BB4-01EA29B50DD8}" dt="2019-01-06T18:58:11.717" v="85" actId="478"/>
          <ac:spMkLst>
            <pc:docMk/>
            <pc:sldMk cId="2515262986" sldId="274"/>
            <ac:spMk id="121" creationId="{47212392-BE1F-4494-BB40-1AB792C81ED1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2" creationId="{587B7F1B-8A27-42AB-BB0F-9D7D26322B0C}"/>
          </ac:spMkLst>
        </pc:spChg>
        <pc:spChg chg="del mod">
          <ac:chgData name="McBitss GmbH" userId="4ded06edbb954e71" providerId="LiveId" clId="{B5973B94-D13A-423A-9BB4-01EA29B50DD8}" dt="2019-01-06T18:57:58.765" v="77" actId="478"/>
          <ac:spMkLst>
            <pc:docMk/>
            <pc:sldMk cId="2515262986" sldId="274"/>
            <ac:spMk id="123" creationId="{F189FE48-D83B-4D1E-A6C2-FEE729913CD3}"/>
          </ac:spMkLst>
        </pc:spChg>
        <pc:spChg chg="del mod">
          <ac:chgData name="McBitss GmbH" userId="4ded06edbb954e71" providerId="LiveId" clId="{B5973B94-D13A-423A-9BB4-01EA29B50DD8}" dt="2019-01-06T18:57:59.990" v="78" actId="478"/>
          <ac:spMkLst>
            <pc:docMk/>
            <pc:sldMk cId="2515262986" sldId="274"/>
            <ac:spMk id="124" creationId="{7B69719C-CEA7-4174-AC03-DE5CDC202076}"/>
          </ac:spMkLst>
        </pc:spChg>
        <pc:spChg chg="del mod">
          <ac:chgData name="McBitss GmbH" userId="4ded06edbb954e71" providerId="LiveId" clId="{B5973B94-D13A-423A-9BB4-01EA29B50DD8}" dt="2019-01-06T18:57:55.214" v="74" actId="478"/>
          <ac:spMkLst>
            <pc:docMk/>
            <pc:sldMk cId="2515262986" sldId="274"/>
            <ac:spMk id="125" creationId="{065C9A8E-B262-4762-AF96-44A32B431F3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30" creationId="{DAF839D9-1413-43D1-9F15-0B613584E6C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33" creationId="{7F7799D3-9076-4D37-A27A-C287CFA51960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0" creationId="{DC60C682-3821-4335-AB1E-F241525462E3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2" creationId="{F60EBCDB-2A16-4792-A43F-73E32DF41549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5" creationId="{9EC011A4-6AB1-433C-B962-8962F757429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6" creationId="{9119DF75-046F-4357-9F4F-46410DF48FF9}"/>
          </ac:spMkLst>
        </pc:spChg>
        <pc:spChg chg="del mod">
          <ac:chgData name="McBitss GmbH" userId="4ded06edbb954e71" providerId="LiveId" clId="{B5973B94-D13A-423A-9BB4-01EA29B50DD8}" dt="2019-01-06T18:58:20.349" v="89" actId="478"/>
          <ac:spMkLst>
            <pc:docMk/>
            <pc:sldMk cId="2515262986" sldId="274"/>
            <ac:spMk id="147" creationId="{86849AD4-1431-4CE3-A8E3-2BBEC432D045}"/>
          </ac:spMkLst>
        </pc:spChg>
        <pc:spChg chg="del mod">
          <ac:chgData name="McBitss GmbH" userId="4ded06edbb954e71" providerId="LiveId" clId="{B5973B94-D13A-423A-9BB4-01EA29B50DD8}" dt="2019-01-06T18:58:17.821" v="87" actId="478"/>
          <ac:spMkLst>
            <pc:docMk/>
            <pc:sldMk cId="2515262986" sldId="274"/>
            <ac:spMk id="149" creationId="{C33D434D-A336-4030-89BC-9AB55A8F97B2}"/>
          </ac:spMkLst>
        </pc:spChg>
        <pc:spChg chg="del mod">
          <ac:chgData name="McBitss GmbH" userId="4ded06edbb954e71" providerId="LiveId" clId="{B5973B94-D13A-423A-9BB4-01EA29B50DD8}" dt="2019-01-06T18:58:19.517" v="88" actId="478"/>
          <ac:spMkLst>
            <pc:docMk/>
            <pc:sldMk cId="2515262986" sldId="274"/>
            <ac:spMk id="150" creationId="{AD54B289-DE25-43CC-B576-E485792A7B38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2" creationId="{DA8E2CCC-3B28-4A6C-A87E-828941D3D07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3" creationId="{E594685E-68A3-4D42-8849-031028952903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4" creationId="{FE5FC151-2D92-4319-9DCB-19F7E51A1BAC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5" creationId="{FB8724A6-22CC-4CE3-BD64-A6A2D4DE279F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56" creationId="{6325A97A-B1A8-437D-BE66-5E6FB470E728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62" creationId="{2E1F378A-4B3C-42E9-9D22-37148D666F80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63" creationId="{D4AB6351-BEA7-465F-BD69-A92C06E3B22A}"/>
          </ac:spMkLst>
        </pc:spChg>
        <pc:spChg chg="del mod">
          <ac:chgData name="McBitss GmbH" userId="4ded06edbb954e71" providerId="LiveId" clId="{B5973B94-D13A-423A-9BB4-01EA29B50DD8}" dt="2019-01-06T18:58:40.462" v="95" actId="478"/>
          <ac:spMkLst>
            <pc:docMk/>
            <pc:sldMk cId="2515262986" sldId="274"/>
            <ac:spMk id="164" creationId="{E784E0A7-D12D-4608-B920-A1049B24FEEA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6" creationId="{323062ED-DF6F-4BD7-AD71-F39F3194FFEF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7" creationId="{3BB4FC8F-2BC7-422F-9214-B860A257441F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8" creationId="{3F014FE8-10D3-443A-A00A-77A3522EE927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9" creationId="{14EA3539-8B21-44F4-A9B0-5B7D9D95E6A1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0" creationId="{82CB11D2-45FF-4CE8-8B8C-DC9A904D5524}"/>
          </ac:spMkLst>
        </pc:spChg>
        <pc:spChg chg="del mod">
          <ac:chgData name="McBitss GmbH" userId="4ded06edbb954e71" providerId="LiveId" clId="{B5973B94-D13A-423A-9BB4-01EA29B50DD8}" dt="2019-01-06T18:58:42.918" v="97" actId="478"/>
          <ac:spMkLst>
            <pc:docMk/>
            <pc:sldMk cId="2515262986" sldId="274"/>
            <ac:spMk id="171" creationId="{C821F7CF-E208-4F67-A73E-559376C8AF67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72" creationId="{5208D0ED-7EE2-4CC1-B214-408B30661488}"/>
          </ac:spMkLst>
        </pc:spChg>
        <pc:spChg chg="del mod">
          <ac:chgData name="McBitss GmbH" userId="4ded06edbb954e71" providerId="LiveId" clId="{B5973B94-D13A-423A-9BB4-01EA29B50DD8}" dt="2019-01-06T18:58:41.533" v="96" actId="478"/>
          <ac:spMkLst>
            <pc:docMk/>
            <pc:sldMk cId="2515262986" sldId="274"/>
            <ac:spMk id="173" creationId="{5BB6C2B8-3D47-45F8-A4AF-16C56A93F327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5" creationId="{9C2C8610-EC0F-4967-89E0-D5DEB995F100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6" creationId="{C744DDE3-E998-4C57-9C5C-7F7EAC41C43E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7" creationId="{09E4C5FD-68D2-451D-82DA-06B4A92429CE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8" creationId="{C93A807D-946A-43DC-B00B-6B39FFA7320E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9" creationId="{F5418FB5-0CC7-4C1D-94FB-16E0B64863CD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80" creationId="{9D75E9B1-55B9-4290-B2E7-18FE99248DB2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81" creationId="{D43DA371-F8C8-4575-8FD4-151645FE2915}"/>
          </ac:spMkLst>
        </pc:spChg>
        <pc:spChg chg="del mod">
          <ac:chgData name="McBitss GmbH" userId="4ded06edbb954e71" providerId="LiveId" clId="{B5973B94-D13A-423A-9BB4-01EA29B50DD8}" dt="2019-01-06T18:58:39.054" v="94" actId="478"/>
          <ac:spMkLst>
            <pc:docMk/>
            <pc:sldMk cId="2515262986" sldId="274"/>
            <ac:spMk id="182" creationId="{FE9D499F-0C49-4B51-B549-4065759F5A18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4" creationId="{C77C5D7E-3B45-4E68-80D1-CFE2F9AF6706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5" creationId="{9E6404BC-0F31-43C2-9E14-10F95DFEFD70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6" creationId="{ED3A293F-90D7-4D4C-9FF9-95B55BD89F89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7" creationId="{D67F8A50-78DF-4B2D-BF3E-42AA9FC85F2A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88" creationId="{65C5162D-4D3B-4A3B-9BEA-07D4759426AF}"/>
          </ac:spMkLst>
        </pc:spChg>
        <pc:spChg chg="del mod">
          <ac:chgData name="McBitss GmbH" userId="4ded06edbb954e71" providerId="LiveId" clId="{B5973B94-D13A-423A-9BB4-01EA29B50DD8}" dt="2019-01-06T18:58:44.413" v="98" actId="478"/>
          <ac:spMkLst>
            <pc:docMk/>
            <pc:sldMk cId="2515262986" sldId="274"/>
            <ac:spMk id="189" creationId="{495425A1-1997-4234-94B5-08065CD5F1FC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90" creationId="{C625B4AD-9354-4EF0-B8F8-DFBFE65CDFBA}"/>
          </ac:spMkLst>
        </pc:spChg>
        <pc:spChg chg="del mod">
          <ac:chgData name="McBitss GmbH" userId="4ded06edbb954e71" providerId="LiveId" clId="{B5973B94-D13A-423A-9BB4-01EA29B50DD8}" dt="2019-01-06T18:58:45.413" v="99" actId="478"/>
          <ac:spMkLst>
            <pc:docMk/>
            <pc:sldMk cId="2515262986" sldId="274"/>
            <ac:spMk id="191" creationId="{B21B64BE-AD68-4765-B899-08E30081335F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3" creationId="{36F09E06-DD9F-4E0F-A982-D10A17CEB684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4" creationId="{243B2B7B-27B1-49D4-AF60-F7AD76C5D2AE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5" creationId="{C590BC76-9850-40A9-87ED-E872DB37EB7D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6" creationId="{A2D2E667-A540-46A0-A700-4AFA3F1C7CAD}"/>
          </ac:spMkLst>
        </pc:spChg>
        <pc:spChg chg="add del mod">
          <ac:chgData name="McBitss GmbH" userId="4ded06edbb954e71" providerId="LiveId" clId="{B5973B94-D13A-423A-9BB4-01EA29B50DD8}" dt="2019-01-06T18:55:45.336" v="44"/>
          <ac:spMkLst>
            <pc:docMk/>
            <pc:sldMk cId="2515262986" sldId="274"/>
            <ac:spMk id="259" creationId="{44EA4546-5FC8-4005-A9B1-6AE8A72998F1}"/>
          </ac:spMkLst>
        </pc:spChg>
        <pc:spChg chg="add del mod">
          <ac:chgData name="McBitss GmbH" userId="4ded06edbb954e71" providerId="LiveId" clId="{B5973B94-D13A-423A-9BB4-01EA29B50DD8}" dt="2019-01-06T18:55:45.336" v="44"/>
          <ac:spMkLst>
            <pc:docMk/>
            <pc:sldMk cId="2515262986" sldId="274"/>
            <ac:spMk id="260" creationId="{968924D2-0484-40EE-B9C1-4A7A38659CE5}"/>
          </ac:spMkLst>
        </pc:spChg>
        <pc:spChg chg="add del mod">
          <ac:chgData name="McBitss GmbH" userId="4ded06edbb954e71" providerId="LiveId" clId="{B5973B94-D13A-423A-9BB4-01EA29B50DD8}" dt="2019-01-06T18:55:37.838" v="42"/>
          <ac:spMkLst>
            <pc:docMk/>
            <pc:sldMk cId="2515262986" sldId="274"/>
            <ac:spMk id="262" creationId="{E945DE0E-B2F9-427F-949B-909A079FDA3F}"/>
          </ac:spMkLst>
        </pc:spChg>
        <pc:spChg chg="add del mod">
          <ac:chgData name="McBitss GmbH" userId="4ded06edbb954e71" providerId="LiveId" clId="{B5973B94-D13A-423A-9BB4-01EA29B50DD8}" dt="2019-01-06T18:55:57.105" v="48"/>
          <ac:spMkLst>
            <pc:docMk/>
            <pc:sldMk cId="2515262986" sldId="274"/>
            <ac:spMk id="263" creationId="{CC2C8FCB-7F34-4846-835B-6D4153741B52}"/>
          </ac:spMkLst>
        </pc:spChg>
        <pc:spChg chg="add del mod">
          <ac:chgData name="McBitss GmbH" userId="4ded06edbb954e71" providerId="LiveId" clId="{B5973B94-D13A-423A-9BB4-01EA29B50DD8}" dt="2019-01-06T18:55:57.105" v="48"/>
          <ac:spMkLst>
            <pc:docMk/>
            <pc:sldMk cId="2515262986" sldId="274"/>
            <ac:spMk id="264" creationId="{2F106D7A-7920-4723-930F-D90ED00800E9}"/>
          </ac:spMkLst>
        </pc:spChg>
        <pc:spChg chg="add mod">
          <ac:chgData name="McBitss GmbH" userId="4ded06edbb954e71" providerId="LiveId" clId="{B5973B94-D13A-423A-9BB4-01EA29B50DD8}" dt="2019-01-06T18:56:38.127" v="53" actId="20577"/>
          <ac:spMkLst>
            <pc:docMk/>
            <pc:sldMk cId="2515262986" sldId="274"/>
            <ac:spMk id="265" creationId="{0EE33D12-707F-4EB1-8B3E-B4851B6D85A0}"/>
          </ac:spMkLst>
        </pc:spChg>
        <pc:spChg chg="add mod">
          <ac:chgData name="McBitss GmbH" userId="4ded06edbb954e71" providerId="LiveId" clId="{B5973B94-D13A-423A-9BB4-01EA29B50DD8}" dt="2019-01-06T19:02:47.254" v="154" actId="1035"/>
          <ac:spMkLst>
            <pc:docMk/>
            <pc:sldMk cId="2515262986" sldId="274"/>
            <ac:spMk id="266" creationId="{10C19867-7597-445A-8E3E-B851808B8422}"/>
          </ac:spMkLst>
        </pc:spChg>
        <pc:spChg chg="add mod">
          <ac:chgData name="McBitss GmbH" userId="4ded06edbb954e71" providerId="LiveId" clId="{B5973B94-D13A-423A-9BB4-01EA29B50DD8}" dt="2019-01-06T19:02:42.030" v="153" actId="1036"/>
          <ac:spMkLst>
            <pc:docMk/>
            <pc:sldMk cId="2515262986" sldId="274"/>
            <ac:spMk id="267" creationId="{B128B8AF-9DA4-41E6-ABEF-72554CEBA708}"/>
          </ac:spMkLst>
        </pc:spChg>
        <pc:spChg chg="add mod">
          <ac:chgData name="McBitss GmbH" userId="4ded06edbb954e71" providerId="LiveId" clId="{B5973B94-D13A-423A-9BB4-01EA29B50DD8}" dt="2019-01-06T18:56:52.685" v="59" actId="20577"/>
          <ac:spMkLst>
            <pc:docMk/>
            <pc:sldMk cId="2515262986" sldId="274"/>
            <ac:spMk id="268" creationId="{89E1E312-5F3A-4FD0-96B9-B383F532762D}"/>
          </ac:spMkLst>
        </pc:spChg>
        <pc:spChg chg="add mod">
          <ac:chgData name="McBitss GmbH" userId="4ded06edbb954e71" providerId="LiveId" clId="{B5973B94-D13A-423A-9BB4-01EA29B50DD8}" dt="2019-01-06T19:02:38.297" v="152" actId="1035"/>
          <ac:spMkLst>
            <pc:docMk/>
            <pc:sldMk cId="2515262986" sldId="274"/>
            <ac:spMk id="269" creationId="{52BB5286-353F-424D-8C92-46EAEE1871E5}"/>
          </ac:spMkLst>
        </pc:spChg>
        <pc:spChg chg="add mod">
          <ac:chgData name="McBitss GmbH" userId="4ded06edbb954e71" providerId="LiveId" clId="{B5973B94-D13A-423A-9BB4-01EA29B50DD8}" dt="2019-01-06T19:02:34.586" v="151" actId="1035"/>
          <ac:spMkLst>
            <pc:docMk/>
            <pc:sldMk cId="2515262986" sldId="274"/>
            <ac:spMk id="270" creationId="{53CD7960-9D56-40EC-AC71-ADC40C9CD911}"/>
          </ac:spMkLst>
        </pc:spChg>
        <pc:spChg chg="add del mod">
          <ac:chgData name="McBitss GmbH" userId="4ded06edbb954e71" providerId="LiveId" clId="{B5973B94-D13A-423A-9BB4-01EA29B50DD8}" dt="2019-01-06T19:04:44.613" v="202" actId="478"/>
          <ac:spMkLst>
            <pc:docMk/>
            <pc:sldMk cId="2515262986" sldId="274"/>
            <ac:spMk id="271" creationId="{D655654C-7E1D-4A23-A8ED-59EBB8C43FCB}"/>
          </ac:spMkLst>
        </pc:spChg>
        <pc:spChg chg="add del mod">
          <ac:chgData name="McBitss GmbH" userId="4ded06edbb954e71" providerId="LiveId" clId="{B5973B94-D13A-423A-9BB4-01EA29B50DD8}" dt="2019-01-06T19:04:44.613" v="202" actId="478"/>
          <ac:spMkLst>
            <pc:docMk/>
            <pc:sldMk cId="2515262986" sldId="274"/>
            <ac:spMk id="272" creationId="{835B245F-1175-40B3-BC3D-020FD5A30BA0}"/>
          </ac:spMkLst>
        </pc:spChg>
        <pc:spChg chg="add del mod">
          <ac:chgData name="McBitss GmbH" userId="4ded06edbb954e71" providerId="LiveId" clId="{B5973B94-D13A-423A-9BB4-01EA29B50DD8}" dt="2019-01-06T19:04:41.963" v="201" actId="478"/>
          <ac:spMkLst>
            <pc:docMk/>
            <pc:sldMk cId="2515262986" sldId="274"/>
            <ac:spMk id="273" creationId="{1D1CE7A5-6B33-45CA-93CD-A4D33628EE02}"/>
          </ac:spMkLst>
        </pc:spChg>
        <pc:spChg chg="add mod">
          <ac:chgData name="McBitss GmbH" userId="4ded06edbb954e71" providerId="LiveId" clId="{B5973B94-D13A-423A-9BB4-01EA29B50DD8}" dt="2019-01-06T18:59:41.073" v="104" actId="20577"/>
          <ac:spMkLst>
            <pc:docMk/>
            <pc:sldMk cId="2515262986" sldId="274"/>
            <ac:spMk id="274" creationId="{A610D2F5-2AC4-4435-A81E-719EAC388FE0}"/>
          </ac:spMkLst>
        </pc:spChg>
        <pc:spChg chg="add mod">
          <ac:chgData name="McBitss GmbH" userId="4ded06edbb954e71" providerId="LiveId" clId="{B5973B94-D13A-423A-9BB4-01EA29B50DD8}" dt="2019-01-06T18:59:54.006" v="108" actId="20577"/>
          <ac:spMkLst>
            <pc:docMk/>
            <pc:sldMk cId="2515262986" sldId="274"/>
            <ac:spMk id="275" creationId="{BE3B6C48-A1C2-4811-9126-378587FE3270}"/>
          </ac:spMkLst>
        </pc:spChg>
        <pc:spChg chg="add mod">
          <ac:chgData name="McBitss GmbH" userId="4ded06edbb954e71" providerId="LiveId" clId="{B5973B94-D13A-423A-9BB4-01EA29B50DD8}" dt="2019-01-06T19:02:15.758" v="145" actId="1036"/>
          <ac:spMkLst>
            <pc:docMk/>
            <pc:sldMk cId="2515262986" sldId="274"/>
            <ac:spMk id="276" creationId="{8429D1D3-69D9-4F76-80D6-6FF8EF94A54F}"/>
          </ac:spMkLst>
        </pc:spChg>
        <pc:spChg chg="add mod">
          <ac:chgData name="McBitss GmbH" userId="4ded06edbb954e71" providerId="LiveId" clId="{B5973B94-D13A-423A-9BB4-01EA29B50DD8}" dt="2019-01-06T18:59:44.038" v="105" actId="20577"/>
          <ac:spMkLst>
            <pc:docMk/>
            <pc:sldMk cId="2515262986" sldId="274"/>
            <ac:spMk id="277" creationId="{EE6A0509-72F7-4A79-8C3B-A322FB5FA91C}"/>
          </ac:spMkLst>
        </pc:spChg>
        <pc:spChg chg="add mod">
          <ac:chgData name="McBitss GmbH" userId="4ded06edbb954e71" providerId="LiveId" clId="{B5973B94-D13A-423A-9BB4-01EA29B50DD8}" dt="2019-01-06T19:00:00.574" v="110" actId="20577"/>
          <ac:spMkLst>
            <pc:docMk/>
            <pc:sldMk cId="2515262986" sldId="274"/>
            <ac:spMk id="278" creationId="{558ADBFD-3D5F-4097-ABB5-9879EAA1B3B1}"/>
          </ac:spMkLst>
        </pc:spChg>
        <pc:spChg chg="add mod">
          <ac:chgData name="McBitss GmbH" userId="4ded06edbb954e71" providerId="LiveId" clId="{B5973B94-D13A-423A-9BB4-01EA29B50DD8}" dt="2019-01-06T19:02:19.376" v="146" actId="1036"/>
          <ac:spMkLst>
            <pc:docMk/>
            <pc:sldMk cId="2515262986" sldId="274"/>
            <ac:spMk id="279" creationId="{DA432FEE-19A8-411D-9857-D66C350AD34D}"/>
          </ac:spMkLst>
        </pc:spChg>
        <pc:spChg chg="add mod">
          <ac:chgData name="McBitss GmbH" userId="4ded06edbb954e71" providerId="LiveId" clId="{B5973B94-D13A-423A-9BB4-01EA29B50DD8}" dt="2019-01-06T18:59:46.929" v="106" actId="20577"/>
          <ac:spMkLst>
            <pc:docMk/>
            <pc:sldMk cId="2515262986" sldId="274"/>
            <ac:spMk id="280" creationId="{8B4C25F3-C147-475F-A707-2ED7B1C60EEF}"/>
          </ac:spMkLst>
        </pc:spChg>
        <pc:spChg chg="add mod">
          <ac:chgData name="McBitss GmbH" userId="4ded06edbb954e71" providerId="LiveId" clId="{B5973B94-D13A-423A-9BB4-01EA29B50DD8}" dt="2019-01-06T19:00:06.837" v="112" actId="20577"/>
          <ac:spMkLst>
            <pc:docMk/>
            <pc:sldMk cId="2515262986" sldId="274"/>
            <ac:spMk id="281" creationId="{8E5FB39D-C8CB-48D0-BF56-53FC257A5178}"/>
          </ac:spMkLst>
        </pc:spChg>
        <pc:spChg chg="add mod">
          <ac:chgData name="McBitss GmbH" userId="4ded06edbb954e71" providerId="LiveId" clId="{B5973B94-D13A-423A-9BB4-01EA29B50DD8}" dt="2019-01-06T19:02:23.809" v="148" actId="1036"/>
          <ac:spMkLst>
            <pc:docMk/>
            <pc:sldMk cId="2515262986" sldId="274"/>
            <ac:spMk id="282" creationId="{00FEF94C-1D2D-4098-9797-DABDD6174828}"/>
          </ac:spMkLst>
        </pc:spChg>
        <pc:spChg chg="add mod">
          <ac:chgData name="McBitss GmbH" userId="4ded06edbb954e71" providerId="LiveId" clId="{B5973B94-D13A-423A-9BB4-01EA29B50DD8}" dt="2019-01-06T18:59:49.415" v="107" actId="20577"/>
          <ac:spMkLst>
            <pc:docMk/>
            <pc:sldMk cId="2515262986" sldId="274"/>
            <ac:spMk id="283" creationId="{244027D3-6D81-4319-AE35-E9339C9534F3}"/>
          </ac:spMkLst>
        </pc:spChg>
        <pc:spChg chg="add mod">
          <ac:chgData name="McBitss GmbH" userId="4ded06edbb954e71" providerId="LiveId" clId="{B5973B94-D13A-423A-9BB4-01EA29B50DD8}" dt="2019-01-06T19:00:14.966" v="114" actId="20577"/>
          <ac:spMkLst>
            <pc:docMk/>
            <pc:sldMk cId="2515262986" sldId="274"/>
            <ac:spMk id="284" creationId="{71110B92-A354-4EE7-BD12-822E6402063C}"/>
          </ac:spMkLst>
        </pc:spChg>
        <pc:spChg chg="add mod">
          <ac:chgData name="McBitss GmbH" userId="4ded06edbb954e71" providerId="LiveId" clId="{B5973B94-D13A-423A-9BB4-01EA29B50DD8}" dt="2019-01-06T19:02:28.487" v="149" actId="1036"/>
          <ac:spMkLst>
            <pc:docMk/>
            <pc:sldMk cId="2515262986" sldId="274"/>
            <ac:spMk id="285" creationId="{8B17ED32-58C3-4BBE-BF59-599FCBCE12D1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6" creationId="{ED67C62D-971C-48BF-9804-87F62B995EB9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7" creationId="{3545D342-B433-42BE-8233-5D35E11BF576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8" creationId="{A7FDF936-3FE6-43E2-9222-925C2C2C66E5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9" creationId="{950A53FE-11A8-455E-9500-C3DCB91CEAD9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0" creationId="{4FCAF52B-76BC-4A43-8C89-4321673319B8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1" creationId="{DACFE705-952F-4630-8271-8ACAEAE587B5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2" creationId="{BF12DD69-D804-44EB-A575-25A6040F86C6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3" creationId="{8FBF8D18-1A26-4816-A981-17633F528CB4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4" creationId="{50B05507-B173-4B08-8995-0A44CD62C7B7}"/>
          </ac:spMkLst>
        </pc:spChg>
        <pc:spChg chg="add 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295" creationId="{0C68D043-0777-43FC-9A75-B8118C4D8B5C}"/>
          </ac:spMkLst>
        </pc:spChg>
        <pc:spChg chg="add 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296" creationId="{17763B9A-68F4-43DB-9300-75446B1A6775}"/>
          </ac:spMkLst>
        </pc:spChg>
        <pc:spChg chg="add 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297" creationId="{480EAF1B-C032-4CE7-962A-03EF50B329D3}"/>
          </ac:spMkLst>
        </pc:sp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45" creationId="{A984E263-542D-4FD8-9384-E023532696AD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73" creationId="{9DFD1002-4E83-40EC-9BF6-8F00EBC4B4EF}"/>
          </ac:cxnSpMkLst>
        </pc:cxnChg>
        <pc:cxnChg chg="add del mod">
          <ac:chgData name="McBitss GmbH" userId="4ded06edbb954e71" providerId="LiveId" clId="{B5973B94-D13A-423A-9BB4-01EA29B50DD8}" dt="2019-01-06T18:54:58.328" v="35" actId="478"/>
          <ac:cxnSpMkLst>
            <pc:docMk/>
            <pc:sldMk cId="2515262986" sldId="274"/>
            <ac:cxnSpMk id="83" creationId="{1A2DB32F-F162-488D-A172-F4D5FA2CC8E9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93" creationId="{7CB6F549-76D4-44B2-994D-6C8B6DDE6B35}"/>
          </ac:cxnSpMkLst>
        </pc:cxnChg>
        <pc:cxnChg chg="mod">
          <ac:chgData name="McBitss GmbH" userId="4ded06edbb954e71" providerId="LiveId" clId="{B5973B94-D13A-423A-9BB4-01EA29B50DD8}" dt="2019-01-06T18:53:46.085" v="18" actId="1036"/>
          <ac:cxnSpMkLst>
            <pc:docMk/>
            <pc:sldMk cId="2515262986" sldId="274"/>
            <ac:cxnSpMk id="102" creationId="{5A02C257-1F6D-4E50-9487-56F0B9629BD7}"/>
          </ac:cxnSpMkLst>
        </pc:cxnChg>
        <pc:cxnChg chg="add del mod">
          <ac:chgData name="McBitss GmbH" userId="4ded06edbb954e71" providerId="LiveId" clId="{B5973B94-D13A-423A-9BB4-01EA29B50DD8}" dt="2019-01-06T18:54:58.328" v="35" actId="478"/>
          <ac:cxnSpMkLst>
            <pc:docMk/>
            <pc:sldMk cId="2515262986" sldId="274"/>
            <ac:cxnSpMk id="107" creationId="{B6CFFE0A-CA4E-4AA6-9698-5F3F5F810A22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26" creationId="{DBC1EC2C-6841-47E9-B28A-438189290952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31" creationId="{4A1C493F-95D1-4B8A-8E1D-113755703E34}"/>
          </ac:cxnSpMkLst>
        </pc:cxnChg>
        <pc:cxnChg chg="add del mod">
          <ac:chgData name="McBitss GmbH" userId="4ded06edbb954e71" providerId="LiveId" clId="{B5973B94-D13A-423A-9BB4-01EA29B50DD8}" dt="2019-01-06T19:06:37.437" v="219" actId="478"/>
          <ac:cxnSpMkLst>
            <pc:docMk/>
            <pc:sldMk cId="2515262986" sldId="274"/>
            <ac:cxnSpMk id="134" creationId="{BA6CB73A-53F8-4A08-89F3-D71E2A8FC6AC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41" creationId="{7046FDDF-7241-4EBB-AAA5-55763DF93E5C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43" creationId="{47F4F5C3-2326-4DA9-98E5-72E8AD2275ED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44" creationId="{62DE4D11-A89F-4DC7-9F11-CCE29649AA3B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51" creationId="{0F59E55B-48BD-4DBE-93ED-F21C56B70834}"/>
          </ac:cxnSpMkLst>
        </pc:cxnChg>
        <pc:cxnChg chg="mod">
          <ac:chgData name="McBitss GmbH" userId="4ded06edbb954e71" providerId="LiveId" clId="{B5973B94-D13A-423A-9BB4-01EA29B50DD8}" dt="2019-01-06T19:06:06.503" v="213" actId="1076"/>
          <ac:cxnSpMkLst>
            <pc:docMk/>
            <pc:sldMk cId="2515262986" sldId="274"/>
            <ac:cxnSpMk id="165" creationId="{4D822DFC-DD1D-4791-9F6B-D79E7C0C092E}"/>
          </ac:cxnSpMkLst>
        </pc:cxnChg>
        <pc:cxnChg chg="mod">
          <ac:chgData name="McBitss GmbH" userId="4ded06edbb954e71" providerId="LiveId" clId="{B5973B94-D13A-423A-9BB4-01EA29B50DD8}" dt="2019-01-06T19:06:06.503" v="213" actId="1076"/>
          <ac:cxnSpMkLst>
            <pc:docMk/>
            <pc:sldMk cId="2515262986" sldId="274"/>
            <ac:cxnSpMk id="174" creationId="{50D35F89-749E-4C70-9203-EA9189B7FD7A}"/>
          </ac:cxnSpMkLst>
        </pc:cxnChg>
        <pc:cxnChg chg="mod">
          <ac:chgData name="McBitss GmbH" userId="4ded06edbb954e71" providerId="LiveId" clId="{B5973B94-D13A-423A-9BB4-01EA29B50DD8}" dt="2019-01-06T19:06:06.503" v="213" actId="1076"/>
          <ac:cxnSpMkLst>
            <pc:docMk/>
            <pc:sldMk cId="2515262986" sldId="274"/>
            <ac:cxnSpMk id="183" creationId="{1D3E75BB-B7BD-45EF-9851-9277814BF33F}"/>
          </ac:cxnSpMkLst>
        </pc:cxnChg>
        <pc:cxnChg chg="del mod">
          <ac:chgData name="McBitss GmbH" userId="4ded06edbb954e71" providerId="LiveId" clId="{B5973B94-D13A-423A-9BB4-01EA29B50DD8}" dt="2019-01-06T19:05:56.677" v="212" actId="478"/>
          <ac:cxnSpMkLst>
            <pc:docMk/>
            <pc:sldMk cId="2515262986" sldId="274"/>
            <ac:cxnSpMk id="192" creationId="{567BD35B-49DA-4127-9885-8CB70314DBB0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240" creationId="{3BC88766-820B-4289-9256-D338F53DE73C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241" creationId="{982B1A36-47F1-4CD4-9D19-AC25E9A45D77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242" creationId="{C56A1C29-28A9-4155-8BDA-719E4665F31D}"/>
          </ac:cxnSpMkLst>
        </pc:cxnChg>
        <pc:cxnChg chg="mod">
          <ac:chgData name="McBitss GmbH" userId="4ded06edbb954e71" providerId="LiveId" clId="{B5973B94-D13A-423A-9BB4-01EA29B50DD8}" dt="2019-01-06T18:53:49.646" v="19" actId="1036"/>
          <ac:cxnSpMkLst>
            <pc:docMk/>
            <pc:sldMk cId="2515262986" sldId="274"/>
            <ac:cxnSpMk id="243" creationId="{1F1F46AA-E6D0-4600-924E-9AF6D541021E}"/>
          </ac:cxnSpMkLst>
        </pc:cxnChg>
        <pc:cxnChg chg="mod">
          <ac:chgData name="McBitss GmbH" userId="4ded06edbb954e71" providerId="LiveId" clId="{B5973B94-D13A-423A-9BB4-01EA29B50DD8}" dt="2019-01-06T19:07:15.176" v="226" actId="1036"/>
          <ac:cxnSpMkLst>
            <pc:docMk/>
            <pc:sldMk cId="2515262986" sldId="274"/>
            <ac:cxnSpMk id="245" creationId="{074A9484-2932-4687-8EAD-A65F01CA4316}"/>
          </ac:cxnSpMkLst>
        </pc:cxnChg>
        <pc:cxnChg chg="mod">
          <ac:chgData name="McBitss GmbH" userId="4ded06edbb954e71" providerId="LiveId" clId="{B5973B94-D13A-423A-9BB4-01EA29B50DD8}" dt="2019-01-06T19:06:15.685" v="215" actId="14100"/>
          <ac:cxnSpMkLst>
            <pc:docMk/>
            <pc:sldMk cId="2515262986" sldId="274"/>
            <ac:cxnSpMk id="246" creationId="{801CE363-88FC-49B0-9DD2-7CC109EE8238}"/>
          </ac:cxnSpMkLst>
        </pc:cxnChg>
        <pc:cxnChg chg="mod">
          <ac:chgData name="McBitss GmbH" userId="4ded06edbb954e71" providerId="LiveId" clId="{B5973B94-D13A-423A-9BB4-01EA29B50DD8}" dt="2019-01-06T19:07:09.892" v="225" actId="14100"/>
          <ac:cxnSpMkLst>
            <pc:docMk/>
            <pc:sldMk cId="2515262986" sldId="274"/>
            <ac:cxnSpMk id="247" creationId="{A83A06D9-0501-4165-8C84-831AD8CBFF6A}"/>
          </ac:cxnSpMkLst>
        </pc:cxnChg>
        <pc:cxnChg chg="del mod">
          <ac:chgData name="McBitss GmbH" userId="4ded06edbb954e71" providerId="LiveId" clId="{B5973B94-D13A-423A-9BB4-01EA29B50DD8}" dt="2019-01-06T19:05:53.997" v="211" actId="478"/>
          <ac:cxnSpMkLst>
            <pc:docMk/>
            <pc:sldMk cId="2515262986" sldId="274"/>
            <ac:cxnSpMk id="248" creationId="{3EF573AC-8F68-4164-B459-C4A1E40DDED5}"/>
          </ac:cxnSpMkLst>
        </pc:cxnChg>
        <pc:cxnChg chg="add del mod">
          <ac:chgData name="McBitss GmbH" userId="4ded06edbb954e71" providerId="LiveId" clId="{B5973B94-D13A-423A-9BB4-01EA29B50DD8}" dt="2019-01-06T18:55:45.336" v="44"/>
          <ac:cxnSpMkLst>
            <pc:docMk/>
            <pc:sldMk cId="2515262986" sldId="274"/>
            <ac:cxnSpMk id="261" creationId="{8820193E-8147-4C96-A298-BE8DFF56AE99}"/>
          </ac:cxnSpMkLst>
        </pc:cxnChg>
      </pc:sldChg>
      <pc:sldChg chg="add ord">
        <pc:chgData name="McBitss GmbH" userId="4ded06edbb954e71" providerId="LiveId" clId="{B5973B94-D13A-423A-9BB4-01EA29B50DD8}" dt="2019-01-06T19:07:41.314" v="227"/>
        <pc:sldMkLst>
          <pc:docMk/>
          <pc:sldMk cId="386454016" sldId="275"/>
        </pc:sldMkLst>
      </pc:sldChg>
      <pc:sldChg chg="addSp delSp modSp add">
        <pc:chgData name="McBitss GmbH" userId="4ded06edbb954e71" providerId="LiveId" clId="{B5973B94-D13A-423A-9BB4-01EA29B50DD8}" dt="2019-01-06T19:13:31.262" v="254" actId="14100"/>
        <pc:sldMkLst>
          <pc:docMk/>
          <pc:sldMk cId="2217158009" sldId="276"/>
        </pc:sldMkLst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56" creationId="{6325A97A-B1A8-437D-BE66-5E6FB470E728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6" creationId="{323062ED-DF6F-4BD7-AD71-F39F3194FFEF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7" creationId="{3BB4FC8F-2BC7-422F-9214-B860A257441F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8" creationId="{3F014FE8-10D3-443A-A00A-77A3522EE927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9" creationId="{14EA3539-8B21-44F4-A9B0-5B7D9D95E6A1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0" creationId="{82CB11D2-45FF-4CE8-8B8C-DC9A904D5524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5" creationId="{9C2C8610-EC0F-4967-89E0-D5DEB995F100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6" creationId="{C744DDE3-E998-4C57-9C5C-7F7EAC41C43E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7" creationId="{09E4C5FD-68D2-451D-82DA-06B4A92429CE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8" creationId="{C93A807D-946A-43DC-B00B-6B39FFA7320E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79" creationId="{F5418FB5-0CC7-4C1D-94FB-16E0B64863CD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4" creationId="{C77C5D7E-3B45-4E68-80D1-CFE2F9AF6706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5" creationId="{9E6404BC-0F31-43C2-9E14-10F95DFEFD70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6" creationId="{ED3A293F-90D7-4D4C-9FF9-95B55BD89F89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7" creationId="{D67F8A50-78DF-4B2D-BF3E-42AA9FC85F2A}"/>
          </ac:spMkLst>
        </pc:spChg>
        <pc:spChg chg="mod">
          <ac:chgData name="McBitss GmbH" userId="4ded06edbb954e71" providerId="LiveId" clId="{B5973B94-D13A-423A-9BB4-01EA29B50DD8}" dt="2019-01-06T19:12:35.357" v="244" actId="1076"/>
          <ac:spMkLst>
            <pc:docMk/>
            <pc:sldMk cId="2217158009" sldId="276"/>
            <ac:spMk id="280" creationId="{8B4C25F3-C147-475F-A707-2ED7B1C60EEF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6" creationId="{ED67C62D-971C-48BF-9804-87F62B995EB9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7" creationId="{3545D342-B433-42BE-8233-5D35E11BF576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8" creationId="{A7FDF936-3FE6-43E2-9222-925C2C2C66E5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9" creationId="{950A53FE-11A8-455E-9500-C3DCB91CEAD9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90" creationId="{4FCAF52B-76BC-4A43-8C89-4321673319B8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91" creationId="{DACFE705-952F-4630-8271-8ACAEAE587B5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292" creationId="{BF12DD69-D804-44EB-A575-25A6040F86C6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293" creationId="{8FBF8D18-1A26-4816-A981-17633F528CB4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294" creationId="{50B05507-B173-4B08-8995-0A44CD62C7B7}"/>
          </ac:spMkLst>
        </pc:spChg>
        <pc:cxnChg chg="add del mod">
          <ac:chgData name="McBitss GmbH" userId="4ded06edbb954e71" providerId="LiveId" clId="{B5973B94-D13A-423A-9BB4-01EA29B50DD8}" dt="2019-01-06T19:12:59.061" v="248" actId="14100"/>
          <ac:cxnSpMkLst>
            <pc:docMk/>
            <pc:sldMk cId="2217158009" sldId="276"/>
            <ac:cxnSpMk id="134" creationId="{BA6CB73A-53F8-4A08-89F3-D71E2A8FC6AC}"/>
          </ac:cxnSpMkLst>
        </pc:cxnChg>
        <pc:cxnChg chg="add mod">
          <ac:chgData name="McBitss GmbH" userId="4ded06edbb954e71" providerId="LiveId" clId="{B5973B94-D13A-423A-9BB4-01EA29B50DD8}" dt="2019-01-06T19:13:31.262" v="254" actId="14100"/>
          <ac:cxnSpMkLst>
            <pc:docMk/>
            <pc:sldMk cId="2217158009" sldId="276"/>
            <ac:cxnSpMk id="135" creationId="{DECB754A-23C6-426A-886A-91CD7E8C0C87}"/>
          </ac:cxnSpMkLst>
        </pc:cxnChg>
        <pc:cxnChg chg="mod">
          <ac:chgData name="McBitss GmbH" userId="4ded06edbb954e71" providerId="LiveId" clId="{B5973B94-D13A-423A-9BB4-01EA29B50DD8}" dt="2019-01-06T19:08:09.423" v="232" actId="1076"/>
          <ac:cxnSpMkLst>
            <pc:docMk/>
            <pc:sldMk cId="2217158009" sldId="276"/>
            <ac:cxnSpMk id="165" creationId="{4D822DFC-DD1D-4791-9F6B-D79E7C0C092E}"/>
          </ac:cxnSpMkLst>
        </pc:cxnChg>
        <pc:cxnChg chg="mod">
          <ac:chgData name="McBitss GmbH" userId="4ded06edbb954e71" providerId="LiveId" clId="{B5973B94-D13A-423A-9BB4-01EA29B50DD8}" dt="2019-01-06T19:08:09.423" v="232" actId="1076"/>
          <ac:cxnSpMkLst>
            <pc:docMk/>
            <pc:sldMk cId="2217158009" sldId="276"/>
            <ac:cxnSpMk id="174" creationId="{50D35F89-749E-4C70-9203-EA9189B7FD7A}"/>
          </ac:cxnSpMkLst>
        </pc:cxnChg>
        <pc:cxnChg chg="del">
          <ac:chgData name="McBitss GmbH" userId="4ded06edbb954e71" providerId="LiveId" clId="{B5973B94-D13A-423A-9BB4-01EA29B50DD8}" dt="2019-01-06T19:07:55.285" v="230" actId="478"/>
          <ac:cxnSpMkLst>
            <pc:docMk/>
            <pc:sldMk cId="2217158009" sldId="276"/>
            <ac:cxnSpMk id="183" creationId="{1D3E75BB-B7BD-45EF-9851-9277814BF33F}"/>
          </ac:cxnSpMkLst>
        </pc:cxnChg>
        <pc:cxnChg chg="del">
          <ac:chgData name="McBitss GmbH" userId="4ded06edbb954e71" providerId="LiveId" clId="{B5973B94-D13A-423A-9BB4-01EA29B50DD8}" dt="2019-01-06T19:07:57.885" v="231" actId="478"/>
          <ac:cxnSpMkLst>
            <pc:docMk/>
            <pc:sldMk cId="2217158009" sldId="276"/>
            <ac:cxnSpMk id="245" creationId="{074A9484-2932-4687-8EAD-A65F01CA4316}"/>
          </ac:cxnSpMkLst>
        </pc:cxnChg>
        <pc:cxnChg chg="mod">
          <ac:chgData name="McBitss GmbH" userId="4ded06edbb954e71" providerId="LiveId" clId="{B5973B94-D13A-423A-9BB4-01EA29B50DD8}" dt="2019-01-06T19:13:14.982" v="249" actId="14100"/>
          <ac:cxnSpMkLst>
            <pc:docMk/>
            <pc:sldMk cId="2217158009" sldId="276"/>
            <ac:cxnSpMk id="246" creationId="{801CE363-88FC-49B0-9DD2-7CC109EE8238}"/>
          </ac:cxnSpMkLst>
        </pc:cxnChg>
        <pc:cxnChg chg="del">
          <ac:chgData name="McBitss GmbH" userId="4ded06edbb954e71" providerId="LiveId" clId="{B5973B94-D13A-423A-9BB4-01EA29B50DD8}" dt="2019-01-06T19:07:49.981" v="229" actId="478"/>
          <ac:cxnSpMkLst>
            <pc:docMk/>
            <pc:sldMk cId="2217158009" sldId="276"/>
            <ac:cxnSpMk id="247" creationId="{A83A06D9-0501-4165-8C84-831AD8CBFF6A}"/>
          </ac:cxnSpMkLst>
        </pc:cxnChg>
      </pc:sldChg>
      <pc:sldChg chg="delSp modSp add">
        <pc:chgData name="McBitss GmbH" userId="4ded06edbb954e71" providerId="LiveId" clId="{B5973B94-D13A-423A-9BB4-01EA29B50DD8}" dt="2019-01-06T19:16:49.142" v="266" actId="1076"/>
        <pc:sldMkLst>
          <pc:docMk/>
          <pc:sldMk cId="3642717654" sldId="277"/>
        </pc:sldMkLst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56" creationId="{6325A97A-B1A8-437D-BE66-5E6FB470E728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6" creationId="{323062ED-DF6F-4BD7-AD71-F39F3194FFEF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7" creationId="{3BB4FC8F-2BC7-422F-9214-B860A257441F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8" creationId="{3F014FE8-10D3-443A-A00A-77A3522EE927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9" creationId="{14EA3539-8B21-44F4-A9B0-5B7D9D95E6A1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0" creationId="{82CB11D2-45FF-4CE8-8B8C-DC9A904D5524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5" creationId="{9C2C8610-EC0F-4967-89E0-D5DEB995F100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6" creationId="{C744DDE3-E998-4C57-9C5C-7F7EAC41C43E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7" creationId="{09E4C5FD-68D2-451D-82DA-06B4A92429CE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8" creationId="{C93A807D-946A-43DC-B00B-6B39FFA7320E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286" creationId="{ED67C62D-971C-48BF-9804-87F62B995EB9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287" creationId="{3545D342-B433-42BE-8233-5D35E11BF576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288" creationId="{A7FDF936-3FE6-43E2-9222-925C2C2C66E5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289" creationId="{950A53FE-11A8-455E-9500-C3DCB91CEAD9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290" creationId="{4FCAF52B-76BC-4A43-8C89-4321673319B8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291" creationId="{DACFE705-952F-4630-8271-8ACAEAE587B5}"/>
          </ac:spMkLst>
        </pc:spChg>
        <pc:cxnChg chg="mod">
          <ac:chgData name="McBitss GmbH" userId="4ded06edbb954e71" providerId="LiveId" clId="{B5973B94-D13A-423A-9BB4-01EA29B50DD8}" dt="2019-01-06T19:16:49.142" v="266" actId="1076"/>
          <ac:cxnSpMkLst>
            <pc:docMk/>
            <pc:sldMk cId="3642717654" sldId="277"/>
            <ac:cxnSpMk id="134" creationId="{BA6CB73A-53F8-4A08-89F3-D71E2A8FC6AC}"/>
          </ac:cxnSpMkLst>
        </pc:cxnChg>
        <pc:cxnChg chg="del mod">
          <ac:chgData name="McBitss GmbH" userId="4ded06edbb954e71" providerId="LiveId" clId="{B5973B94-D13A-423A-9BB4-01EA29B50DD8}" dt="2019-01-06T19:15:39.678" v="256" actId="478"/>
          <ac:cxnSpMkLst>
            <pc:docMk/>
            <pc:sldMk cId="3642717654" sldId="277"/>
            <ac:cxnSpMk id="135" creationId="{DECB754A-23C6-426A-886A-91CD7E8C0C87}"/>
          </ac:cxnSpMkLst>
        </pc:cxnChg>
        <pc:cxnChg chg="del">
          <ac:chgData name="McBitss GmbH" userId="4ded06edbb954e71" providerId="LiveId" clId="{B5973B94-D13A-423A-9BB4-01EA29B50DD8}" dt="2019-01-06T19:15:45.140" v="258" actId="478"/>
          <ac:cxnSpMkLst>
            <pc:docMk/>
            <pc:sldMk cId="3642717654" sldId="277"/>
            <ac:cxnSpMk id="165" creationId="{4D822DFC-DD1D-4791-9F6B-D79E7C0C092E}"/>
          </ac:cxnSpMkLst>
        </pc:cxnChg>
        <pc:cxnChg chg="mod">
          <ac:chgData name="McBitss GmbH" userId="4ded06edbb954e71" providerId="LiveId" clId="{B5973B94-D13A-423A-9BB4-01EA29B50DD8}" dt="2019-01-06T19:16:49.142" v="266" actId="1076"/>
          <ac:cxnSpMkLst>
            <pc:docMk/>
            <pc:sldMk cId="3642717654" sldId="277"/>
            <ac:cxnSpMk id="174" creationId="{50D35F89-749E-4C70-9203-EA9189B7FD7A}"/>
          </ac:cxnSpMkLst>
        </pc:cxnChg>
        <pc:cxnChg chg="del mod">
          <ac:chgData name="McBitss GmbH" userId="4ded06edbb954e71" providerId="LiveId" clId="{B5973B94-D13A-423A-9BB4-01EA29B50DD8}" dt="2019-01-06T19:15:41.237" v="257" actId="478"/>
          <ac:cxnSpMkLst>
            <pc:docMk/>
            <pc:sldMk cId="3642717654" sldId="277"/>
            <ac:cxnSpMk id="246" creationId="{801CE363-88FC-49B0-9DD2-7CC109EE8238}"/>
          </ac:cxnSpMkLst>
        </pc:cxnChg>
      </pc:sldChg>
      <pc:sldChg chg="delSp modSp add">
        <pc:chgData name="McBitss GmbH" userId="4ded06edbb954e71" providerId="LiveId" clId="{B5973B94-D13A-423A-9BB4-01EA29B50DD8}" dt="2019-01-06T19:18:08.293" v="276" actId="14100"/>
        <pc:sldMkLst>
          <pc:docMk/>
          <pc:sldMk cId="4197923639" sldId="278"/>
        </pc:sldMkLst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98" creationId="{D7AA32D8-4743-41DC-AC7C-0DE451A3A147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0" creationId="{C361D7C1-8C02-4407-86F6-2D9BE527333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2" creationId="{587B7F1B-8A27-42AB-BB0F-9D7D26322B0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30" creationId="{DAF839D9-1413-43D1-9F15-0B613584E6CD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33" creationId="{7F7799D3-9076-4D37-A27A-C287CFA51960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0" creationId="{DC60C682-3821-4335-AB1E-F241525462E3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2" creationId="{F60EBCDB-2A16-4792-A43F-73E32DF41549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5" creationId="{9EC011A4-6AB1-433C-B962-8962F757429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6" creationId="{9119DF75-046F-4357-9F4F-46410DF48FF9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2" creationId="{DA8E2CCC-3B28-4A6C-A87E-828941D3D07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3" creationId="{E594685E-68A3-4D42-8849-031028952903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4" creationId="{FE5FC151-2D92-4319-9DCB-19F7E51A1BA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5" creationId="{FB8724A6-22CC-4CE3-BD64-A6A2D4DE279F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0" creationId="{82CB11D2-45FF-4CE8-8B8C-DC9A904D5524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5" creationId="{9C2C8610-EC0F-4967-89E0-D5DEB995F100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6" creationId="{C744DDE3-E998-4C57-9C5C-7F7EAC41C43E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7" creationId="{09E4C5FD-68D2-451D-82DA-06B4A92429CE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8" creationId="{C93A807D-946A-43DC-B00B-6B39FFA7320E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4" creationId="{A610D2F5-2AC4-4435-A81E-719EAC388FE0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5" creationId="{BE3B6C48-A1C2-4811-9126-378587FE3270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6" creationId="{8429D1D3-69D9-4F76-80D6-6FF8EF94A54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7" creationId="{EE6A0509-72F7-4A79-8C3B-A322FB5FA91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8" creationId="{558ADBFD-3D5F-4097-ABB5-9879EAA1B3B1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9" creationId="{DA432FEE-19A8-411D-9857-D66C350AD34D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0" creationId="{8B4C25F3-C147-475F-A707-2ED7B1C60EE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1" creationId="{8E5FB39D-C8CB-48D0-BF56-53FC257A517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2" creationId="{00FEF94C-1D2D-4098-9797-DABDD617482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3" creationId="{244027D3-6D81-4319-AE35-E9339C9534F3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4" creationId="{71110B92-A354-4EE7-BD12-822E6402063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5" creationId="{8B17ED32-58C3-4BBE-BF59-599FCBCE12D1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286" creationId="{ED67C62D-971C-48BF-9804-87F62B995EB9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287" creationId="{3545D342-B433-42BE-8233-5D35E11BF576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288" creationId="{A7FDF936-3FE6-43E2-9222-925C2C2C66E5}"/>
          </ac:spMkLst>
        </pc:sp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26" creationId="{DBC1EC2C-6841-47E9-B28A-438189290952}"/>
          </ac:cxnSpMkLst>
        </pc:cxn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31" creationId="{4A1C493F-95D1-4B8A-8E1D-113755703E34}"/>
          </ac:cxnSpMkLst>
        </pc:cxnChg>
        <pc:cxnChg chg="mod">
          <ac:chgData name="McBitss GmbH" userId="4ded06edbb954e71" providerId="LiveId" clId="{B5973B94-D13A-423A-9BB4-01EA29B50DD8}" dt="2019-01-06T19:18:08.293" v="276" actId="14100"/>
          <ac:cxnSpMkLst>
            <pc:docMk/>
            <pc:sldMk cId="4197923639" sldId="278"/>
            <ac:cxnSpMk id="134" creationId="{BA6CB73A-53F8-4A08-89F3-D71E2A8FC6AC}"/>
          </ac:cxnSpMkLst>
        </pc:cxn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51" creationId="{0F59E55B-48BD-4DBE-93ED-F21C56B70834}"/>
          </ac:cxnSpMkLst>
        </pc:cxnChg>
        <pc:cxnChg chg="del">
          <ac:chgData name="McBitss GmbH" userId="4ded06edbb954e71" providerId="LiveId" clId="{B5973B94-D13A-423A-9BB4-01EA29B50DD8}" dt="2019-01-06T19:17:32.105" v="268" actId="478"/>
          <ac:cxnSpMkLst>
            <pc:docMk/>
            <pc:sldMk cId="4197923639" sldId="278"/>
            <ac:cxnSpMk id="174" creationId="{50D35F89-749E-4C70-9203-EA9189B7FD7A}"/>
          </ac:cxnSpMkLst>
        </pc:cxnChg>
      </pc:sldChg>
      <pc:sldChg chg="addSp delSp modSp add">
        <pc:chgData name="McBitss GmbH" userId="4ded06edbb954e71" providerId="LiveId" clId="{B5973B94-D13A-423A-9BB4-01EA29B50DD8}" dt="2019-01-06T19:21:10.748" v="309" actId="14100"/>
        <pc:sldMkLst>
          <pc:docMk/>
          <pc:sldMk cId="2865660529" sldId="279"/>
        </pc:sldMkLst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98" creationId="{D7AA32D8-4743-41DC-AC7C-0DE451A3A147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0" creationId="{C361D7C1-8C02-4407-86F6-2D9BE527333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2" creationId="{587B7F1B-8A27-42AB-BB0F-9D7D26322B0C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30" creationId="{DAF839D9-1413-43D1-9F15-0B613584E6CD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33" creationId="{7F7799D3-9076-4D37-A27A-C287CFA51960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0" creationId="{DC60C682-3821-4335-AB1E-F241525462E3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2" creationId="{F60EBCDB-2A16-4792-A43F-73E32DF41549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5" creationId="{9EC011A4-6AB1-433C-B962-8962F757429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6" creationId="{9119DF75-046F-4357-9F4F-46410DF48FF9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2" creationId="{DA8E2CCC-3B28-4A6C-A87E-828941D3D07F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3" creationId="{E594685E-68A3-4D42-8849-031028952903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4" creationId="{FE5FC151-2D92-4319-9DCB-19F7E51A1BAC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5" creationId="{FB8724A6-22CC-4CE3-BD64-A6A2D4DE279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4" creationId="{A610D2F5-2AC4-4435-A81E-719EAC388FE0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5" creationId="{BE3B6C48-A1C2-4811-9126-378587FE3270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6" creationId="{8429D1D3-69D9-4F76-80D6-6FF8EF94A54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7" creationId="{EE6A0509-72F7-4A79-8C3B-A322FB5FA91C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8" creationId="{558ADBFD-3D5F-4097-ABB5-9879EAA1B3B1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9" creationId="{DA432FEE-19A8-411D-9857-D66C350AD34D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80" creationId="{8B4C25F3-C147-475F-A707-2ED7B1C60EE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81" creationId="{8E5FB39D-C8CB-48D0-BF56-53FC257A5178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82" creationId="{00FEF94C-1D2D-4098-9797-DABDD6174828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283" creationId="{244027D3-6D81-4319-AE35-E9339C9534F3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284" creationId="{71110B92-A354-4EE7-BD12-822E6402063C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285" creationId="{8B17ED32-58C3-4BBE-BF59-599FCBCE12D1}"/>
          </ac:spMkLst>
        </pc:spChg>
        <pc:cxnChg chg="add mod">
          <ac:chgData name="McBitss GmbH" userId="4ded06edbb954e71" providerId="LiveId" clId="{B5973B94-D13A-423A-9BB4-01EA29B50DD8}" dt="2019-01-06T19:20:41.368" v="306" actId="1038"/>
          <ac:cxnSpMkLst>
            <pc:docMk/>
            <pc:sldMk cId="2865660529" sldId="279"/>
            <ac:cxnSpMk id="10" creationId="{430F85E5-DD98-4358-AC43-857479BB55CD}"/>
          </ac:cxnSpMkLst>
        </pc:cxnChg>
        <pc:cxnChg chg="mod">
          <ac:chgData name="McBitss GmbH" userId="4ded06edbb954e71" providerId="LiveId" clId="{B5973B94-D13A-423A-9BB4-01EA29B50DD8}" dt="2019-01-06T19:18:43.663" v="280" actId="1076"/>
          <ac:cxnSpMkLst>
            <pc:docMk/>
            <pc:sldMk cId="2865660529" sldId="279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9:18:43.663" v="280" actId="1076"/>
          <ac:cxnSpMkLst>
            <pc:docMk/>
            <pc:sldMk cId="2865660529" sldId="279"/>
            <ac:cxnSpMk id="126" creationId="{DBC1EC2C-6841-47E9-B28A-438189290952}"/>
          </ac:cxnSpMkLst>
        </pc:cxnChg>
        <pc:cxnChg chg="mod">
          <ac:chgData name="McBitss GmbH" userId="4ded06edbb954e71" providerId="LiveId" clId="{B5973B94-D13A-423A-9BB4-01EA29B50DD8}" dt="2019-01-06T19:18:43.663" v="280" actId="1076"/>
          <ac:cxnSpMkLst>
            <pc:docMk/>
            <pc:sldMk cId="2865660529" sldId="279"/>
            <ac:cxnSpMk id="131" creationId="{4A1C493F-95D1-4B8A-8E1D-113755703E34}"/>
          </ac:cxnSpMkLst>
        </pc:cxnChg>
        <pc:cxnChg chg="del mod">
          <ac:chgData name="McBitss GmbH" userId="4ded06edbb954e71" providerId="LiveId" clId="{B5973B94-D13A-423A-9BB4-01EA29B50DD8}" dt="2019-01-06T19:19:40.492" v="290" actId="478"/>
          <ac:cxnSpMkLst>
            <pc:docMk/>
            <pc:sldMk cId="2865660529" sldId="279"/>
            <ac:cxnSpMk id="134" creationId="{BA6CB73A-53F8-4A08-89F3-D71E2A8FC6AC}"/>
          </ac:cxnSpMkLst>
        </pc:cxnChg>
        <pc:cxnChg chg="mod">
          <ac:chgData name="McBitss GmbH" userId="4ded06edbb954e71" providerId="LiveId" clId="{B5973B94-D13A-423A-9BB4-01EA29B50DD8}" dt="2019-01-06T19:20:45.557" v="307" actId="1038"/>
          <ac:cxnSpMkLst>
            <pc:docMk/>
            <pc:sldMk cId="2865660529" sldId="279"/>
            <ac:cxnSpMk id="143" creationId="{47F4F5C3-2326-4DA9-98E5-72E8AD2275ED}"/>
          </ac:cxnSpMkLst>
        </pc:cxnChg>
        <pc:cxnChg chg="del">
          <ac:chgData name="McBitss GmbH" userId="4ded06edbb954e71" providerId="LiveId" clId="{B5973B94-D13A-423A-9BB4-01EA29B50DD8}" dt="2019-01-06T19:18:33.600" v="278" actId="478"/>
          <ac:cxnSpMkLst>
            <pc:docMk/>
            <pc:sldMk cId="2865660529" sldId="279"/>
            <ac:cxnSpMk id="151" creationId="{0F59E55B-48BD-4DBE-93ED-F21C56B70834}"/>
          </ac:cxnSpMkLst>
        </pc:cxnChg>
        <pc:cxnChg chg="mod">
          <ac:chgData name="McBitss GmbH" userId="4ded06edbb954e71" providerId="LiveId" clId="{B5973B94-D13A-423A-9BB4-01EA29B50DD8}" dt="2019-01-06T19:19:51.116" v="291" actId="14100"/>
          <ac:cxnSpMkLst>
            <pc:docMk/>
            <pc:sldMk cId="2865660529" sldId="279"/>
            <ac:cxnSpMk id="240" creationId="{3BC88766-820B-4289-9256-D338F53DE73C}"/>
          </ac:cxnSpMkLst>
        </pc:cxnChg>
        <pc:cxnChg chg="mod">
          <ac:chgData name="McBitss GmbH" userId="4ded06edbb954e71" providerId="LiveId" clId="{B5973B94-D13A-423A-9BB4-01EA29B50DD8}" dt="2019-01-06T19:19:23.617" v="287" actId="14100"/>
          <ac:cxnSpMkLst>
            <pc:docMk/>
            <pc:sldMk cId="2865660529" sldId="279"/>
            <ac:cxnSpMk id="241" creationId="{982B1A36-47F1-4CD4-9D19-AC25E9A45D77}"/>
          </ac:cxnSpMkLst>
        </pc:cxnChg>
        <pc:cxnChg chg="mod">
          <ac:chgData name="McBitss GmbH" userId="4ded06edbb954e71" providerId="LiveId" clId="{B5973B94-D13A-423A-9BB4-01EA29B50DD8}" dt="2019-01-06T19:21:10.748" v="309" actId="14100"/>
          <ac:cxnSpMkLst>
            <pc:docMk/>
            <pc:sldMk cId="2865660529" sldId="279"/>
            <ac:cxnSpMk id="242" creationId="{C56A1C29-28A9-4155-8BDA-719E4665F31D}"/>
          </ac:cxnSpMkLst>
        </pc:cxnChg>
        <pc:cxnChg chg="del">
          <ac:chgData name="McBitss GmbH" userId="4ded06edbb954e71" providerId="LiveId" clId="{B5973B94-D13A-423A-9BB4-01EA29B50DD8}" dt="2019-01-06T19:18:35.182" v="279" actId="478"/>
          <ac:cxnSpMkLst>
            <pc:docMk/>
            <pc:sldMk cId="2865660529" sldId="279"/>
            <ac:cxnSpMk id="243" creationId="{1F1F46AA-E6D0-4600-924E-9AF6D541021E}"/>
          </ac:cxnSpMkLst>
        </pc:cxnChg>
      </pc:sldChg>
      <pc:sldChg chg="addSp delSp modSp add">
        <pc:chgData name="McBitss GmbH" userId="4ded06edbb954e71" providerId="LiveId" clId="{B5973B94-D13A-423A-9BB4-01EA29B50DD8}" dt="2019-01-06T19:25:26.757" v="352" actId="14100"/>
        <pc:sldMkLst>
          <pc:docMk/>
          <pc:sldMk cId="1299280054" sldId="280"/>
        </pc:sldMkLst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98" creationId="{D7AA32D8-4743-41DC-AC7C-0DE451A3A147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0" creationId="{C361D7C1-8C02-4407-86F6-2D9BE527333F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2" creationId="{587B7F1B-8A27-42AB-BB0F-9D7D26322B0C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30" creationId="{DAF839D9-1413-43D1-9F15-0B613584E6CD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0" creationId="{DC60C682-3821-4335-AB1E-F241525462E3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2" creationId="{F60EBCDB-2A16-4792-A43F-73E32DF41549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5" creationId="{9EC011A4-6AB1-433C-B962-8962F7574292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6" creationId="{9119DF75-046F-4357-9F4F-46410DF48FF9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4" creationId="{A610D2F5-2AC4-4435-A81E-719EAC388FE0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5" creationId="{BE3B6C48-A1C2-4811-9126-378587FE3270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6" creationId="{8429D1D3-69D9-4F76-80D6-6FF8EF94A54F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7" creationId="{EE6A0509-72F7-4A79-8C3B-A322FB5FA91C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8" creationId="{558ADBFD-3D5F-4097-ABB5-9879EAA1B3B1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9" creationId="{DA432FEE-19A8-411D-9857-D66C350AD34D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280" creationId="{8B4C25F3-C147-475F-A707-2ED7B1C60EEF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281" creationId="{8E5FB39D-C8CB-48D0-BF56-53FC257A5178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282" creationId="{00FEF94C-1D2D-4098-9797-DABDD6174828}"/>
          </ac:spMkLst>
        </pc:spChg>
        <pc:cxnChg chg="add del mod">
          <ac:chgData name="McBitss GmbH" userId="4ded06edbb954e71" providerId="LiveId" clId="{B5973B94-D13A-423A-9BB4-01EA29B50DD8}" dt="2019-01-06T19:25:26.757" v="352" actId="14100"/>
          <ac:cxnSpMkLst>
            <pc:docMk/>
            <pc:sldMk cId="1299280054" sldId="280"/>
            <ac:cxnSpMk id="10" creationId="{430F85E5-DD98-4358-AC43-857479BB55CD}"/>
          </ac:cxnSpMkLst>
        </pc:cxnChg>
        <pc:cxnChg chg="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126" creationId="{DBC1EC2C-6841-47E9-B28A-438189290952}"/>
          </ac:cxnSpMkLst>
        </pc:cxnChg>
        <pc:cxnChg chg="del">
          <ac:chgData name="McBitss GmbH" userId="4ded06edbb954e71" providerId="LiveId" clId="{B5973B94-D13A-423A-9BB4-01EA29B50DD8}" dt="2019-01-06T19:23:10.150" v="319" actId="478"/>
          <ac:cxnSpMkLst>
            <pc:docMk/>
            <pc:sldMk cId="1299280054" sldId="280"/>
            <ac:cxnSpMk id="131" creationId="{4A1C493F-95D1-4B8A-8E1D-113755703E34}"/>
          </ac:cxnSpMkLst>
        </pc:cxnChg>
        <pc:cxnChg chg="add del 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240" creationId="{3BC88766-820B-4289-9256-D338F53DE73C}"/>
          </ac:cxnSpMkLst>
        </pc:cxnChg>
        <pc:cxnChg chg="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241" creationId="{982B1A36-47F1-4CD4-9D19-AC25E9A45D77}"/>
          </ac:cxnSpMkLst>
        </pc:cxnChg>
        <pc:cxnChg chg="del">
          <ac:chgData name="McBitss GmbH" userId="4ded06edbb954e71" providerId="LiveId" clId="{B5973B94-D13A-423A-9BB4-01EA29B50DD8}" dt="2019-01-06T19:23:11.436" v="320" actId="478"/>
          <ac:cxnSpMkLst>
            <pc:docMk/>
            <pc:sldMk cId="1299280054" sldId="280"/>
            <ac:cxnSpMk id="242" creationId="{C56A1C29-28A9-4155-8BDA-719E4665F31D}"/>
          </ac:cxnSpMkLst>
        </pc:cxnChg>
      </pc:sldChg>
      <pc:sldChg chg="addSp delSp modSp add ord">
        <pc:chgData name="McBitss GmbH" userId="4ded06edbb954e71" providerId="LiveId" clId="{B5973B94-D13A-423A-9BB4-01EA29B50DD8}" dt="2019-01-06T19:31:32.508" v="418" actId="1076"/>
        <pc:sldMkLst>
          <pc:docMk/>
          <pc:sldMk cId="1435997317" sldId="281"/>
        </pc:sldMkLst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1" creationId="{98C4E212-2E9B-49A3-89A8-6EE715E896DB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2" creationId="{929640E4-CA84-4128-A7CB-3E3B34517E6B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3" creationId="{8BAB6D41-FC40-4A30-99B7-FA92A3EDDC31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4" creationId="{98426E31-3FFB-4F93-BE57-CBF84C2AAFA5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6" creationId="{CA2AFB80-470E-41D7-9F4F-08C4BF3FFC7F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7" creationId="{5CA9E355-2DA7-46E5-9DB4-6713AC752EAD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66" creationId="{B0A6206B-454A-4D31-A3D4-CD1E21E41C57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67" creationId="{D5264B14-0EE2-4926-A69C-90CEC9F7226C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69" creationId="{631013C8-10F5-41DA-8E91-F60E6B3172FF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0" creationId="{C8F79D55-9C85-403C-B589-EEB1DE30184D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1" creationId="{33F04EAF-CD52-4112-8C36-177227D2B7AE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2" creationId="{FEAC4255-5DF8-493E-9808-C219C5637CA1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4" creationId="{52613B60-18E0-4F48-86A3-B4AFCDDCB7D2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5" creationId="{48AC5CE6-CF58-41DA-9F28-43A7A7D3893E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6" creationId="{2054E065-5A60-4D7B-85A1-663B366D4964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7" creationId="{B12FAF6E-7563-487E-8A3B-4EFFFE215176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79" creationId="{787E95B4-D8F4-42E9-81BA-86122CD43CAE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4" creationId="{D1C42626-964E-4C35-881A-0147D6BE8F9E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5" creationId="{24EC5F65-784E-4C5F-9745-C01F632C3064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6" creationId="{50CC8CB5-26AE-4AC8-8223-310B0C34D747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7" creationId="{35349E79-0605-4A76-9F9B-68FAB626F116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89" creationId="{B7F4C50D-3564-4D84-8C3E-77564EF5E0FB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0" creationId="{1FF1AFED-A672-404E-B5C1-5990F4FE2355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1" creationId="{51BFCE58-513D-4A7E-ADF0-9EA3D9011A01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2" creationId="{06F7DC9C-DC99-4FA3-8AE5-3AEB0B866CB5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4" creationId="{446C2EC0-F196-46DF-AA59-991796958E3D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5" creationId="{1D00ABD0-C2A2-49E8-9838-B4E6CE7BA78E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6" creationId="{9BC8BE3D-A6F3-47F8-8A42-F053C67AB7E6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7" creationId="{DEBD51C5-418C-4DCF-ADCF-0D1911E133E0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01" creationId="{5299A4A8-84CF-4B36-8115-42FFFFEAA782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03" creationId="{B1F74FE8-157D-4D2C-883B-4802B736296B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08" creationId="{9582F224-93E2-443B-A3A1-65A7BB4189C2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09" creationId="{2ADB38FE-B125-447C-86F4-C9BE49BF5366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10" creationId="{EA3B8F24-4E12-4F7F-ADBD-10278E03849F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11" creationId="{BB7077D0-DCB6-47EB-9EE9-7B521AEED430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17" creationId="{597E56B0-DF6C-4974-8CF5-234AB56A28E2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18" creationId="{5FC5078E-F302-4FE8-843C-59AFA86F691C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19" creationId="{FBD0AB7E-0F56-4525-A572-4001C31B9A08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20" creationId="{C361D7C1-8C02-4407-86F6-2D9BE527333F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2" creationId="{587B7F1B-8A27-42AB-BB0F-9D7D26322B0C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7" creationId="{8760E5D5-A405-4321-BCC1-212EAEF30E88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8" creationId="{BBEB9A25-C6E8-4F73-8FD0-91661FE2E46B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9" creationId="{2A9C7B92-0945-492E-82FA-3FF685EEBC72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30" creationId="{DAF839D9-1413-43D1-9F15-0B613584E6CD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265" creationId="{0EE33D12-707F-4EB1-8B3E-B4851B6D85A0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266" creationId="{10C19867-7597-445A-8E3E-B851808B8422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267" creationId="{B128B8AF-9DA4-41E6-ABEF-72554CEBA708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268" creationId="{89E1E312-5F3A-4FD0-96B9-B383F532762D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269" creationId="{52BB5286-353F-424D-8C92-46EAEE1871E5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270" creationId="{53CD7960-9D56-40EC-AC71-ADC40C9CD911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274" creationId="{A610D2F5-2AC4-4435-A81E-719EAC388FE0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275" creationId="{BE3B6C48-A1C2-4811-9126-378587FE3270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276" creationId="{8429D1D3-69D9-4F76-80D6-6FF8EF94A54F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277" creationId="{EE6A0509-72F7-4A79-8C3B-A322FB5FA91C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278" creationId="{558ADBFD-3D5F-4097-ABB5-9879EAA1B3B1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279" creationId="{DA432FEE-19A8-411D-9857-D66C350AD34D}"/>
          </ac:spMkLst>
        </pc:spChg>
        <pc:cxnChg chg="add del mod">
          <ac:chgData name="McBitss GmbH" userId="4ded06edbb954e71" providerId="LiveId" clId="{B5973B94-D13A-423A-9BB4-01EA29B50DD8}" dt="2019-01-06T19:28:23.950" v="380" actId="478"/>
          <ac:cxnSpMkLst>
            <pc:docMk/>
            <pc:sldMk cId="1435997317" sldId="281"/>
            <ac:cxnSpMk id="7" creationId="{36C4A502-9CA5-443D-8AEE-7CA6D28C0348}"/>
          </ac:cxnSpMkLst>
        </pc:cxnChg>
        <pc:cxnChg chg="del mod">
          <ac:chgData name="McBitss GmbH" userId="4ded06edbb954e71" providerId="LiveId" clId="{B5973B94-D13A-423A-9BB4-01EA29B50DD8}" dt="2019-01-06T19:26:56.124" v="363" actId="478"/>
          <ac:cxnSpMkLst>
            <pc:docMk/>
            <pc:sldMk cId="1435997317" sldId="281"/>
            <ac:cxnSpMk id="10" creationId="{430F85E5-DD98-4358-AC43-857479BB55CD}"/>
          </ac:cxnSpMkLst>
        </pc:cxnChg>
        <pc:cxnChg chg="add del mod">
          <ac:chgData name="McBitss GmbH" userId="4ded06edbb954e71" providerId="LiveId" clId="{B5973B94-D13A-423A-9BB4-01EA29B50DD8}" dt="2019-01-06T19:31:15.211" v="417" actId="478"/>
          <ac:cxnSpMkLst>
            <pc:docMk/>
            <pc:sldMk cId="1435997317" sldId="281"/>
            <ac:cxnSpMk id="22" creationId="{6379254A-33A8-4EC1-A27B-FCA58B214A98}"/>
          </ac:cxnSpMkLst>
        </pc:cxnChg>
        <pc:cxnChg chg="mod">
          <ac:chgData name="McBitss GmbH" userId="4ded06edbb954e71" providerId="LiveId" clId="{B5973B94-D13A-423A-9BB4-01EA29B50DD8}" dt="2019-01-06T19:31:32.508" v="418" actId="1076"/>
          <ac:cxnSpMkLst>
            <pc:docMk/>
            <pc:sldMk cId="1435997317" sldId="281"/>
            <ac:cxnSpMk id="45" creationId="{A984E263-542D-4FD8-9384-E023532696AD}"/>
          </ac:cxnSpMkLst>
        </pc:cxnChg>
        <pc:cxnChg chg="del mod">
          <ac:chgData name="McBitss GmbH" userId="4ded06edbb954e71" providerId="LiveId" clId="{B5973B94-D13A-423A-9BB4-01EA29B50DD8}" dt="2019-01-06T19:31:13.412" v="416" actId="478"/>
          <ac:cxnSpMkLst>
            <pc:docMk/>
            <pc:sldMk cId="1435997317" sldId="281"/>
            <ac:cxnSpMk id="73" creationId="{9DFD1002-4E83-40EC-9BF6-8F00EBC4B4EF}"/>
          </ac:cxnSpMkLst>
        </pc:cxnChg>
        <pc:cxnChg chg="add del mod">
          <ac:chgData name="McBitss GmbH" userId="4ded06edbb954e71" providerId="LiveId" clId="{B5973B94-D13A-423A-9BB4-01EA29B50DD8}" dt="2019-01-06T19:29:24.844" v="393" actId="478"/>
          <ac:cxnSpMkLst>
            <pc:docMk/>
            <pc:sldMk cId="1435997317" sldId="281"/>
            <ac:cxnSpMk id="83" creationId="{1A2DB32F-F162-488D-A172-F4D5FA2CC8E9}"/>
          </ac:cxnSpMkLst>
        </pc:cxnChg>
        <pc:cxnChg chg="del mod">
          <ac:chgData name="McBitss GmbH" userId="4ded06edbb954e71" providerId="LiveId" clId="{B5973B94-D13A-423A-9BB4-01EA29B50DD8}" dt="2019-01-06T19:30:29.220" v="403" actId="478"/>
          <ac:cxnSpMkLst>
            <pc:docMk/>
            <pc:sldMk cId="1435997317" sldId="281"/>
            <ac:cxnSpMk id="93" creationId="{7CB6F549-76D4-44B2-994D-6C8B6DDE6B35}"/>
          </ac:cxnSpMkLst>
        </pc:cxnChg>
        <pc:cxnChg chg="del">
          <ac:chgData name="McBitss GmbH" userId="4ded06edbb954e71" providerId="LiveId" clId="{B5973B94-D13A-423A-9BB4-01EA29B50DD8}" dt="2019-01-06T19:28:37.580" v="383" actId="478"/>
          <ac:cxnSpMkLst>
            <pc:docMk/>
            <pc:sldMk cId="1435997317" sldId="281"/>
            <ac:cxnSpMk id="102" creationId="{5A02C257-1F6D-4E50-9487-56F0B9629BD7}"/>
          </ac:cxnSpMkLst>
        </pc:cxnChg>
        <pc:cxnChg chg="del">
          <ac:chgData name="McBitss GmbH" userId="4ded06edbb954e71" providerId="LiveId" clId="{B5973B94-D13A-423A-9BB4-01EA29B50DD8}" dt="2019-01-06T19:28:34.310" v="382" actId="478"/>
          <ac:cxnSpMkLst>
            <pc:docMk/>
            <pc:sldMk cId="1435997317" sldId="281"/>
            <ac:cxnSpMk id="107" creationId="{B6CFFE0A-CA4E-4AA6-9698-5F3F5F810A22}"/>
          </ac:cxnSpMkLst>
        </pc:cxnChg>
        <pc:cxnChg chg="del">
          <ac:chgData name="McBitss GmbH" userId="4ded06edbb954e71" providerId="LiveId" clId="{B5973B94-D13A-423A-9BB4-01EA29B50DD8}" dt="2019-01-06T19:26:20.514" v="355" actId="478"/>
          <ac:cxnSpMkLst>
            <pc:docMk/>
            <pc:sldMk cId="1435997317" sldId="281"/>
            <ac:cxnSpMk id="116" creationId="{524AA376-9F9F-4AC8-B83A-DC6A01714750}"/>
          </ac:cxnSpMkLst>
        </pc:cxnChg>
        <pc:cxnChg chg="del mod">
          <ac:chgData name="McBitss GmbH" userId="4ded06edbb954e71" providerId="LiveId" clId="{B5973B94-D13A-423A-9BB4-01EA29B50DD8}" dt="2019-01-06T19:28:21.709" v="379" actId="478"/>
          <ac:cxnSpMkLst>
            <pc:docMk/>
            <pc:sldMk cId="1435997317" sldId="281"/>
            <ac:cxnSpMk id="126" creationId="{DBC1EC2C-6841-47E9-B28A-438189290952}"/>
          </ac:cxnSpMkLst>
        </pc:cxnChg>
        <pc:cxnChg chg="del mod">
          <ac:chgData name="McBitss GmbH" userId="4ded06edbb954e71" providerId="LiveId" clId="{B5973B94-D13A-423A-9BB4-01EA29B50DD8}" dt="2019-01-06T19:30:30.628" v="404" actId="478"/>
          <ac:cxnSpMkLst>
            <pc:docMk/>
            <pc:sldMk cId="1435997317" sldId="281"/>
            <ac:cxnSpMk id="141" creationId="{7046FDDF-7241-4EBB-AAA5-55763DF93E5C}"/>
          </ac:cxnSpMkLst>
        </pc:cxnChg>
        <pc:cxnChg chg="del mod">
          <ac:chgData name="McBitss GmbH" userId="4ded06edbb954e71" providerId="LiveId" clId="{B5973B94-D13A-423A-9BB4-01EA29B50DD8}" dt="2019-01-06T19:30:40.291" v="407" actId="478"/>
          <ac:cxnSpMkLst>
            <pc:docMk/>
            <pc:sldMk cId="1435997317" sldId="281"/>
            <ac:cxnSpMk id="143" creationId="{47F4F5C3-2326-4DA9-98E5-72E8AD2275ED}"/>
          </ac:cxnSpMkLst>
        </pc:cxnChg>
        <pc:cxnChg chg="del mod">
          <ac:chgData name="McBitss GmbH" userId="4ded06edbb954e71" providerId="LiveId" clId="{B5973B94-D13A-423A-9BB4-01EA29B50DD8}" dt="2019-01-06T19:29:26.076" v="394" actId="478"/>
          <ac:cxnSpMkLst>
            <pc:docMk/>
            <pc:sldMk cId="1435997317" sldId="281"/>
            <ac:cxnSpMk id="144" creationId="{62DE4D11-A89F-4DC7-9F11-CCE29649AA3B}"/>
          </ac:cxnSpMkLst>
        </pc:cxnChg>
        <pc:cxnChg chg="del mod">
          <ac:chgData name="McBitss GmbH" userId="4ded06edbb954e71" providerId="LiveId" clId="{B5973B94-D13A-423A-9BB4-01EA29B50DD8}" dt="2019-01-06T19:26:20.514" v="355" actId="478"/>
          <ac:cxnSpMkLst>
            <pc:docMk/>
            <pc:sldMk cId="1435997317" sldId="281"/>
            <ac:cxnSpMk id="240" creationId="{3BC88766-820B-4289-9256-D338F53DE73C}"/>
          </ac:cxnSpMkLst>
        </pc:cxnChg>
        <pc:cxnChg chg="del mod">
          <ac:chgData name="McBitss GmbH" userId="4ded06edbb954e71" providerId="LiveId" clId="{B5973B94-D13A-423A-9BB4-01EA29B50DD8}" dt="2019-01-06T19:27:23.955" v="367" actId="478"/>
          <ac:cxnSpMkLst>
            <pc:docMk/>
            <pc:sldMk cId="1435997317" sldId="281"/>
            <ac:cxnSpMk id="241" creationId="{982B1A36-47F1-4CD4-9D19-AC25E9A45D77}"/>
          </ac:cxnSpMkLst>
        </pc:cxnChg>
      </pc:sldChg>
      <pc:sldChg chg="add">
        <pc:chgData name="McBitss GmbH" userId="4ded06edbb954e71" providerId="LiveId" clId="{B5973B94-D13A-423A-9BB4-01EA29B50DD8}" dt="2019-01-06T19:28:15.369" v="376"/>
        <pc:sldMkLst>
          <pc:docMk/>
          <pc:sldMk cId="1332169283" sldId="282"/>
        </pc:sldMkLst>
      </pc:sldChg>
      <pc:sldChg chg="add">
        <pc:chgData name="McBitss GmbH" userId="4ded06edbb954e71" providerId="LiveId" clId="{B5973B94-D13A-423A-9BB4-01EA29B50DD8}" dt="2019-01-06T19:28:27.865" v="381"/>
        <pc:sldMkLst>
          <pc:docMk/>
          <pc:sldMk cId="1089877456" sldId="283"/>
        </pc:sldMkLst>
      </pc:sldChg>
      <pc:sldChg chg="add">
        <pc:chgData name="McBitss GmbH" userId="4ded06edbb954e71" providerId="LiveId" clId="{B5973B94-D13A-423A-9BB4-01EA29B50DD8}" dt="2019-01-06T19:29:13.425" v="390"/>
        <pc:sldMkLst>
          <pc:docMk/>
          <pc:sldMk cId="3345386785" sldId="284"/>
        </pc:sldMkLst>
      </pc:sldChg>
      <pc:sldChg chg="add">
        <pc:chgData name="McBitss GmbH" userId="4ded06edbb954e71" providerId="LiveId" clId="{B5973B94-D13A-423A-9BB4-01EA29B50DD8}" dt="2019-01-06T19:30:24.069" v="402"/>
        <pc:sldMkLst>
          <pc:docMk/>
          <pc:sldMk cId="418801189" sldId="285"/>
        </pc:sldMkLst>
      </pc:sldChg>
      <pc:sldChg chg="add">
        <pc:chgData name="McBitss GmbH" userId="4ded06edbb954e71" providerId="LiveId" clId="{B5973B94-D13A-423A-9BB4-01EA29B50DD8}" dt="2019-01-06T19:31:09.104" v="415"/>
        <pc:sldMkLst>
          <pc:docMk/>
          <pc:sldMk cId="2759583114" sldId="286"/>
        </pc:sldMkLst>
      </pc:sldChg>
      <pc:sldMasterChg chg="modSldLayout">
        <pc:chgData name="McBitss GmbH" userId="4ded06edbb954e71" providerId="LiveId" clId="{B5973B94-D13A-423A-9BB4-01EA29B50DD8}" dt="2019-01-06T19:05:04.306" v="209" actId="20577"/>
        <pc:sldMasterMkLst>
          <pc:docMk/>
          <pc:sldMasterMk cId="2906494348" sldId="2147483648"/>
        </pc:sldMasterMkLst>
        <pc:sldLayoutChg chg="addSp delSp modSp">
          <pc:chgData name="McBitss GmbH" userId="4ded06edbb954e71" providerId="LiveId" clId="{B5973B94-D13A-423A-9BB4-01EA29B50DD8}" dt="2019-01-06T19:05:04.306" v="209" actId="20577"/>
          <pc:sldLayoutMkLst>
            <pc:docMk/>
            <pc:sldMasterMk cId="2906494348" sldId="2147483648"/>
            <pc:sldLayoutMk cId="3678470861" sldId="2147483660"/>
          </pc:sldLayoutMkLst>
          <pc:spChg chg="add del mod">
            <ac:chgData name="McBitss GmbH" userId="4ded06edbb954e71" providerId="LiveId" clId="{B5973B94-D13A-423A-9BB4-01EA29B50DD8}" dt="2019-01-06T18:52:30.294" v="14" actId="478"/>
            <ac:spMkLst>
              <pc:docMk/>
              <pc:sldMasterMk cId="2906494348" sldId="2147483648"/>
              <pc:sldLayoutMk cId="3678470861" sldId="2147483660"/>
              <ac:spMk id="2" creationId="{A9F2FE49-B858-472B-9FC6-3522C2911AE5}"/>
            </ac:spMkLst>
          </pc:spChg>
          <pc:spChg chg="add mod">
            <ac:chgData name="McBitss GmbH" userId="4ded06edbb954e71" providerId="LiveId" clId="{B5973B94-D13A-423A-9BB4-01EA29B50DD8}" dt="2019-01-06T19:05:04.306" v="209" actId="20577"/>
            <ac:spMkLst>
              <pc:docMk/>
              <pc:sldMasterMk cId="2906494348" sldId="2147483648"/>
              <pc:sldLayoutMk cId="3678470861" sldId="2147483660"/>
              <ac:spMk id="4" creationId="{56E81065-D07A-4F9C-BD64-58ABA17CDA59}"/>
            </ac:spMkLst>
          </pc:spChg>
          <pc:spChg chg="mod">
            <ac:chgData name="McBitss GmbH" userId="4ded06edbb954e71" providerId="LiveId" clId="{B5973B94-D13A-423A-9BB4-01EA29B50DD8}" dt="2019-01-06T18:50:51.395" v="3" actId="122"/>
            <ac:spMkLst>
              <pc:docMk/>
              <pc:sldMasterMk cId="2906494348" sldId="2147483648"/>
              <pc:sldLayoutMk cId="3678470861" sldId="2147483660"/>
              <ac:spMk id="7" creationId="{6CA253A9-8BC0-4F5A-9FEF-FA85BE5E132F}"/>
            </ac:spMkLst>
          </pc:spChg>
          <pc:spChg chg="add mod">
            <ac:chgData name="McBitss GmbH" userId="4ded06edbb954e71" providerId="LiveId" clId="{B5973B94-D13A-423A-9BB4-01EA29B50DD8}" dt="2019-01-06T18:51:03.151" v="5" actId="571"/>
            <ac:spMkLst>
              <pc:docMk/>
              <pc:sldMasterMk cId="2906494348" sldId="2147483648"/>
              <pc:sldLayoutMk cId="3678470861" sldId="2147483660"/>
              <ac:spMk id="8" creationId="{5C488F7A-74FC-4E0A-B028-514E61D98232}"/>
            </ac:spMkLst>
          </pc:spChg>
          <pc:spChg chg="add del mod">
            <ac:chgData name="McBitss GmbH" userId="4ded06edbb954e71" providerId="LiveId" clId="{B5973B94-D13A-423A-9BB4-01EA29B50DD8}" dt="2019-01-06T18:52:03.659" v="9"/>
            <ac:spMkLst>
              <pc:docMk/>
              <pc:sldMasterMk cId="2906494348" sldId="2147483648"/>
              <pc:sldLayoutMk cId="3678470861" sldId="2147483660"/>
              <ac:spMk id="9" creationId="{B1AA5661-B9C4-4DDE-81A0-813FB616D62F}"/>
            </ac:spMkLst>
          </pc:spChg>
          <pc:spChg chg="mod">
            <ac:chgData name="McBitss GmbH" userId="4ded06edbb954e71" providerId="LiveId" clId="{B5973B94-D13A-423A-9BB4-01EA29B50DD8}" dt="2019-01-06T18:52:21.631" v="11"/>
            <ac:spMkLst>
              <pc:docMk/>
              <pc:sldMasterMk cId="2906494348" sldId="2147483648"/>
              <pc:sldLayoutMk cId="3678470861" sldId="2147483660"/>
              <ac:spMk id="14" creationId="{A8381C49-3DF0-40E0-BD9C-0B97BDE4A52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7/1/2019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7/1/2019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7/1/2019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52219" y="235801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22620" y="23738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52219" y="26484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52219" y="280495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52219" y="302623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12889" y="301189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71422" y="301189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 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22721" y="318906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 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59427" y="319816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  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99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  <a:endCxn id="170" idx="0"/>
          </p:cNvCxnSpPr>
          <p:nvPr/>
        </p:nvCxnSpPr>
        <p:spPr>
          <a:xfrm rot="16200000" flipH="1">
            <a:off x="4400993" y="3509524"/>
            <a:ext cx="3269081" cy="22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4871553" y="51452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4871553" y="58134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4832223" y="57990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6090756" y="57990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4842055" y="5976260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6278762" y="59853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SOC10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4854468" y="517851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4884067" y="544327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4884067" y="55899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</p:spTree>
    <p:extLst>
      <p:ext uri="{BB962C8B-B14F-4D97-AF65-F5344CB8AC3E}">
        <p14:creationId xmlns:p14="http://schemas.microsoft.com/office/powerpoint/2010/main" val="3642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4489519" y="3411923"/>
            <a:ext cx="3080669" cy="9077"/>
          </a:xfrm>
          <a:prstGeom prst="bentConnector3">
            <a:avLst>
              <a:gd name="adj1" fmla="val 988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6288185" y="51707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6288185" y="58389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6248855" y="58245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7507388" y="58245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6258688" y="6001753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7695394" y="60108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3494408" y="51623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3494408" y="58306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3455078" y="58162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4713611" y="58162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3464910" y="5993451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4901617" y="60025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SOC10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  <a:endCxn id="170" idx="0"/>
          </p:cNvCxnSpPr>
          <p:nvPr/>
        </p:nvCxnSpPr>
        <p:spPr>
          <a:xfrm rot="10800000" flipV="1">
            <a:off x="4659531" y="4937391"/>
            <a:ext cx="1365784" cy="2250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3477323" y="519570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3506922" y="546046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3506922" y="560713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6281142" y="5166684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6310741" y="544127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6310741" y="560761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CB754A-23C6-426A-886A-91CD7E8C0C87}"/>
              </a:ext>
            </a:extLst>
          </p:cNvPr>
          <p:cNvCxnSpPr>
            <a:cxnSpLocks/>
            <a:endCxn id="289" idx="0"/>
          </p:cNvCxnSpPr>
          <p:nvPr/>
        </p:nvCxnSpPr>
        <p:spPr>
          <a:xfrm>
            <a:off x="5955733" y="4937391"/>
            <a:ext cx="1505331" cy="2292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Cost4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NOR4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SOC4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Cost5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Grade5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NOR5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SOC5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Cost7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Grade7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NOR7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SOC7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Cost6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Grade6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NOR6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SOC6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endCxn id="289" idx="0"/>
          </p:cNvCxnSpPr>
          <p:nvPr/>
        </p:nvCxnSpPr>
        <p:spPr>
          <a:xfrm rot="16200000" flipH="1">
            <a:off x="4396143" y="3536063"/>
            <a:ext cx="3297176" cy="48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Cost8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Grade8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NOR8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SOC8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Cost9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Grade9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NOR9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SOC9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4874272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4874272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4834942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Cost11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6093475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Grade11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4844775" y="6022140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NOR11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6281481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SOC11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2080495" y="518278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2080495" y="585101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2041165" y="583667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3299698" y="583667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Grade10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2050997" y="6013838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NOR10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3487704" y="602294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SOC10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7717949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7717949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7678619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Cost12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8937152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7688452" y="6022141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NOR12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9125158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SOC12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7151" y="4989289"/>
            <a:ext cx="1561290" cy="2076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  <a:endCxn id="170" idx="0"/>
          </p:cNvCxnSpPr>
          <p:nvPr/>
        </p:nvCxnSpPr>
        <p:spPr>
          <a:xfrm rot="10800000" flipV="1">
            <a:off x="3245618" y="4981468"/>
            <a:ext cx="2791984" cy="2013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7608441" y="4982168"/>
            <a:ext cx="1272651" cy="206954"/>
          </a:xfrm>
          <a:prstGeom prst="bentConnector3">
            <a:avLst>
              <a:gd name="adj1" fmla="val 1002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2063410" y="5216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2093009" y="54808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2093009" y="562752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4867229" y="518707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4896828" y="546166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4896828" y="562800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7688350" y="518640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7717949" y="54609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7717949" y="562733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Department12</a:t>
            </a:r>
          </a:p>
        </p:txBody>
      </p: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Name1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Position1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Department1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Name2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Position2</a:t>
            </a:r>
            <a:endParaRPr lang="en-SG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Department2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5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Cost4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NOR4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SOC4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Cost5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Grade5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NOR5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SOC5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Cost7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Grade7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NOR7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SOC7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Cost6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Grade6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NOR6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SOC6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5400000">
            <a:off x="4582528" y="3345221"/>
            <a:ext cx="2915107" cy="4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Cost8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Grade8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NOR8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SOC8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Cost9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Grade9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NOR9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SOC9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3428860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3428860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3389530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Cost11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4648063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Grade11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3399363" y="6034156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NOR11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4836069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SOC11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635083" y="51948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635083" y="58630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595753" y="58486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1854286" y="58486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Grade10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605585" y="6025854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NOR10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2042292" y="60349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SOC10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6272537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6272537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6233207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Cost12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7491740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6243040" y="6034157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NOR12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7679746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SOC12 </a:t>
            </a:r>
            <a:endParaRPr lang="en-SG" sz="9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C5162D-4D3B-4A3B-9BEA-07D4759426AF}"/>
              </a:ext>
            </a:extLst>
          </p:cNvPr>
          <p:cNvSpPr/>
          <p:nvPr/>
        </p:nvSpPr>
        <p:spPr>
          <a:xfrm>
            <a:off x="9090512" y="51915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7BD35B-49DA-4127-9885-8CB70314DBB0}"/>
              </a:ext>
            </a:extLst>
          </p:cNvPr>
          <p:cNvCxnSpPr/>
          <p:nvPr/>
        </p:nvCxnSpPr>
        <p:spPr>
          <a:xfrm>
            <a:off x="9090512" y="58598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6F09E06-DD9F-4E0F-A982-D10A17CEB684}"/>
              </a:ext>
            </a:extLst>
          </p:cNvPr>
          <p:cNvSpPr txBox="1"/>
          <p:nvPr/>
        </p:nvSpPr>
        <p:spPr>
          <a:xfrm>
            <a:off x="9051182" y="58454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Cost13 </a:t>
            </a:r>
            <a:endParaRPr lang="en-SG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3B2B7B-27B1-49D4-AF60-F7AD76C5D2AE}"/>
              </a:ext>
            </a:extLst>
          </p:cNvPr>
          <p:cNvSpPr txBox="1"/>
          <p:nvPr/>
        </p:nvSpPr>
        <p:spPr>
          <a:xfrm>
            <a:off x="10309715" y="58454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Grade13 </a:t>
            </a:r>
            <a:endParaRPr lang="en-SG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90BC76-9850-40A9-87ED-E872DB37EB7D}"/>
              </a:ext>
            </a:extLst>
          </p:cNvPr>
          <p:cNvSpPr txBox="1"/>
          <p:nvPr/>
        </p:nvSpPr>
        <p:spPr>
          <a:xfrm>
            <a:off x="9061015" y="6022651"/>
            <a:ext cx="987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NOR13 </a:t>
            </a:r>
            <a:endParaRPr lang="en-SG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2D2E667-A540-46A0-A700-4AFA3F1C7CAD}"/>
              </a:ext>
            </a:extLst>
          </p:cNvPr>
          <p:cNvSpPr txBox="1"/>
          <p:nvPr/>
        </p:nvSpPr>
        <p:spPr>
          <a:xfrm>
            <a:off x="10497721" y="60317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SOC13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5604" y="4986175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</p:cNvCxnSpPr>
          <p:nvPr/>
        </p:nvCxnSpPr>
        <p:spPr>
          <a:xfrm rot="5400000">
            <a:off x="3702120" y="286254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6140473" y="4987406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3EF573AC-8F68-4164-B459-C4A1E40DDED5}"/>
              </a:ext>
            </a:extLst>
          </p:cNvPr>
          <p:cNvCxnSpPr>
            <a:cxnSpLocks/>
          </p:cNvCxnSpPr>
          <p:nvPr/>
        </p:nvCxnSpPr>
        <p:spPr>
          <a:xfrm>
            <a:off x="6088471" y="4980854"/>
            <a:ext cx="4162954" cy="228587"/>
          </a:xfrm>
          <a:prstGeom prst="bentConnector3">
            <a:avLst>
              <a:gd name="adj1" fmla="val 998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617998" y="52281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647597" y="549286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647597" y="5639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3421817" y="51990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3451416" y="54736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3451416" y="56400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6242938" y="519841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6272537" y="54730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6272537" y="5639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C68D043-0777-43FC-9A75-B8118C4D8B5C}"/>
              </a:ext>
            </a:extLst>
          </p:cNvPr>
          <p:cNvSpPr txBox="1"/>
          <p:nvPr/>
        </p:nvSpPr>
        <p:spPr>
          <a:xfrm>
            <a:off x="9073727" y="518962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7763B9A-68F4-43DB-9300-75446B1A6775}"/>
              </a:ext>
            </a:extLst>
          </p:cNvPr>
          <p:cNvSpPr txBox="1"/>
          <p:nvPr/>
        </p:nvSpPr>
        <p:spPr>
          <a:xfrm>
            <a:off x="9103326" y="54642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80EAF1B-C032-4CE7-962A-03EF50B329D3}"/>
              </a:ext>
            </a:extLst>
          </p:cNvPr>
          <p:cNvSpPr txBox="1"/>
          <p:nvPr/>
        </p:nvSpPr>
        <p:spPr>
          <a:xfrm>
            <a:off x="9103326" y="56305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Department13</a:t>
            </a:r>
          </a:p>
        </p:txBody>
      </p:sp>
    </p:spTree>
    <p:extLst>
      <p:ext uri="{BB962C8B-B14F-4D97-AF65-F5344CB8AC3E}">
        <p14:creationId xmlns:p14="http://schemas.microsoft.com/office/powerpoint/2010/main" val="3864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 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:Cost1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Cost4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NOR4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SOC4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</p:spTree>
    <p:extLst>
      <p:ext uri="{BB962C8B-B14F-4D97-AF65-F5344CB8AC3E}">
        <p14:creationId xmlns:p14="http://schemas.microsoft.com/office/powerpoint/2010/main" val="10898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6271070" y="380926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6271070" y="447748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6231740" y="446314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7490273" y="446314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6241573" y="464031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7678279" y="464942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3477293" y="380096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3477293" y="446918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3437963" y="445484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4696496" y="445484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3447796" y="463201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4884502" y="464111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6044223" y="3578529"/>
            <a:ext cx="1378637" cy="228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4138" y="3576448"/>
            <a:ext cx="1395359" cy="203634"/>
          </a:xfrm>
          <a:prstGeom prst="bentConnector3">
            <a:avLst>
              <a:gd name="adj1" fmla="val 1000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3462826" y="379763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3492425" y="407222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3492425" y="423857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6242938" y="380718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6272537" y="408177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6272537" y="4248115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F85E5-DD98-4358-AC43-857479BB55CD}"/>
              </a:ext>
            </a:extLst>
          </p:cNvPr>
          <p:cNvCxnSpPr>
            <a:cxnSpLocks/>
          </p:cNvCxnSpPr>
          <p:nvPr/>
        </p:nvCxnSpPr>
        <p:spPr>
          <a:xfrm>
            <a:off x="6045050" y="1960531"/>
            <a:ext cx="2442" cy="16138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8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874953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874953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835623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094156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845456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282162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081176" y="370264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081176" y="437086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41846" y="435652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00379" y="435652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51679" y="453369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488385" y="454279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718630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718630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679300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8937833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689133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125839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7961" y="3488780"/>
            <a:ext cx="1543401" cy="225664"/>
          </a:xfrm>
          <a:prstGeom prst="bentConnector3">
            <a:avLst>
              <a:gd name="adj1" fmla="val 1003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9457" y="3493248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036575" y="3488780"/>
            <a:ext cx="2841460" cy="224135"/>
          </a:xfrm>
          <a:prstGeom prst="bentConnector3">
            <a:avLst>
              <a:gd name="adj1" fmla="val 998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2066709" y="36993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2096308" y="39739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2096308" y="41402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4846821" y="370886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4876420" y="39834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4876420" y="4149795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7706057" y="36906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7735656" y="39652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7735656" y="414145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F85E5-DD98-4358-AC43-857479BB55CD}"/>
              </a:ext>
            </a:extLst>
          </p:cNvPr>
          <p:cNvCxnSpPr>
            <a:cxnSpLocks/>
          </p:cNvCxnSpPr>
          <p:nvPr/>
        </p:nvCxnSpPr>
        <p:spPr>
          <a:xfrm flipH="1">
            <a:off x="6036575" y="2094737"/>
            <a:ext cx="7648" cy="1614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214296" y="2696221"/>
            <a:ext cx="164019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7/1/2019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</p:spTree>
    <p:extLst>
      <p:ext uri="{BB962C8B-B14F-4D97-AF65-F5344CB8AC3E}">
        <p14:creationId xmlns:p14="http://schemas.microsoft.com/office/powerpoint/2010/main" val="419792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1560</Words>
  <Application>Microsoft Office PowerPoint</Application>
  <PresentationFormat>Widescreen</PresentationFormat>
  <Paragraphs>676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102</cp:revision>
  <dcterms:created xsi:type="dcterms:W3CDTF">2018-11-19T15:16:43Z</dcterms:created>
  <dcterms:modified xsi:type="dcterms:W3CDTF">2019-01-07T04:45:01Z</dcterms:modified>
</cp:coreProperties>
</file>