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1" r:id="rId2"/>
    <p:sldId id="286" r:id="rId3"/>
    <p:sldId id="285" r:id="rId4"/>
    <p:sldId id="284" r:id="rId5"/>
    <p:sldId id="283" r:id="rId6"/>
    <p:sldId id="282" r:id="rId7"/>
    <p:sldId id="280" r:id="rId8"/>
    <p:sldId id="279" r:id="rId9"/>
    <p:sldId id="278" r:id="rId10"/>
    <p:sldId id="277" r:id="rId11"/>
    <p:sldId id="276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973B94-D13A-423A-9BB4-01EA29B50DD8}" v="46" dt="2019-01-06T19:31:09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Bitss GmbH" userId="4ded06edbb954e71" providerId="LiveId" clId="{B5973B94-D13A-423A-9BB4-01EA29B50DD8}"/>
    <pc:docChg chg="undo redo custSel addSld delSld modSld sldOrd modMainMaster">
      <pc:chgData name="McBitss GmbH" userId="4ded06edbb954e71" providerId="LiveId" clId="{B5973B94-D13A-423A-9BB4-01EA29B50DD8}" dt="2019-01-06T19:31:32.508" v="418" actId="1076"/>
      <pc:docMkLst>
        <pc:docMk/>
      </pc:docMkLst>
      <pc:sldChg chg="del">
        <pc:chgData name="McBitss GmbH" userId="4ded06edbb954e71" providerId="LiveId" clId="{B5973B94-D13A-423A-9BB4-01EA29B50DD8}" dt="2019-01-06T19:22:53.007" v="317" actId="2696"/>
        <pc:sldMkLst>
          <pc:docMk/>
          <pc:sldMk cId="2033648305" sldId="265"/>
        </pc:sldMkLst>
      </pc:sldChg>
      <pc:sldChg chg="del">
        <pc:chgData name="McBitss GmbH" userId="4ded06edbb954e71" providerId="LiveId" clId="{B5973B94-D13A-423A-9BB4-01EA29B50DD8}" dt="2019-01-06T19:22:50.367" v="312" actId="2696"/>
        <pc:sldMkLst>
          <pc:docMk/>
          <pc:sldMk cId="606942561" sldId="266"/>
        </pc:sldMkLst>
      </pc:sldChg>
      <pc:sldChg chg="del">
        <pc:chgData name="McBitss GmbH" userId="4ded06edbb954e71" providerId="LiveId" clId="{B5973B94-D13A-423A-9BB4-01EA29B50DD8}" dt="2019-01-06T19:22:50.371" v="313" actId="2696"/>
        <pc:sldMkLst>
          <pc:docMk/>
          <pc:sldMk cId="3217467644" sldId="267"/>
        </pc:sldMkLst>
      </pc:sldChg>
      <pc:sldChg chg="del">
        <pc:chgData name="McBitss GmbH" userId="4ded06edbb954e71" providerId="LiveId" clId="{B5973B94-D13A-423A-9BB4-01EA29B50DD8}" dt="2019-01-06T19:22:50.377" v="314" actId="2696"/>
        <pc:sldMkLst>
          <pc:docMk/>
          <pc:sldMk cId="2323674408" sldId="268"/>
        </pc:sldMkLst>
      </pc:sldChg>
      <pc:sldChg chg="del">
        <pc:chgData name="McBitss GmbH" userId="4ded06edbb954e71" providerId="LiveId" clId="{B5973B94-D13A-423A-9BB4-01EA29B50DD8}" dt="2019-01-06T19:22:50.382" v="315" actId="2696"/>
        <pc:sldMkLst>
          <pc:docMk/>
          <pc:sldMk cId="3126198657" sldId="269"/>
        </pc:sldMkLst>
      </pc:sldChg>
      <pc:sldChg chg="del">
        <pc:chgData name="McBitss GmbH" userId="4ded06edbb954e71" providerId="LiveId" clId="{B5973B94-D13A-423A-9BB4-01EA29B50DD8}" dt="2019-01-06T19:22:50.388" v="316" actId="2696"/>
        <pc:sldMkLst>
          <pc:docMk/>
          <pc:sldMk cId="455146845" sldId="270"/>
        </pc:sldMkLst>
      </pc:sldChg>
      <pc:sldChg chg="del">
        <pc:chgData name="McBitss GmbH" userId="4ded06edbb954e71" providerId="LiveId" clId="{B5973B94-D13A-423A-9BB4-01EA29B50DD8}" dt="2019-01-06T19:22:50.325" v="311" actId="2696"/>
        <pc:sldMkLst>
          <pc:docMk/>
          <pc:sldMk cId="3478145323" sldId="272"/>
        </pc:sldMkLst>
      </pc:sldChg>
      <pc:sldChg chg="del">
        <pc:chgData name="McBitss GmbH" userId="4ded06edbb954e71" providerId="LiveId" clId="{B5973B94-D13A-423A-9BB4-01EA29B50DD8}" dt="2019-01-06T19:22:39.323" v="310" actId="2696"/>
        <pc:sldMkLst>
          <pc:docMk/>
          <pc:sldMk cId="782028972" sldId="273"/>
        </pc:sldMkLst>
      </pc:sldChg>
      <pc:sldChg chg="addSp delSp modSp">
        <pc:chgData name="McBitss GmbH" userId="4ded06edbb954e71" providerId="LiveId" clId="{B5973B94-D13A-423A-9BB4-01EA29B50DD8}" dt="2019-01-06T19:07:15.176" v="226" actId="1036"/>
        <pc:sldMkLst>
          <pc:docMk/>
          <pc:sldMk cId="2515262986" sldId="274"/>
        </pc:sldMkLst>
        <pc:spChg chg="mod">
          <ac:chgData name="McBitss GmbH" userId="4ded06edbb954e71" providerId="LiveId" clId="{B5973B94-D13A-423A-9BB4-01EA29B50DD8}" dt="2019-01-06T18:56:01.782" v="50" actId="1076"/>
          <ac:spMkLst>
            <pc:docMk/>
            <pc:sldMk cId="2515262986" sldId="274"/>
            <ac:spMk id="12" creationId="{6E22609A-E3D8-44E7-A206-9E5D5BA79D3E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41" creationId="{98C4E212-2E9B-49A3-89A8-6EE715E896DB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42" creationId="{929640E4-CA84-4128-A7CB-3E3B34517E6B}"/>
          </ac:spMkLst>
        </pc:spChg>
        <pc:spChg chg="mod">
          <ac:chgData name="McBitss GmbH" userId="4ded06edbb954e71" providerId="LiveId" clId="{B5973B94-D13A-423A-9BB4-01EA29B50DD8}" dt="2019-01-06T18:54:34.079" v="30" actId="1035"/>
          <ac:spMkLst>
            <pc:docMk/>
            <pc:sldMk cId="2515262986" sldId="274"/>
            <ac:spMk id="43" creationId="{8BAB6D41-FC40-4A30-99B7-FA92A3EDDC31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44" creationId="{98426E31-3FFB-4F93-BE57-CBF84C2AAFA5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46" creationId="{CA2AFB80-470E-41D7-9F4F-08C4BF3FFC7F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47" creationId="{5CA9E355-2DA7-46E5-9DB4-6713AC752EAD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66" creationId="{B0A6206B-454A-4D31-A3D4-CD1E21E41C57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67" creationId="{D5264B14-0EE2-4926-A69C-90CEC9F7226C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69" creationId="{631013C8-10F5-41DA-8E91-F60E6B3172FF}"/>
          </ac:spMkLst>
        </pc:spChg>
        <pc:spChg chg="mod">
          <ac:chgData name="McBitss GmbH" userId="4ded06edbb954e71" providerId="LiveId" clId="{B5973B94-D13A-423A-9BB4-01EA29B50DD8}" dt="2019-01-06T18:57:34.976" v="71" actId="1035"/>
          <ac:spMkLst>
            <pc:docMk/>
            <pc:sldMk cId="2515262986" sldId="274"/>
            <ac:spMk id="70" creationId="{C8F79D55-9C85-403C-B589-EEB1DE30184D}"/>
          </ac:spMkLst>
        </pc:spChg>
        <pc:spChg chg="mod">
          <ac:chgData name="McBitss GmbH" userId="4ded06edbb954e71" providerId="LiveId" clId="{B5973B94-D13A-423A-9BB4-01EA29B50DD8}" dt="2019-01-06T19:03:00.094" v="161" actId="1036"/>
          <ac:spMkLst>
            <pc:docMk/>
            <pc:sldMk cId="2515262986" sldId="274"/>
            <ac:spMk id="71" creationId="{33F04EAF-CD52-4112-8C36-177227D2B7AE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72" creationId="{FEAC4255-5DF8-493E-9808-C219C5637CA1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74" creationId="{52613B60-18E0-4F48-86A3-B4AFCDDCB7D2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75" creationId="{48AC5CE6-CF58-41DA-9F28-43A7A7D3893E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76" creationId="{2054E065-5A60-4D7B-85A1-663B366D4964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77" creationId="{B12FAF6E-7563-487E-8A3B-4EFFFE215176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79" creationId="{787E95B4-D8F4-42E9-81BA-86122CD43CAE}"/>
          </ac:spMkLst>
        </pc:spChg>
        <pc:spChg chg="add del mod">
          <ac:chgData name="McBitss GmbH" userId="4ded06edbb954e71" providerId="LiveId" clId="{B5973B94-D13A-423A-9BB4-01EA29B50DD8}" dt="2019-01-06T18:55:08.509" v="36" actId="478"/>
          <ac:spMkLst>
            <pc:docMk/>
            <pc:sldMk cId="2515262986" sldId="274"/>
            <ac:spMk id="80" creationId="{3CDEA898-766A-4A8B-9A60-C7A54A01D8FA}"/>
          </ac:spMkLst>
        </pc:spChg>
        <pc:spChg chg="del mod">
          <ac:chgData name="McBitss GmbH" userId="4ded06edbb954e71" providerId="LiveId" clId="{B5973B94-D13A-423A-9BB4-01EA29B50DD8}" dt="2019-01-06T18:54:48.430" v="31" actId="478"/>
          <ac:spMkLst>
            <pc:docMk/>
            <pc:sldMk cId="2515262986" sldId="274"/>
            <ac:spMk id="81" creationId="{F4584C4C-DC27-48B2-9876-C0AE72E403AA}"/>
          </ac:spMkLst>
        </pc:spChg>
        <pc:spChg chg="add del mod">
          <ac:chgData name="McBitss GmbH" userId="4ded06edbb954e71" providerId="LiveId" clId="{B5973B94-D13A-423A-9BB4-01EA29B50DD8}" dt="2019-01-06T18:55:08.509" v="36" actId="478"/>
          <ac:spMkLst>
            <pc:docMk/>
            <pc:sldMk cId="2515262986" sldId="274"/>
            <ac:spMk id="82" creationId="{3F83925F-547D-460E-BCC3-CFA8E89CECEF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84" creationId="{D1C42626-964E-4C35-881A-0147D6BE8F9E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85" creationId="{24EC5F65-784E-4C5F-9745-C01F632C3064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86" creationId="{50CC8CB5-26AE-4AC8-8223-310B0C34D747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87" creationId="{35349E79-0605-4A76-9F9B-68FAB626F116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89" creationId="{B7F4C50D-3564-4D84-8C3E-77564EF5E0FB}"/>
          </ac:spMkLst>
        </pc:spChg>
        <pc:spChg chg="mod">
          <ac:chgData name="McBitss GmbH" userId="4ded06edbb954e71" providerId="LiveId" clId="{B5973B94-D13A-423A-9BB4-01EA29B50DD8}" dt="2019-01-06T18:57:34.976" v="71" actId="1035"/>
          <ac:spMkLst>
            <pc:docMk/>
            <pc:sldMk cId="2515262986" sldId="274"/>
            <ac:spMk id="90" creationId="{1FF1AFED-A672-404E-B5C1-5990F4FE2355}"/>
          </ac:spMkLst>
        </pc:spChg>
        <pc:spChg chg="mod">
          <ac:chgData name="McBitss GmbH" userId="4ded06edbb954e71" providerId="LiveId" clId="{B5973B94-D13A-423A-9BB4-01EA29B50DD8}" dt="2019-01-06T19:02:53.528" v="158" actId="1035"/>
          <ac:spMkLst>
            <pc:docMk/>
            <pc:sldMk cId="2515262986" sldId="274"/>
            <ac:spMk id="91" creationId="{51BFCE58-513D-4A7E-ADF0-9EA3D9011A01}"/>
          </ac:spMkLst>
        </pc:spChg>
        <pc:spChg chg="mod">
          <ac:chgData name="McBitss GmbH" userId="4ded06edbb954e71" providerId="LiveId" clId="{B5973B94-D13A-423A-9BB4-01EA29B50DD8}" dt="2019-01-06T19:02:50.773" v="157" actId="1035"/>
          <ac:spMkLst>
            <pc:docMk/>
            <pc:sldMk cId="2515262986" sldId="274"/>
            <ac:spMk id="92" creationId="{06F7DC9C-DC99-4FA3-8AE5-3AEB0B866CB5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94" creationId="{446C2EC0-F196-46DF-AA59-991796958E3D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95" creationId="{1D00ABD0-C2A2-49E8-9838-B4E6CE7BA78E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96" creationId="{9BC8BE3D-A6F3-47F8-8A42-F053C67AB7E6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97" creationId="{DEBD51C5-418C-4DCF-ADCF-0D1911E133E0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98" creationId="{D7AA32D8-4743-41DC-AC7C-0DE451A3A147}"/>
          </ac:spMkLst>
        </pc:spChg>
        <pc:spChg chg="del mod">
          <ac:chgData name="McBitss GmbH" userId="4ded06edbb954e71" providerId="LiveId" clId="{B5973B94-D13A-423A-9BB4-01EA29B50DD8}" dt="2019-01-06T18:58:09.606" v="84" actId="478"/>
          <ac:spMkLst>
            <pc:docMk/>
            <pc:sldMk cId="2515262986" sldId="274"/>
            <ac:spMk id="99" creationId="{8A4EE897-A82C-4A21-BC67-E7EBE46987EC}"/>
          </ac:spMkLst>
        </pc:spChg>
        <pc:spChg chg="add del mod">
          <ac:chgData name="McBitss GmbH" userId="4ded06edbb954e71" providerId="LiveId" clId="{B5973B94-D13A-423A-9BB4-01EA29B50DD8}" dt="2019-01-06T18:58:04.621" v="82" actId="478"/>
          <ac:spMkLst>
            <pc:docMk/>
            <pc:sldMk cId="2515262986" sldId="274"/>
            <ac:spMk id="101" creationId="{5299A4A8-84CF-4B36-8115-42FFFFEAA782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03" creationId="{B1F74FE8-157D-4D2C-883B-4802B736296B}"/>
          </ac:spMkLst>
        </pc:spChg>
        <pc:spChg chg="add del mod">
          <ac:chgData name="McBitss GmbH" userId="4ded06edbb954e71" providerId="LiveId" clId="{B5973B94-D13A-423A-9BB4-01EA29B50DD8}" dt="2019-01-06T18:55:08.509" v="36" actId="478"/>
          <ac:spMkLst>
            <pc:docMk/>
            <pc:sldMk cId="2515262986" sldId="274"/>
            <ac:spMk id="104" creationId="{5B0B5A2E-6A3E-4B84-BCF6-44C7DF6ED483}"/>
          </ac:spMkLst>
        </pc:spChg>
        <pc:spChg chg="del mod">
          <ac:chgData name="McBitss GmbH" userId="4ded06edbb954e71" providerId="LiveId" clId="{B5973B94-D13A-423A-9BB4-01EA29B50DD8}" dt="2019-01-06T18:54:48.430" v="31" actId="478"/>
          <ac:spMkLst>
            <pc:docMk/>
            <pc:sldMk cId="2515262986" sldId="274"/>
            <ac:spMk id="105" creationId="{BE700A3F-4EE6-4B32-B1A1-F1D8E06B3C13}"/>
          </ac:spMkLst>
        </pc:spChg>
        <pc:spChg chg="add del mod">
          <ac:chgData name="McBitss GmbH" userId="4ded06edbb954e71" providerId="LiveId" clId="{B5973B94-D13A-423A-9BB4-01EA29B50DD8}" dt="2019-01-06T18:55:08.509" v="36" actId="478"/>
          <ac:spMkLst>
            <pc:docMk/>
            <pc:sldMk cId="2515262986" sldId="274"/>
            <ac:spMk id="106" creationId="{43B1A713-2D9E-410D-B9A5-1F2683D19DB0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08" creationId="{9582F224-93E2-443B-A3A1-65A7BB4189C2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09" creationId="{2ADB38FE-B125-447C-86F4-C9BE49BF5366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10" creationId="{EA3B8F24-4E12-4F7F-ADBD-10278E03849F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11" creationId="{BB7077D0-DCB6-47EB-9EE9-7B521AEED430}"/>
          </ac:spMkLst>
        </pc:spChg>
        <pc:spChg chg="del mod">
          <ac:chgData name="McBitss GmbH" userId="4ded06edbb954e71" providerId="LiveId" clId="{B5973B94-D13A-423A-9BB4-01EA29B50DD8}" dt="2019-01-06T18:58:13.325" v="86" actId="478"/>
          <ac:spMkLst>
            <pc:docMk/>
            <pc:sldMk cId="2515262986" sldId="274"/>
            <ac:spMk id="112" creationId="{55D624D5-9DBD-404F-999E-85AC22A5843D}"/>
          </ac:spMkLst>
        </pc:spChg>
        <pc:spChg chg="del mod">
          <ac:chgData name="McBitss GmbH" userId="4ded06edbb954e71" providerId="LiveId" clId="{B5973B94-D13A-423A-9BB4-01EA29B50DD8}" dt="2019-01-06T18:58:01.949" v="79" actId="478"/>
          <ac:spMkLst>
            <pc:docMk/>
            <pc:sldMk cId="2515262986" sldId="274"/>
            <ac:spMk id="113" creationId="{0807D483-DAD1-47B6-B7D0-58D8F14C8B03}"/>
          </ac:spMkLst>
        </pc:spChg>
        <pc:spChg chg="del mod">
          <ac:chgData name="McBitss GmbH" userId="4ded06edbb954e71" providerId="LiveId" clId="{B5973B94-D13A-423A-9BB4-01EA29B50DD8}" dt="2019-01-06T18:58:07.350" v="83" actId="478"/>
          <ac:spMkLst>
            <pc:docMk/>
            <pc:sldMk cId="2515262986" sldId="274"/>
            <ac:spMk id="114" creationId="{8B3E8CFD-5771-4437-A4AD-040A2578993B}"/>
          </ac:spMkLst>
        </pc:spChg>
        <pc:spChg chg="del mod">
          <ac:chgData name="McBitss GmbH" userId="4ded06edbb954e71" providerId="LiveId" clId="{B5973B94-D13A-423A-9BB4-01EA29B50DD8}" dt="2019-01-06T18:58:02.725" v="80" actId="478"/>
          <ac:spMkLst>
            <pc:docMk/>
            <pc:sldMk cId="2515262986" sldId="274"/>
            <ac:spMk id="115" creationId="{F939B0A6-BFB1-49F6-AC66-A6818A1E0DBF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17" creationId="{597E56B0-DF6C-4974-8CF5-234AB56A28E2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18" creationId="{5FC5078E-F302-4FE8-843C-59AFA86F691C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19" creationId="{FBD0AB7E-0F56-4525-A572-4001C31B9A08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20" creationId="{C361D7C1-8C02-4407-86F6-2D9BE527333F}"/>
          </ac:spMkLst>
        </pc:spChg>
        <pc:spChg chg="del mod">
          <ac:chgData name="McBitss GmbH" userId="4ded06edbb954e71" providerId="LiveId" clId="{B5973B94-D13A-423A-9BB4-01EA29B50DD8}" dt="2019-01-06T18:58:11.717" v="85" actId="478"/>
          <ac:spMkLst>
            <pc:docMk/>
            <pc:sldMk cId="2515262986" sldId="274"/>
            <ac:spMk id="121" creationId="{47212392-BE1F-4494-BB40-1AB792C81ED1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22" creationId="{587B7F1B-8A27-42AB-BB0F-9D7D26322B0C}"/>
          </ac:spMkLst>
        </pc:spChg>
        <pc:spChg chg="del mod">
          <ac:chgData name="McBitss GmbH" userId="4ded06edbb954e71" providerId="LiveId" clId="{B5973B94-D13A-423A-9BB4-01EA29B50DD8}" dt="2019-01-06T18:57:58.765" v="77" actId="478"/>
          <ac:spMkLst>
            <pc:docMk/>
            <pc:sldMk cId="2515262986" sldId="274"/>
            <ac:spMk id="123" creationId="{F189FE48-D83B-4D1E-A6C2-FEE729913CD3}"/>
          </ac:spMkLst>
        </pc:spChg>
        <pc:spChg chg="del mod">
          <ac:chgData name="McBitss GmbH" userId="4ded06edbb954e71" providerId="LiveId" clId="{B5973B94-D13A-423A-9BB4-01EA29B50DD8}" dt="2019-01-06T18:57:59.990" v="78" actId="478"/>
          <ac:spMkLst>
            <pc:docMk/>
            <pc:sldMk cId="2515262986" sldId="274"/>
            <ac:spMk id="124" creationId="{7B69719C-CEA7-4174-AC03-DE5CDC202076}"/>
          </ac:spMkLst>
        </pc:spChg>
        <pc:spChg chg="del mod">
          <ac:chgData name="McBitss GmbH" userId="4ded06edbb954e71" providerId="LiveId" clId="{B5973B94-D13A-423A-9BB4-01EA29B50DD8}" dt="2019-01-06T18:57:55.214" v="74" actId="478"/>
          <ac:spMkLst>
            <pc:docMk/>
            <pc:sldMk cId="2515262986" sldId="274"/>
            <ac:spMk id="125" creationId="{065C9A8E-B262-4762-AF96-44A32B431F3D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27" creationId="{8760E5D5-A405-4321-BCC1-212EAEF30E88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28" creationId="{BBEB9A25-C6E8-4F73-8FD0-91661FE2E46B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29" creationId="{2A9C7B92-0945-492E-82FA-3FF685EEBC72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30" creationId="{DAF839D9-1413-43D1-9F15-0B613584E6CD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33" creationId="{7F7799D3-9076-4D37-A27A-C287CFA51960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40" creationId="{DC60C682-3821-4335-AB1E-F241525462E3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42" creationId="{F60EBCDB-2A16-4792-A43F-73E32DF41549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45" creationId="{9EC011A4-6AB1-433C-B962-8962F7574292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46" creationId="{9119DF75-046F-4357-9F4F-46410DF48FF9}"/>
          </ac:spMkLst>
        </pc:spChg>
        <pc:spChg chg="del mod">
          <ac:chgData name="McBitss GmbH" userId="4ded06edbb954e71" providerId="LiveId" clId="{B5973B94-D13A-423A-9BB4-01EA29B50DD8}" dt="2019-01-06T18:58:20.349" v="89" actId="478"/>
          <ac:spMkLst>
            <pc:docMk/>
            <pc:sldMk cId="2515262986" sldId="274"/>
            <ac:spMk id="147" creationId="{86849AD4-1431-4CE3-A8E3-2BBEC432D045}"/>
          </ac:spMkLst>
        </pc:spChg>
        <pc:spChg chg="del mod">
          <ac:chgData name="McBitss GmbH" userId="4ded06edbb954e71" providerId="LiveId" clId="{B5973B94-D13A-423A-9BB4-01EA29B50DD8}" dt="2019-01-06T18:58:17.821" v="87" actId="478"/>
          <ac:spMkLst>
            <pc:docMk/>
            <pc:sldMk cId="2515262986" sldId="274"/>
            <ac:spMk id="149" creationId="{C33D434D-A336-4030-89BC-9AB55A8F97B2}"/>
          </ac:spMkLst>
        </pc:spChg>
        <pc:spChg chg="del mod">
          <ac:chgData name="McBitss GmbH" userId="4ded06edbb954e71" providerId="LiveId" clId="{B5973B94-D13A-423A-9BB4-01EA29B50DD8}" dt="2019-01-06T18:58:19.517" v="88" actId="478"/>
          <ac:spMkLst>
            <pc:docMk/>
            <pc:sldMk cId="2515262986" sldId="274"/>
            <ac:spMk id="150" creationId="{AD54B289-DE25-43CC-B576-E485792A7B38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52" creationId="{DA8E2CCC-3B28-4A6C-A87E-828941D3D07F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53" creationId="{E594685E-68A3-4D42-8849-031028952903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54" creationId="{FE5FC151-2D92-4319-9DCB-19F7E51A1BAC}"/>
          </ac:spMkLst>
        </pc:spChg>
        <pc:spChg chg="mod">
          <ac:chgData name="McBitss GmbH" userId="4ded06edbb954e71" providerId="LiveId" clId="{B5973B94-D13A-423A-9BB4-01EA29B50DD8}" dt="2019-01-06T18:53:38.307" v="17" actId="1076"/>
          <ac:spMkLst>
            <pc:docMk/>
            <pc:sldMk cId="2515262986" sldId="274"/>
            <ac:spMk id="155" creationId="{FB8724A6-22CC-4CE3-BD64-A6A2D4DE279F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56" creationId="{6325A97A-B1A8-437D-BE66-5E6FB470E728}"/>
          </ac:spMkLst>
        </pc:spChg>
        <pc:spChg chg="del mod">
          <ac:chgData name="McBitss GmbH" userId="4ded06edbb954e71" providerId="LiveId" clId="{B5973B94-D13A-423A-9BB4-01EA29B50DD8}" dt="2019-01-06T18:58:34.086" v="90" actId="478"/>
          <ac:spMkLst>
            <pc:docMk/>
            <pc:sldMk cId="2515262986" sldId="274"/>
            <ac:spMk id="162" creationId="{2E1F378A-4B3C-42E9-9D22-37148D666F80}"/>
          </ac:spMkLst>
        </pc:spChg>
        <pc:spChg chg="del mod">
          <ac:chgData name="McBitss GmbH" userId="4ded06edbb954e71" providerId="LiveId" clId="{B5973B94-D13A-423A-9BB4-01EA29B50DD8}" dt="2019-01-06T18:58:34.086" v="90" actId="478"/>
          <ac:spMkLst>
            <pc:docMk/>
            <pc:sldMk cId="2515262986" sldId="274"/>
            <ac:spMk id="163" creationId="{D4AB6351-BEA7-465F-BD69-A92C06E3B22A}"/>
          </ac:spMkLst>
        </pc:spChg>
        <pc:spChg chg="del mod">
          <ac:chgData name="McBitss GmbH" userId="4ded06edbb954e71" providerId="LiveId" clId="{B5973B94-D13A-423A-9BB4-01EA29B50DD8}" dt="2019-01-06T18:58:40.462" v="95" actId="478"/>
          <ac:spMkLst>
            <pc:docMk/>
            <pc:sldMk cId="2515262986" sldId="274"/>
            <ac:spMk id="164" creationId="{E784E0A7-D12D-4608-B920-A1049B24FEEA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66" creationId="{323062ED-DF6F-4BD7-AD71-F39F3194FFEF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67" creationId="{3BB4FC8F-2BC7-422F-9214-B860A257441F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68" creationId="{3F014FE8-10D3-443A-A00A-77A3522EE927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69" creationId="{14EA3539-8B21-44F4-A9B0-5B7D9D95E6A1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70" creationId="{82CB11D2-45FF-4CE8-8B8C-DC9A904D5524}"/>
          </ac:spMkLst>
        </pc:spChg>
        <pc:spChg chg="del mod">
          <ac:chgData name="McBitss GmbH" userId="4ded06edbb954e71" providerId="LiveId" clId="{B5973B94-D13A-423A-9BB4-01EA29B50DD8}" dt="2019-01-06T18:58:42.918" v="97" actId="478"/>
          <ac:spMkLst>
            <pc:docMk/>
            <pc:sldMk cId="2515262986" sldId="274"/>
            <ac:spMk id="171" creationId="{C821F7CF-E208-4F67-A73E-559376C8AF67}"/>
          </ac:spMkLst>
        </pc:spChg>
        <pc:spChg chg="del mod">
          <ac:chgData name="McBitss GmbH" userId="4ded06edbb954e71" providerId="LiveId" clId="{B5973B94-D13A-423A-9BB4-01EA29B50DD8}" dt="2019-01-06T18:58:34.086" v="90" actId="478"/>
          <ac:spMkLst>
            <pc:docMk/>
            <pc:sldMk cId="2515262986" sldId="274"/>
            <ac:spMk id="172" creationId="{5208D0ED-7EE2-4CC1-B214-408B30661488}"/>
          </ac:spMkLst>
        </pc:spChg>
        <pc:spChg chg="del mod">
          <ac:chgData name="McBitss GmbH" userId="4ded06edbb954e71" providerId="LiveId" clId="{B5973B94-D13A-423A-9BB4-01EA29B50DD8}" dt="2019-01-06T18:58:41.533" v="96" actId="478"/>
          <ac:spMkLst>
            <pc:docMk/>
            <pc:sldMk cId="2515262986" sldId="274"/>
            <ac:spMk id="173" creationId="{5BB6C2B8-3D47-45F8-A4AF-16C56A93F327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75" creationId="{9C2C8610-EC0F-4967-89E0-D5DEB995F100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76" creationId="{C744DDE3-E998-4C57-9C5C-7F7EAC41C43E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77" creationId="{09E4C5FD-68D2-451D-82DA-06B4A92429CE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78" creationId="{C93A807D-946A-43DC-B00B-6B39FFA7320E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79" creationId="{F5418FB5-0CC7-4C1D-94FB-16E0B64863CD}"/>
          </ac:spMkLst>
        </pc:spChg>
        <pc:spChg chg="del mod">
          <ac:chgData name="McBitss GmbH" userId="4ded06edbb954e71" providerId="LiveId" clId="{B5973B94-D13A-423A-9BB4-01EA29B50DD8}" dt="2019-01-06T18:58:34.086" v="90" actId="478"/>
          <ac:spMkLst>
            <pc:docMk/>
            <pc:sldMk cId="2515262986" sldId="274"/>
            <ac:spMk id="180" creationId="{9D75E9B1-55B9-4290-B2E7-18FE99248DB2}"/>
          </ac:spMkLst>
        </pc:spChg>
        <pc:spChg chg="del mod">
          <ac:chgData name="McBitss GmbH" userId="4ded06edbb954e71" providerId="LiveId" clId="{B5973B94-D13A-423A-9BB4-01EA29B50DD8}" dt="2019-01-06T18:58:34.086" v="90" actId="478"/>
          <ac:spMkLst>
            <pc:docMk/>
            <pc:sldMk cId="2515262986" sldId="274"/>
            <ac:spMk id="181" creationId="{D43DA371-F8C8-4575-8FD4-151645FE2915}"/>
          </ac:spMkLst>
        </pc:spChg>
        <pc:spChg chg="del mod">
          <ac:chgData name="McBitss GmbH" userId="4ded06edbb954e71" providerId="LiveId" clId="{B5973B94-D13A-423A-9BB4-01EA29B50DD8}" dt="2019-01-06T18:58:39.054" v="94" actId="478"/>
          <ac:spMkLst>
            <pc:docMk/>
            <pc:sldMk cId="2515262986" sldId="274"/>
            <ac:spMk id="182" creationId="{FE9D499F-0C49-4B51-B549-4065759F5A18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84" creationId="{C77C5D7E-3B45-4E68-80D1-CFE2F9AF6706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85" creationId="{9E6404BC-0F31-43C2-9E14-10F95DFEFD70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86" creationId="{ED3A293F-90D7-4D4C-9FF9-95B55BD89F89}"/>
          </ac:spMkLst>
        </pc:spChg>
        <pc:spChg chg="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187" creationId="{D67F8A50-78DF-4B2D-BF3E-42AA9FC85F2A}"/>
          </ac:spMkLst>
        </pc:spChg>
        <pc:spChg chg="del mod">
          <ac:chgData name="McBitss GmbH" userId="4ded06edbb954e71" providerId="LiveId" clId="{B5973B94-D13A-423A-9BB4-01EA29B50DD8}" dt="2019-01-06T19:05:56.677" v="212" actId="478"/>
          <ac:spMkLst>
            <pc:docMk/>
            <pc:sldMk cId="2515262986" sldId="274"/>
            <ac:spMk id="188" creationId="{65C5162D-4D3B-4A3B-9BEA-07D4759426AF}"/>
          </ac:spMkLst>
        </pc:spChg>
        <pc:spChg chg="del mod">
          <ac:chgData name="McBitss GmbH" userId="4ded06edbb954e71" providerId="LiveId" clId="{B5973B94-D13A-423A-9BB4-01EA29B50DD8}" dt="2019-01-06T18:58:44.413" v="98" actId="478"/>
          <ac:spMkLst>
            <pc:docMk/>
            <pc:sldMk cId="2515262986" sldId="274"/>
            <ac:spMk id="189" creationId="{495425A1-1997-4234-94B5-08065CD5F1FC}"/>
          </ac:spMkLst>
        </pc:spChg>
        <pc:spChg chg="del mod">
          <ac:chgData name="McBitss GmbH" userId="4ded06edbb954e71" providerId="LiveId" clId="{B5973B94-D13A-423A-9BB4-01EA29B50DD8}" dt="2019-01-06T18:58:34.086" v="90" actId="478"/>
          <ac:spMkLst>
            <pc:docMk/>
            <pc:sldMk cId="2515262986" sldId="274"/>
            <ac:spMk id="190" creationId="{C625B4AD-9354-4EF0-B8F8-DFBFE65CDFBA}"/>
          </ac:spMkLst>
        </pc:spChg>
        <pc:spChg chg="del mod">
          <ac:chgData name="McBitss GmbH" userId="4ded06edbb954e71" providerId="LiveId" clId="{B5973B94-D13A-423A-9BB4-01EA29B50DD8}" dt="2019-01-06T18:58:45.413" v="99" actId="478"/>
          <ac:spMkLst>
            <pc:docMk/>
            <pc:sldMk cId="2515262986" sldId="274"/>
            <ac:spMk id="191" creationId="{B21B64BE-AD68-4765-B899-08E30081335F}"/>
          </ac:spMkLst>
        </pc:spChg>
        <pc:spChg chg="del mod">
          <ac:chgData name="McBitss GmbH" userId="4ded06edbb954e71" providerId="LiveId" clId="{B5973B94-D13A-423A-9BB4-01EA29B50DD8}" dt="2019-01-06T19:05:56.677" v="212" actId="478"/>
          <ac:spMkLst>
            <pc:docMk/>
            <pc:sldMk cId="2515262986" sldId="274"/>
            <ac:spMk id="193" creationId="{36F09E06-DD9F-4E0F-A982-D10A17CEB684}"/>
          </ac:spMkLst>
        </pc:spChg>
        <pc:spChg chg="del mod">
          <ac:chgData name="McBitss GmbH" userId="4ded06edbb954e71" providerId="LiveId" clId="{B5973B94-D13A-423A-9BB4-01EA29B50DD8}" dt="2019-01-06T19:05:56.677" v="212" actId="478"/>
          <ac:spMkLst>
            <pc:docMk/>
            <pc:sldMk cId="2515262986" sldId="274"/>
            <ac:spMk id="194" creationId="{243B2B7B-27B1-49D4-AF60-F7AD76C5D2AE}"/>
          </ac:spMkLst>
        </pc:spChg>
        <pc:spChg chg="del mod">
          <ac:chgData name="McBitss GmbH" userId="4ded06edbb954e71" providerId="LiveId" clId="{B5973B94-D13A-423A-9BB4-01EA29B50DD8}" dt="2019-01-06T19:05:56.677" v="212" actId="478"/>
          <ac:spMkLst>
            <pc:docMk/>
            <pc:sldMk cId="2515262986" sldId="274"/>
            <ac:spMk id="195" creationId="{C590BC76-9850-40A9-87ED-E872DB37EB7D}"/>
          </ac:spMkLst>
        </pc:spChg>
        <pc:spChg chg="del mod">
          <ac:chgData name="McBitss GmbH" userId="4ded06edbb954e71" providerId="LiveId" clId="{B5973B94-D13A-423A-9BB4-01EA29B50DD8}" dt="2019-01-06T19:05:56.677" v="212" actId="478"/>
          <ac:spMkLst>
            <pc:docMk/>
            <pc:sldMk cId="2515262986" sldId="274"/>
            <ac:spMk id="196" creationId="{A2D2E667-A540-46A0-A700-4AFA3F1C7CAD}"/>
          </ac:spMkLst>
        </pc:spChg>
        <pc:spChg chg="add del mod">
          <ac:chgData name="McBitss GmbH" userId="4ded06edbb954e71" providerId="LiveId" clId="{B5973B94-D13A-423A-9BB4-01EA29B50DD8}" dt="2019-01-06T18:55:45.336" v="44"/>
          <ac:spMkLst>
            <pc:docMk/>
            <pc:sldMk cId="2515262986" sldId="274"/>
            <ac:spMk id="259" creationId="{44EA4546-5FC8-4005-A9B1-6AE8A72998F1}"/>
          </ac:spMkLst>
        </pc:spChg>
        <pc:spChg chg="add del mod">
          <ac:chgData name="McBitss GmbH" userId="4ded06edbb954e71" providerId="LiveId" clId="{B5973B94-D13A-423A-9BB4-01EA29B50DD8}" dt="2019-01-06T18:55:45.336" v="44"/>
          <ac:spMkLst>
            <pc:docMk/>
            <pc:sldMk cId="2515262986" sldId="274"/>
            <ac:spMk id="260" creationId="{968924D2-0484-40EE-B9C1-4A7A38659CE5}"/>
          </ac:spMkLst>
        </pc:spChg>
        <pc:spChg chg="add del mod">
          <ac:chgData name="McBitss GmbH" userId="4ded06edbb954e71" providerId="LiveId" clId="{B5973B94-D13A-423A-9BB4-01EA29B50DD8}" dt="2019-01-06T18:55:37.838" v="42"/>
          <ac:spMkLst>
            <pc:docMk/>
            <pc:sldMk cId="2515262986" sldId="274"/>
            <ac:spMk id="262" creationId="{E945DE0E-B2F9-427F-949B-909A079FDA3F}"/>
          </ac:spMkLst>
        </pc:spChg>
        <pc:spChg chg="add del mod">
          <ac:chgData name="McBitss GmbH" userId="4ded06edbb954e71" providerId="LiveId" clId="{B5973B94-D13A-423A-9BB4-01EA29B50DD8}" dt="2019-01-06T18:55:57.105" v="48"/>
          <ac:spMkLst>
            <pc:docMk/>
            <pc:sldMk cId="2515262986" sldId="274"/>
            <ac:spMk id="263" creationId="{CC2C8FCB-7F34-4846-835B-6D4153741B52}"/>
          </ac:spMkLst>
        </pc:spChg>
        <pc:spChg chg="add del mod">
          <ac:chgData name="McBitss GmbH" userId="4ded06edbb954e71" providerId="LiveId" clId="{B5973B94-D13A-423A-9BB4-01EA29B50DD8}" dt="2019-01-06T18:55:57.105" v="48"/>
          <ac:spMkLst>
            <pc:docMk/>
            <pc:sldMk cId="2515262986" sldId="274"/>
            <ac:spMk id="264" creationId="{2F106D7A-7920-4723-930F-D90ED00800E9}"/>
          </ac:spMkLst>
        </pc:spChg>
        <pc:spChg chg="add mod">
          <ac:chgData name="McBitss GmbH" userId="4ded06edbb954e71" providerId="LiveId" clId="{B5973B94-D13A-423A-9BB4-01EA29B50DD8}" dt="2019-01-06T18:56:38.127" v="53" actId="20577"/>
          <ac:spMkLst>
            <pc:docMk/>
            <pc:sldMk cId="2515262986" sldId="274"/>
            <ac:spMk id="265" creationId="{0EE33D12-707F-4EB1-8B3E-B4851B6D85A0}"/>
          </ac:spMkLst>
        </pc:spChg>
        <pc:spChg chg="add mod">
          <ac:chgData name="McBitss GmbH" userId="4ded06edbb954e71" providerId="LiveId" clId="{B5973B94-D13A-423A-9BB4-01EA29B50DD8}" dt="2019-01-06T19:02:47.254" v="154" actId="1035"/>
          <ac:spMkLst>
            <pc:docMk/>
            <pc:sldMk cId="2515262986" sldId="274"/>
            <ac:spMk id="266" creationId="{10C19867-7597-445A-8E3E-B851808B8422}"/>
          </ac:spMkLst>
        </pc:spChg>
        <pc:spChg chg="add mod">
          <ac:chgData name="McBitss GmbH" userId="4ded06edbb954e71" providerId="LiveId" clId="{B5973B94-D13A-423A-9BB4-01EA29B50DD8}" dt="2019-01-06T19:02:42.030" v="153" actId="1036"/>
          <ac:spMkLst>
            <pc:docMk/>
            <pc:sldMk cId="2515262986" sldId="274"/>
            <ac:spMk id="267" creationId="{B128B8AF-9DA4-41E6-ABEF-72554CEBA708}"/>
          </ac:spMkLst>
        </pc:spChg>
        <pc:spChg chg="add mod">
          <ac:chgData name="McBitss GmbH" userId="4ded06edbb954e71" providerId="LiveId" clId="{B5973B94-D13A-423A-9BB4-01EA29B50DD8}" dt="2019-01-06T18:56:52.685" v="59" actId="20577"/>
          <ac:spMkLst>
            <pc:docMk/>
            <pc:sldMk cId="2515262986" sldId="274"/>
            <ac:spMk id="268" creationId="{89E1E312-5F3A-4FD0-96B9-B383F532762D}"/>
          </ac:spMkLst>
        </pc:spChg>
        <pc:spChg chg="add mod">
          <ac:chgData name="McBitss GmbH" userId="4ded06edbb954e71" providerId="LiveId" clId="{B5973B94-D13A-423A-9BB4-01EA29B50DD8}" dt="2019-01-06T19:02:38.297" v="152" actId="1035"/>
          <ac:spMkLst>
            <pc:docMk/>
            <pc:sldMk cId="2515262986" sldId="274"/>
            <ac:spMk id="269" creationId="{52BB5286-353F-424D-8C92-46EAEE1871E5}"/>
          </ac:spMkLst>
        </pc:spChg>
        <pc:spChg chg="add mod">
          <ac:chgData name="McBitss GmbH" userId="4ded06edbb954e71" providerId="LiveId" clId="{B5973B94-D13A-423A-9BB4-01EA29B50DD8}" dt="2019-01-06T19:02:34.586" v="151" actId="1035"/>
          <ac:spMkLst>
            <pc:docMk/>
            <pc:sldMk cId="2515262986" sldId="274"/>
            <ac:spMk id="270" creationId="{53CD7960-9D56-40EC-AC71-ADC40C9CD911}"/>
          </ac:spMkLst>
        </pc:spChg>
        <pc:spChg chg="add del mod">
          <ac:chgData name="McBitss GmbH" userId="4ded06edbb954e71" providerId="LiveId" clId="{B5973B94-D13A-423A-9BB4-01EA29B50DD8}" dt="2019-01-06T19:04:44.613" v="202" actId="478"/>
          <ac:spMkLst>
            <pc:docMk/>
            <pc:sldMk cId="2515262986" sldId="274"/>
            <ac:spMk id="271" creationId="{D655654C-7E1D-4A23-A8ED-59EBB8C43FCB}"/>
          </ac:spMkLst>
        </pc:spChg>
        <pc:spChg chg="add del mod">
          <ac:chgData name="McBitss GmbH" userId="4ded06edbb954e71" providerId="LiveId" clId="{B5973B94-D13A-423A-9BB4-01EA29B50DD8}" dt="2019-01-06T19:04:44.613" v="202" actId="478"/>
          <ac:spMkLst>
            <pc:docMk/>
            <pc:sldMk cId="2515262986" sldId="274"/>
            <ac:spMk id="272" creationId="{835B245F-1175-40B3-BC3D-020FD5A30BA0}"/>
          </ac:spMkLst>
        </pc:spChg>
        <pc:spChg chg="add del mod">
          <ac:chgData name="McBitss GmbH" userId="4ded06edbb954e71" providerId="LiveId" clId="{B5973B94-D13A-423A-9BB4-01EA29B50DD8}" dt="2019-01-06T19:04:41.963" v="201" actId="478"/>
          <ac:spMkLst>
            <pc:docMk/>
            <pc:sldMk cId="2515262986" sldId="274"/>
            <ac:spMk id="273" creationId="{1D1CE7A5-6B33-45CA-93CD-A4D33628EE02}"/>
          </ac:spMkLst>
        </pc:spChg>
        <pc:spChg chg="add mod">
          <ac:chgData name="McBitss GmbH" userId="4ded06edbb954e71" providerId="LiveId" clId="{B5973B94-D13A-423A-9BB4-01EA29B50DD8}" dt="2019-01-06T18:59:41.073" v="104" actId="20577"/>
          <ac:spMkLst>
            <pc:docMk/>
            <pc:sldMk cId="2515262986" sldId="274"/>
            <ac:spMk id="274" creationId="{A610D2F5-2AC4-4435-A81E-719EAC388FE0}"/>
          </ac:spMkLst>
        </pc:spChg>
        <pc:spChg chg="add mod">
          <ac:chgData name="McBitss GmbH" userId="4ded06edbb954e71" providerId="LiveId" clId="{B5973B94-D13A-423A-9BB4-01EA29B50DD8}" dt="2019-01-06T18:59:54.006" v="108" actId="20577"/>
          <ac:spMkLst>
            <pc:docMk/>
            <pc:sldMk cId="2515262986" sldId="274"/>
            <ac:spMk id="275" creationId="{BE3B6C48-A1C2-4811-9126-378587FE3270}"/>
          </ac:spMkLst>
        </pc:spChg>
        <pc:spChg chg="add mod">
          <ac:chgData name="McBitss GmbH" userId="4ded06edbb954e71" providerId="LiveId" clId="{B5973B94-D13A-423A-9BB4-01EA29B50DD8}" dt="2019-01-06T19:02:15.758" v="145" actId="1036"/>
          <ac:spMkLst>
            <pc:docMk/>
            <pc:sldMk cId="2515262986" sldId="274"/>
            <ac:spMk id="276" creationId="{8429D1D3-69D9-4F76-80D6-6FF8EF94A54F}"/>
          </ac:spMkLst>
        </pc:spChg>
        <pc:spChg chg="add mod">
          <ac:chgData name="McBitss GmbH" userId="4ded06edbb954e71" providerId="LiveId" clId="{B5973B94-D13A-423A-9BB4-01EA29B50DD8}" dt="2019-01-06T18:59:44.038" v="105" actId="20577"/>
          <ac:spMkLst>
            <pc:docMk/>
            <pc:sldMk cId="2515262986" sldId="274"/>
            <ac:spMk id="277" creationId="{EE6A0509-72F7-4A79-8C3B-A322FB5FA91C}"/>
          </ac:spMkLst>
        </pc:spChg>
        <pc:spChg chg="add mod">
          <ac:chgData name="McBitss GmbH" userId="4ded06edbb954e71" providerId="LiveId" clId="{B5973B94-D13A-423A-9BB4-01EA29B50DD8}" dt="2019-01-06T19:00:00.574" v="110" actId="20577"/>
          <ac:spMkLst>
            <pc:docMk/>
            <pc:sldMk cId="2515262986" sldId="274"/>
            <ac:spMk id="278" creationId="{558ADBFD-3D5F-4097-ABB5-9879EAA1B3B1}"/>
          </ac:spMkLst>
        </pc:spChg>
        <pc:spChg chg="add mod">
          <ac:chgData name="McBitss GmbH" userId="4ded06edbb954e71" providerId="LiveId" clId="{B5973B94-D13A-423A-9BB4-01EA29B50DD8}" dt="2019-01-06T19:02:19.376" v="146" actId="1036"/>
          <ac:spMkLst>
            <pc:docMk/>
            <pc:sldMk cId="2515262986" sldId="274"/>
            <ac:spMk id="279" creationId="{DA432FEE-19A8-411D-9857-D66C350AD34D}"/>
          </ac:spMkLst>
        </pc:spChg>
        <pc:spChg chg="add mod">
          <ac:chgData name="McBitss GmbH" userId="4ded06edbb954e71" providerId="LiveId" clId="{B5973B94-D13A-423A-9BB4-01EA29B50DD8}" dt="2019-01-06T18:59:46.929" v="106" actId="20577"/>
          <ac:spMkLst>
            <pc:docMk/>
            <pc:sldMk cId="2515262986" sldId="274"/>
            <ac:spMk id="280" creationId="{8B4C25F3-C147-475F-A707-2ED7B1C60EEF}"/>
          </ac:spMkLst>
        </pc:spChg>
        <pc:spChg chg="add mod">
          <ac:chgData name="McBitss GmbH" userId="4ded06edbb954e71" providerId="LiveId" clId="{B5973B94-D13A-423A-9BB4-01EA29B50DD8}" dt="2019-01-06T19:00:06.837" v="112" actId="20577"/>
          <ac:spMkLst>
            <pc:docMk/>
            <pc:sldMk cId="2515262986" sldId="274"/>
            <ac:spMk id="281" creationId="{8E5FB39D-C8CB-48D0-BF56-53FC257A5178}"/>
          </ac:spMkLst>
        </pc:spChg>
        <pc:spChg chg="add mod">
          <ac:chgData name="McBitss GmbH" userId="4ded06edbb954e71" providerId="LiveId" clId="{B5973B94-D13A-423A-9BB4-01EA29B50DD8}" dt="2019-01-06T19:02:23.809" v="148" actId="1036"/>
          <ac:spMkLst>
            <pc:docMk/>
            <pc:sldMk cId="2515262986" sldId="274"/>
            <ac:spMk id="282" creationId="{00FEF94C-1D2D-4098-9797-DABDD6174828}"/>
          </ac:spMkLst>
        </pc:spChg>
        <pc:spChg chg="add mod">
          <ac:chgData name="McBitss GmbH" userId="4ded06edbb954e71" providerId="LiveId" clId="{B5973B94-D13A-423A-9BB4-01EA29B50DD8}" dt="2019-01-06T18:59:49.415" v="107" actId="20577"/>
          <ac:spMkLst>
            <pc:docMk/>
            <pc:sldMk cId="2515262986" sldId="274"/>
            <ac:spMk id="283" creationId="{244027D3-6D81-4319-AE35-E9339C9534F3}"/>
          </ac:spMkLst>
        </pc:spChg>
        <pc:spChg chg="add mod">
          <ac:chgData name="McBitss GmbH" userId="4ded06edbb954e71" providerId="LiveId" clId="{B5973B94-D13A-423A-9BB4-01EA29B50DD8}" dt="2019-01-06T19:00:14.966" v="114" actId="20577"/>
          <ac:spMkLst>
            <pc:docMk/>
            <pc:sldMk cId="2515262986" sldId="274"/>
            <ac:spMk id="284" creationId="{71110B92-A354-4EE7-BD12-822E6402063C}"/>
          </ac:spMkLst>
        </pc:spChg>
        <pc:spChg chg="add mod">
          <ac:chgData name="McBitss GmbH" userId="4ded06edbb954e71" providerId="LiveId" clId="{B5973B94-D13A-423A-9BB4-01EA29B50DD8}" dt="2019-01-06T19:02:28.487" v="149" actId="1036"/>
          <ac:spMkLst>
            <pc:docMk/>
            <pc:sldMk cId="2515262986" sldId="274"/>
            <ac:spMk id="285" creationId="{8B17ED32-58C3-4BBE-BF59-599FCBCE12D1}"/>
          </ac:spMkLst>
        </pc:spChg>
        <pc:spChg chg="add 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286" creationId="{ED67C62D-971C-48BF-9804-87F62B995EB9}"/>
          </ac:spMkLst>
        </pc:spChg>
        <pc:spChg chg="add 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287" creationId="{3545D342-B433-42BE-8233-5D35E11BF576}"/>
          </ac:spMkLst>
        </pc:spChg>
        <pc:spChg chg="add 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288" creationId="{A7FDF936-3FE6-43E2-9222-925C2C2C66E5}"/>
          </ac:spMkLst>
        </pc:spChg>
        <pc:spChg chg="add 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289" creationId="{950A53FE-11A8-455E-9500-C3DCB91CEAD9}"/>
          </ac:spMkLst>
        </pc:spChg>
        <pc:spChg chg="add 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290" creationId="{4FCAF52B-76BC-4A43-8C89-4321673319B8}"/>
          </ac:spMkLst>
        </pc:spChg>
        <pc:spChg chg="add 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291" creationId="{DACFE705-952F-4630-8271-8ACAEAE587B5}"/>
          </ac:spMkLst>
        </pc:spChg>
        <pc:spChg chg="add 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292" creationId="{BF12DD69-D804-44EB-A575-25A6040F86C6}"/>
          </ac:spMkLst>
        </pc:spChg>
        <pc:spChg chg="add 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293" creationId="{8FBF8D18-1A26-4816-A981-17633F528CB4}"/>
          </ac:spMkLst>
        </pc:spChg>
        <pc:spChg chg="add mod">
          <ac:chgData name="McBitss GmbH" userId="4ded06edbb954e71" providerId="LiveId" clId="{B5973B94-D13A-423A-9BB4-01EA29B50DD8}" dt="2019-01-06T19:06:06.503" v="213" actId="1076"/>
          <ac:spMkLst>
            <pc:docMk/>
            <pc:sldMk cId="2515262986" sldId="274"/>
            <ac:spMk id="294" creationId="{50B05507-B173-4B08-8995-0A44CD62C7B7}"/>
          </ac:spMkLst>
        </pc:spChg>
        <pc:spChg chg="add del mod">
          <ac:chgData name="McBitss GmbH" userId="4ded06edbb954e71" providerId="LiveId" clId="{B5973B94-D13A-423A-9BB4-01EA29B50DD8}" dt="2019-01-06T19:05:56.677" v="212" actId="478"/>
          <ac:spMkLst>
            <pc:docMk/>
            <pc:sldMk cId="2515262986" sldId="274"/>
            <ac:spMk id="295" creationId="{0C68D043-0777-43FC-9A75-B8118C4D8B5C}"/>
          </ac:spMkLst>
        </pc:spChg>
        <pc:spChg chg="add del mod">
          <ac:chgData name="McBitss GmbH" userId="4ded06edbb954e71" providerId="LiveId" clId="{B5973B94-D13A-423A-9BB4-01EA29B50DD8}" dt="2019-01-06T19:05:56.677" v="212" actId="478"/>
          <ac:spMkLst>
            <pc:docMk/>
            <pc:sldMk cId="2515262986" sldId="274"/>
            <ac:spMk id="296" creationId="{17763B9A-68F4-43DB-9300-75446B1A6775}"/>
          </ac:spMkLst>
        </pc:spChg>
        <pc:spChg chg="add del mod">
          <ac:chgData name="McBitss GmbH" userId="4ded06edbb954e71" providerId="LiveId" clId="{B5973B94-D13A-423A-9BB4-01EA29B50DD8}" dt="2019-01-06T19:05:56.677" v="212" actId="478"/>
          <ac:spMkLst>
            <pc:docMk/>
            <pc:sldMk cId="2515262986" sldId="274"/>
            <ac:spMk id="297" creationId="{480EAF1B-C032-4CE7-962A-03EF50B329D3}"/>
          </ac:spMkLst>
        </pc:sp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45" creationId="{A984E263-542D-4FD8-9384-E023532696AD}"/>
          </ac:cxnSpMkLst>
        </pc:cxn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73" creationId="{9DFD1002-4E83-40EC-9BF6-8F00EBC4B4EF}"/>
          </ac:cxnSpMkLst>
        </pc:cxnChg>
        <pc:cxnChg chg="add del mod">
          <ac:chgData name="McBitss GmbH" userId="4ded06edbb954e71" providerId="LiveId" clId="{B5973B94-D13A-423A-9BB4-01EA29B50DD8}" dt="2019-01-06T18:54:58.328" v="35" actId="478"/>
          <ac:cxnSpMkLst>
            <pc:docMk/>
            <pc:sldMk cId="2515262986" sldId="274"/>
            <ac:cxnSpMk id="83" creationId="{1A2DB32F-F162-488D-A172-F4D5FA2CC8E9}"/>
          </ac:cxnSpMkLst>
        </pc:cxn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93" creationId="{7CB6F549-76D4-44B2-994D-6C8B6DDE6B35}"/>
          </ac:cxnSpMkLst>
        </pc:cxnChg>
        <pc:cxnChg chg="mod">
          <ac:chgData name="McBitss GmbH" userId="4ded06edbb954e71" providerId="LiveId" clId="{B5973B94-D13A-423A-9BB4-01EA29B50DD8}" dt="2019-01-06T18:53:46.085" v="18" actId="1036"/>
          <ac:cxnSpMkLst>
            <pc:docMk/>
            <pc:sldMk cId="2515262986" sldId="274"/>
            <ac:cxnSpMk id="102" creationId="{5A02C257-1F6D-4E50-9487-56F0B9629BD7}"/>
          </ac:cxnSpMkLst>
        </pc:cxnChg>
        <pc:cxnChg chg="add del mod">
          <ac:chgData name="McBitss GmbH" userId="4ded06edbb954e71" providerId="LiveId" clId="{B5973B94-D13A-423A-9BB4-01EA29B50DD8}" dt="2019-01-06T18:54:58.328" v="35" actId="478"/>
          <ac:cxnSpMkLst>
            <pc:docMk/>
            <pc:sldMk cId="2515262986" sldId="274"/>
            <ac:cxnSpMk id="107" creationId="{B6CFFE0A-CA4E-4AA6-9698-5F3F5F810A22}"/>
          </ac:cxnSpMkLst>
        </pc:cxn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116" creationId="{524AA376-9F9F-4AC8-B83A-DC6A01714750}"/>
          </ac:cxnSpMkLst>
        </pc:cxn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126" creationId="{DBC1EC2C-6841-47E9-B28A-438189290952}"/>
          </ac:cxnSpMkLst>
        </pc:cxn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131" creationId="{4A1C493F-95D1-4B8A-8E1D-113755703E34}"/>
          </ac:cxnSpMkLst>
        </pc:cxnChg>
        <pc:cxnChg chg="add del mod">
          <ac:chgData name="McBitss GmbH" userId="4ded06edbb954e71" providerId="LiveId" clId="{B5973B94-D13A-423A-9BB4-01EA29B50DD8}" dt="2019-01-06T19:06:37.437" v="219" actId="478"/>
          <ac:cxnSpMkLst>
            <pc:docMk/>
            <pc:sldMk cId="2515262986" sldId="274"/>
            <ac:cxnSpMk id="134" creationId="{BA6CB73A-53F8-4A08-89F3-D71E2A8FC6AC}"/>
          </ac:cxnSpMkLst>
        </pc:cxn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141" creationId="{7046FDDF-7241-4EBB-AAA5-55763DF93E5C}"/>
          </ac:cxnSpMkLst>
        </pc:cxn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143" creationId="{47F4F5C3-2326-4DA9-98E5-72E8AD2275ED}"/>
          </ac:cxnSpMkLst>
        </pc:cxn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144" creationId="{62DE4D11-A89F-4DC7-9F11-CCE29649AA3B}"/>
          </ac:cxnSpMkLst>
        </pc:cxn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151" creationId="{0F59E55B-48BD-4DBE-93ED-F21C56B70834}"/>
          </ac:cxnSpMkLst>
        </pc:cxnChg>
        <pc:cxnChg chg="mod">
          <ac:chgData name="McBitss GmbH" userId="4ded06edbb954e71" providerId="LiveId" clId="{B5973B94-D13A-423A-9BB4-01EA29B50DD8}" dt="2019-01-06T19:06:06.503" v="213" actId="1076"/>
          <ac:cxnSpMkLst>
            <pc:docMk/>
            <pc:sldMk cId="2515262986" sldId="274"/>
            <ac:cxnSpMk id="165" creationId="{4D822DFC-DD1D-4791-9F6B-D79E7C0C092E}"/>
          </ac:cxnSpMkLst>
        </pc:cxnChg>
        <pc:cxnChg chg="mod">
          <ac:chgData name="McBitss GmbH" userId="4ded06edbb954e71" providerId="LiveId" clId="{B5973B94-D13A-423A-9BB4-01EA29B50DD8}" dt="2019-01-06T19:06:06.503" v="213" actId="1076"/>
          <ac:cxnSpMkLst>
            <pc:docMk/>
            <pc:sldMk cId="2515262986" sldId="274"/>
            <ac:cxnSpMk id="174" creationId="{50D35F89-749E-4C70-9203-EA9189B7FD7A}"/>
          </ac:cxnSpMkLst>
        </pc:cxnChg>
        <pc:cxnChg chg="mod">
          <ac:chgData name="McBitss GmbH" userId="4ded06edbb954e71" providerId="LiveId" clId="{B5973B94-D13A-423A-9BB4-01EA29B50DD8}" dt="2019-01-06T19:06:06.503" v="213" actId="1076"/>
          <ac:cxnSpMkLst>
            <pc:docMk/>
            <pc:sldMk cId="2515262986" sldId="274"/>
            <ac:cxnSpMk id="183" creationId="{1D3E75BB-B7BD-45EF-9851-9277814BF33F}"/>
          </ac:cxnSpMkLst>
        </pc:cxnChg>
        <pc:cxnChg chg="del mod">
          <ac:chgData name="McBitss GmbH" userId="4ded06edbb954e71" providerId="LiveId" clId="{B5973B94-D13A-423A-9BB4-01EA29B50DD8}" dt="2019-01-06T19:05:56.677" v="212" actId="478"/>
          <ac:cxnSpMkLst>
            <pc:docMk/>
            <pc:sldMk cId="2515262986" sldId="274"/>
            <ac:cxnSpMk id="192" creationId="{567BD35B-49DA-4127-9885-8CB70314DBB0}"/>
          </ac:cxnSpMkLst>
        </pc:cxn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240" creationId="{3BC88766-820B-4289-9256-D338F53DE73C}"/>
          </ac:cxnSpMkLst>
        </pc:cxn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241" creationId="{982B1A36-47F1-4CD4-9D19-AC25E9A45D77}"/>
          </ac:cxnSpMkLst>
        </pc:cxnChg>
        <pc:cxnChg chg="mod">
          <ac:chgData name="McBitss GmbH" userId="4ded06edbb954e71" providerId="LiveId" clId="{B5973B94-D13A-423A-9BB4-01EA29B50DD8}" dt="2019-01-06T18:53:38.307" v="17" actId="1076"/>
          <ac:cxnSpMkLst>
            <pc:docMk/>
            <pc:sldMk cId="2515262986" sldId="274"/>
            <ac:cxnSpMk id="242" creationId="{C56A1C29-28A9-4155-8BDA-719E4665F31D}"/>
          </ac:cxnSpMkLst>
        </pc:cxnChg>
        <pc:cxnChg chg="mod">
          <ac:chgData name="McBitss GmbH" userId="4ded06edbb954e71" providerId="LiveId" clId="{B5973B94-D13A-423A-9BB4-01EA29B50DD8}" dt="2019-01-06T18:53:49.646" v="19" actId="1036"/>
          <ac:cxnSpMkLst>
            <pc:docMk/>
            <pc:sldMk cId="2515262986" sldId="274"/>
            <ac:cxnSpMk id="243" creationId="{1F1F46AA-E6D0-4600-924E-9AF6D541021E}"/>
          </ac:cxnSpMkLst>
        </pc:cxnChg>
        <pc:cxnChg chg="mod">
          <ac:chgData name="McBitss GmbH" userId="4ded06edbb954e71" providerId="LiveId" clId="{B5973B94-D13A-423A-9BB4-01EA29B50DD8}" dt="2019-01-06T19:07:15.176" v="226" actId="1036"/>
          <ac:cxnSpMkLst>
            <pc:docMk/>
            <pc:sldMk cId="2515262986" sldId="274"/>
            <ac:cxnSpMk id="245" creationId="{074A9484-2932-4687-8EAD-A65F01CA4316}"/>
          </ac:cxnSpMkLst>
        </pc:cxnChg>
        <pc:cxnChg chg="mod">
          <ac:chgData name="McBitss GmbH" userId="4ded06edbb954e71" providerId="LiveId" clId="{B5973B94-D13A-423A-9BB4-01EA29B50DD8}" dt="2019-01-06T19:06:15.685" v="215" actId="14100"/>
          <ac:cxnSpMkLst>
            <pc:docMk/>
            <pc:sldMk cId="2515262986" sldId="274"/>
            <ac:cxnSpMk id="246" creationId="{801CE363-88FC-49B0-9DD2-7CC109EE8238}"/>
          </ac:cxnSpMkLst>
        </pc:cxnChg>
        <pc:cxnChg chg="mod">
          <ac:chgData name="McBitss GmbH" userId="4ded06edbb954e71" providerId="LiveId" clId="{B5973B94-D13A-423A-9BB4-01EA29B50DD8}" dt="2019-01-06T19:07:09.892" v="225" actId="14100"/>
          <ac:cxnSpMkLst>
            <pc:docMk/>
            <pc:sldMk cId="2515262986" sldId="274"/>
            <ac:cxnSpMk id="247" creationId="{A83A06D9-0501-4165-8C84-831AD8CBFF6A}"/>
          </ac:cxnSpMkLst>
        </pc:cxnChg>
        <pc:cxnChg chg="del mod">
          <ac:chgData name="McBitss GmbH" userId="4ded06edbb954e71" providerId="LiveId" clId="{B5973B94-D13A-423A-9BB4-01EA29B50DD8}" dt="2019-01-06T19:05:53.997" v="211" actId="478"/>
          <ac:cxnSpMkLst>
            <pc:docMk/>
            <pc:sldMk cId="2515262986" sldId="274"/>
            <ac:cxnSpMk id="248" creationId="{3EF573AC-8F68-4164-B459-C4A1E40DDED5}"/>
          </ac:cxnSpMkLst>
        </pc:cxnChg>
        <pc:cxnChg chg="add del mod">
          <ac:chgData name="McBitss GmbH" userId="4ded06edbb954e71" providerId="LiveId" clId="{B5973B94-D13A-423A-9BB4-01EA29B50DD8}" dt="2019-01-06T18:55:45.336" v="44"/>
          <ac:cxnSpMkLst>
            <pc:docMk/>
            <pc:sldMk cId="2515262986" sldId="274"/>
            <ac:cxnSpMk id="261" creationId="{8820193E-8147-4C96-A298-BE8DFF56AE99}"/>
          </ac:cxnSpMkLst>
        </pc:cxnChg>
      </pc:sldChg>
      <pc:sldChg chg="add ord">
        <pc:chgData name="McBitss GmbH" userId="4ded06edbb954e71" providerId="LiveId" clId="{B5973B94-D13A-423A-9BB4-01EA29B50DD8}" dt="2019-01-06T19:07:41.314" v="227"/>
        <pc:sldMkLst>
          <pc:docMk/>
          <pc:sldMk cId="386454016" sldId="275"/>
        </pc:sldMkLst>
      </pc:sldChg>
      <pc:sldChg chg="addSp delSp modSp add">
        <pc:chgData name="McBitss GmbH" userId="4ded06edbb954e71" providerId="LiveId" clId="{B5973B94-D13A-423A-9BB4-01EA29B50DD8}" dt="2019-01-06T19:13:31.262" v="254" actId="14100"/>
        <pc:sldMkLst>
          <pc:docMk/>
          <pc:sldMk cId="2217158009" sldId="276"/>
        </pc:sldMkLst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156" creationId="{6325A97A-B1A8-437D-BE66-5E6FB470E728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166" creationId="{323062ED-DF6F-4BD7-AD71-F39F3194FFEF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167" creationId="{3BB4FC8F-2BC7-422F-9214-B860A257441F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168" creationId="{3F014FE8-10D3-443A-A00A-77A3522EE927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169" creationId="{14EA3539-8B21-44F4-A9B0-5B7D9D95E6A1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170" creationId="{82CB11D2-45FF-4CE8-8B8C-DC9A904D5524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175" creationId="{9C2C8610-EC0F-4967-89E0-D5DEB995F100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176" creationId="{C744DDE3-E998-4C57-9C5C-7F7EAC41C43E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177" creationId="{09E4C5FD-68D2-451D-82DA-06B4A92429CE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178" creationId="{C93A807D-946A-43DC-B00B-6B39FFA7320E}"/>
          </ac:spMkLst>
        </pc:spChg>
        <pc:spChg chg="del">
          <ac:chgData name="McBitss GmbH" userId="4ded06edbb954e71" providerId="LiveId" clId="{B5973B94-D13A-423A-9BB4-01EA29B50DD8}" dt="2019-01-06T19:07:55.285" v="230" actId="478"/>
          <ac:spMkLst>
            <pc:docMk/>
            <pc:sldMk cId="2217158009" sldId="276"/>
            <ac:spMk id="179" creationId="{F5418FB5-0CC7-4C1D-94FB-16E0B64863CD}"/>
          </ac:spMkLst>
        </pc:spChg>
        <pc:spChg chg="del">
          <ac:chgData name="McBitss GmbH" userId="4ded06edbb954e71" providerId="LiveId" clId="{B5973B94-D13A-423A-9BB4-01EA29B50DD8}" dt="2019-01-06T19:07:55.285" v="230" actId="478"/>
          <ac:spMkLst>
            <pc:docMk/>
            <pc:sldMk cId="2217158009" sldId="276"/>
            <ac:spMk id="184" creationId="{C77C5D7E-3B45-4E68-80D1-CFE2F9AF6706}"/>
          </ac:spMkLst>
        </pc:spChg>
        <pc:spChg chg="del">
          <ac:chgData name="McBitss GmbH" userId="4ded06edbb954e71" providerId="LiveId" clId="{B5973B94-D13A-423A-9BB4-01EA29B50DD8}" dt="2019-01-06T19:07:55.285" v="230" actId="478"/>
          <ac:spMkLst>
            <pc:docMk/>
            <pc:sldMk cId="2217158009" sldId="276"/>
            <ac:spMk id="185" creationId="{9E6404BC-0F31-43C2-9E14-10F95DFEFD70}"/>
          </ac:spMkLst>
        </pc:spChg>
        <pc:spChg chg="del">
          <ac:chgData name="McBitss GmbH" userId="4ded06edbb954e71" providerId="LiveId" clId="{B5973B94-D13A-423A-9BB4-01EA29B50DD8}" dt="2019-01-06T19:07:55.285" v="230" actId="478"/>
          <ac:spMkLst>
            <pc:docMk/>
            <pc:sldMk cId="2217158009" sldId="276"/>
            <ac:spMk id="186" creationId="{ED3A293F-90D7-4D4C-9FF9-95B55BD89F89}"/>
          </ac:spMkLst>
        </pc:spChg>
        <pc:spChg chg="del">
          <ac:chgData name="McBitss GmbH" userId="4ded06edbb954e71" providerId="LiveId" clId="{B5973B94-D13A-423A-9BB4-01EA29B50DD8}" dt="2019-01-06T19:07:55.285" v="230" actId="478"/>
          <ac:spMkLst>
            <pc:docMk/>
            <pc:sldMk cId="2217158009" sldId="276"/>
            <ac:spMk id="187" creationId="{D67F8A50-78DF-4B2D-BF3E-42AA9FC85F2A}"/>
          </ac:spMkLst>
        </pc:spChg>
        <pc:spChg chg="mod">
          <ac:chgData name="McBitss GmbH" userId="4ded06edbb954e71" providerId="LiveId" clId="{B5973B94-D13A-423A-9BB4-01EA29B50DD8}" dt="2019-01-06T19:12:35.357" v="244" actId="1076"/>
          <ac:spMkLst>
            <pc:docMk/>
            <pc:sldMk cId="2217158009" sldId="276"/>
            <ac:spMk id="280" creationId="{8B4C25F3-C147-475F-A707-2ED7B1C60EEF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286" creationId="{ED67C62D-971C-48BF-9804-87F62B995EB9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287" creationId="{3545D342-B433-42BE-8233-5D35E11BF576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288" creationId="{A7FDF936-3FE6-43E2-9222-925C2C2C66E5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289" creationId="{950A53FE-11A8-455E-9500-C3DCB91CEAD9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290" creationId="{4FCAF52B-76BC-4A43-8C89-4321673319B8}"/>
          </ac:spMkLst>
        </pc:spChg>
        <pc:spChg chg="mod">
          <ac:chgData name="McBitss GmbH" userId="4ded06edbb954e71" providerId="LiveId" clId="{B5973B94-D13A-423A-9BB4-01EA29B50DD8}" dt="2019-01-06T19:08:09.423" v="232" actId="1076"/>
          <ac:spMkLst>
            <pc:docMk/>
            <pc:sldMk cId="2217158009" sldId="276"/>
            <ac:spMk id="291" creationId="{DACFE705-952F-4630-8271-8ACAEAE587B5}"/>
          </ac:spMkLst>
        </pc:spChg>
        <pc:spChg chg="del">
          <ac:chgData name="McBitss GmbH" userId="4ded06edbb954e71" providerId="LiveId" clId="{B5973B94-D13A-423A-9BB4-01EA29B50DD8}" dt="2019-01-06T19:07:55.285" v="230" actId="478"/>
          <ac:spMkLst>
            <pc:docMk/>
            <pc:sldMk cId="2217158009" sldId="276"/>
            <ac:spMk id="292" creationId="{BF12DD69-D804-44EB-A575-25A6040F86C6}"/>
          </ac:spMkLst>
        </pc:spChg>
        <pc:spChg chg="del">
          <ac:chgData name="McBitss GmbH" userId="4ded06edbb954e71" providerId="LiveId" clId="{B5973B94-D13A-423A-9BB4-01EA29B50DD8}" dt="2019-01-06T19:07:55.285" v="230" actId="478"/>
          <ac:spMkLst>
            <pc:docMk/>
            <pc:sldMk cId="2217158009" sldId="276"/>
            <ac:spMk id="293" creationId="{8FBF8D18-1A26-4816-A981-17633F528CB4}"/>
          </ac:spMkLst>
        </pc:spChg>
        <pc:spChg chg="del">
          <ac:chgData name="McBitss GmbH" userId="4ded06edbb954e71" providerId="LiveId" clId="{B5973B94-D13A-423A-9BB4-01EA29B50DD8}" dt="2019-01-06T19:07:55.285" v="230" actId="478"/>
          <ac:spMkLst>
            <pc:docMk/>
            <pc:sldMk cId="2217158009" sldId="276"/>
            <ac:spMk id="294" creationId="{50B05507-B173-4B08-8995-0A44CD62C7B7}"/>
          </ac:spMkLst>
        </pc:spChg>
        <pc:cxnChg chg="add del mod">
          <ac:chgData name="McBitss GmbH" userId="4ded06edbb954e71" providerId="LiveId" clId="{B5973B94-D13A-423A-9BB4-01EA29B50DD8}" dt="2019-01-06T19:12:59.061" v="248" actId="14100"/>
          <ac:cxnSpMkLst>
            <pc:docMk/>
            <pc:sldMk cId="2217158009" sldId="276"/>
            <ac:cxnSpMk id="134" creationId="{BA6CB73A-53F8-4A08-89F3-D71E2A8FC6AC}"/>
          </ac:cxnSpMkLst>
        </pc:cxnChg>
        <pc:cxnChg chg="add mod">
          <ac:chgData name="McBitss GmbH" userId="4ded06edbb954e71" providerId="LiveId" clId="{B5973B94-D13A-423A-9BB4-01EA29B50DD8}" dt="2019-01-06T19:13:31.262" v="254" actId="14100"/>
          <ac:cxnSpMkLst>
            <pc:docMk/>
            <pc:sldMk cId="2217158009" sldId="276"/>
            <ac:cxnSpMk id="135" creationId="{DECB754A-23C6-426A-886A-91CD7E8C0C87}"/>
          </ac:cxnSpMkLst>
        </pc:cxnChg>
        <pc:cxnChg chg="mod">
          <ac:chgData name="McBitss GmbH" userId="4ded06edbb954e71" providerId="LiveId" clId="{B5973B94-D13A-423A-9BB4-01EA29B50DD8}" dt="2019-01-06T19:08:09.423" v="232" actId="1076"/>
          <ac:cxnSpMkLst>
            <pc:docMk/>
            <pc:sldMk cId="2217158009" sldId="276"/>
            <ac:cxnSpMk id="165" creationId="{4D822DFC-DD1D-4791-9F6B-D79E7C0C092E}"/>
          </ac:cxnSpMkLst>
        </pc:cxnChg>
        <pc:cxnChg chg="mod">
          <ac:chgData name="McBitss GmbH" userId="4ded06edbb954e71" providerId="LiveId" clId="{B5973B94-D13A-423A-9BB4-01EA29B50DD8}" dt="2019-01-06T19:08:09.423" v="232" actId="1076"/>
          <ac:cxnSpMkLst>
            <pc:docMk/>
            <pc:sldMk cId="2217158009" sldId="276"/>
            <ac:cxnSpMk id="174" creationId="{50D35F89-749E-4C70-9203-EA9189B7FD7A}"/>
          </ac:cxnSpMkLst>
        </pc:cxnChg>
        <pc:cxnChg chg="del">
          <ac:chgData name="McBitss GmbH" userId="4ded06edbb954e71" providerId="LiveId" clId="{B5973B94-D13A-423A-9BB4-01EA29B50DD8}" dt="2019-01-06T19:07:55.285" v="230" actId="478"/>
          <ac:cxnSpMkLst>
            <pc:docMk/>
            <pc:sldMk cId="2217158009" sldId="276"/>
            <ac:cxnSpMk id="183" creationId="{1D3E75BB-B7BD-45EF-9851-9277814BF33F}"/>
          </ac:cxnSpMkLst>
        </pc:cxnChg>
        <pc:cxnChg chg="del">
          <ac:chgData name="McBitss GmbH" userId="4ded06edbb954e71" providerId="LiveId" clId="{B5973B94-D13A-423A-9BB4-01EA29B50DD8}" dt="2019-01-06T19:07:57.885" v="231" actId="478"/>
          <ac:cxnSpMkLst>
            <pc:docMk/>
            <pc:sldMk cId="2217158009" sldId="276"/>
            <ac:cxnSpMk id="245" creationId="{074A9484-2932-4687-8EAD-A65F01CA4316}"/>
          </ac:cxnSpMkLst>
        </pc:cxnChg>
        <pc:cxnChg chg="mod">
          <ac:chgData name="McBitss GmbH" userId="4ded06edbb954e71" providerId="LiveId" clId="{B5973B94-D13A-423A-9BB4-01EA29B50DD8}" dt="2019-01-06T19:13:14.982" v="249" actId="14100"/>
          <ac:cxnSpMkLst>
            <pc:docMk/>
            <pc:sldMk cId="2217158009" sldId="276"/>
            <ac:cxnSpMk id="246" creationId="{801CE363-88FC-49B0-9DD2-7CC109EE8238}"/>
          </ac:cxnSpMkLst>
        </pc:cxnChg>
        <pc:cxnChg chg="del">
          <ac:chgData name="McBitss GmbH" userId="4ded06edbb954e71" providerId="LiveId" clId="{B5973B94-D13A-423A-9BB4-01EA29B50DD8}" dt="2019-01-06T19:07:49.981" v="229" actId="478"/>
          <ac:cxnSpMkLst>
            <pc:docMk/>
            <pc:sldMk cId="2217158009" sldId="276"/>
            <ac:cxnSpMk id="247" creationId="{A83A06D9-0501-4165-8C84-831AD8CBFF6A}"/>
          </ac:cxnSpMkLst>
        </pc:cxnChg>
      </pc:sldChg>
      <pc:sldChg chg="delSp modSp add">
        <pc:chgData name="McBitss GmbH" userId="4ded06edbb954e71" providerId="LiveId" clId="{B5973B94-D13A-423A-9BB4-01EA29B50DD8}" dt="2019-01-06T19:16:49.142" v="266" actId="1076"/>
        <pc:sldMkLst>
          <pc:docMk/>
          <pc:sldMk cId="3642717654" sldId="277"/>
        </pc:sldMkLst>
        <pc:spChg chg="del">
          <ac:chgData name="McBitss GmbH" userId="4ded06edbb954e71" providerId="LiveId" clId="{B5973B94-D13A-423A-9BB4-01EA29B50DD8}" dt="2019-01-06T19:15:45.140" v="258" actId="478"/>
          <ac:spMkLst>
            <pc:docMk/>
            <pc:sldMk cId="3642717654" sldId="277"/>
            <ac:spMk id="156" creationId="{6325A97A-B1A8-437D-BE66-5E6FB470E728}"/>
          </ac:spMkLst>
        </pc:spChg>
        <pc:spChg chg="del">
          <ac:chgData name="McBitss GmbH" userId="4ded06edbb954e71" providerId="LiveId" clId="{B5973B94-D13A-423A-9BB4-01EA29B50DD8}" dt="2019-01-06T19:15:45.140" v="258" actId="478"/>
          <ac:spMkLst>
            <pc:docMk/>
            <pc:sldMk cId="3642717654" sldId="277"/>
            <ac:spMk id="166" creationId="{323062ED-DF6F-4BD7-AD71-F39F3194FFEF}"/>
          </ac:spMkLst>
        </pc:spChg>
        <pc:spChg chg="del">
          <ac:chgData name="McBitss GmbH" userId="4ded06edbb954e71" providerId="LiveId" clId="{B5973B94-D13A-423A-9BB4-01EA29B50DD8}" dt="2019-01-06T19:15:45.140" v="258" actId="478"/>
          <ac:spMkLst>
            <pc:docMk/>
            <pc:sldMk cId="3642717654" sldId="277"/>
            <ac:spMk id="167" creationId="{3BB4FC8F-2BC7-422F-9214-B860A257441F}"/>
          </ac:spMkLst>
        </pc:spChg>
        <pc:spChg chg="del">
          <ac:chgData name="McBitss GmbH" userId="4ded06edbb954e71" providerId="LiveId" clId="{B5973B94-D13A-423A-9BB4-01EA29B50DD8}" dt="2019-01-06T19:15:45.140" v="258" actId="478"/>
          <ac:spMkLst>
            <pc:docMk/>
            <pc:sldMk cId="3642717654" sldId="277"/>
            <ac:spMk id="168" creationId="{3F014FE8-10D3-443A-A00A-77A3522EE927}"/>
          </ac:spMkLst>
        </pc:spChg>
        <pc:spChg chg="del">
          <ac:chgData name="McBitss GmbH" userId="4ded06edbb954e71" providerId="LiveId" clId="{B5973B94-D13A-423A-9BB4-01EA29B50DD8}" dt="2019-01-06T19:15:45.140" v="258" actId="478"/>
          <ac:spMkLst>
            <pc:docMk/>
            <pc:sldMk cId="3642717654" sldId="277"/>
            <ac:spMk id="169" creationId="{14EA3539-8B21-44F4-A9B0-5B7D9D95E6A1}"/>
          </ac:spMkLst>
        </pc:spChg>
        <pc:spChg chg="mod">
          <ac:chgData name="McBitss GmbH" userId="4ded06edbb954e71" providerId="LiveId" clId="{B5973B94-D13A-423A-9BB4-01EA29B50DD8}" dt="2019-01-06T19:16:49.142" v="266" actId="1076"/>
          <ac:spMkLst>
            <pc:docMk/>
            <pc:sldMk cId="3642717654" sldId="277"/>
            <ac:spMk id="170" creationId="{82CB11D2-45FF-4CE8-8B8C-DC9A904D5524}"/>
          </ac:spMkLst>
        </pc:spChg>
        <pc:spChg chg="mod">
          <ac:chgData name="McBitss GmbH" userId="4ded06edbb954e71" providerId="LiveId" clId="{B5973B94-D13A-423A-9BB4-01EA29B50DD8}" dt="2019-01-06T19:16:49.142" v="266" actId="1076"/>
          <ac:spMkLst>
            <pc:docMk/>
            <pc:sldMk cId="3642717654" sldId="277"/>
            <ac:spMk id="175" creationId="{9C2C8610-EC0F-4967-89E0-D5DEB995F100}"/>
          </ac:spMkLst>
        </pc:spChg>
        <pc:spChg chg="mod">
          <ac:chgData name="McBitss GmbH" userId="4ded06edbb954e71" providerId="LiveId" clId="{B5973B94-D13A-423A-9BB4-01EA29B50DD8}" dt="2019-01-06T19:16:49.142" v="266" actId="1076"/>
          <ac:spMkLst>
            <pc:docMk/>
            <pc:sldMk cId="3642717654" sldId="277"/>
            <ac:spMk id="176" creationId="{C744DDE3-E998-4C57-9C5C-7F7EAC41C43E}"/>
          </ac:spMkLst>
        </pc:spChg>
        <pc:spChg chg="mod">
          <ac:chgData name="McBitss GmbH" userId="4ded06edbb954e71" providerId="LiveId" clId="{B5973B94-D13A-423A-9BB4-01EA29B50DD8}" dt="2019-01-06T19:16:49.142" v="266" actId="1076"/>
          <ac:spMkLst>
            <pc:docMk/>
            <pc:sldMk cId="3642717654" sldId="277"/>
            <ac:spMk id="177" creationId="{09E4C5FD-68D2-451D-82DA-06B4A92429CE}"/>
          </ac:spMkLst>
        </pc:spChg>
        <pc:spChg chg="mod">
          <ac:chgData name="McBitss GmbH" userId="4ded06edbb954e71" providerId="LiveId" clId="{B5973B94-D13A-423A-9BB4-01EA29B50DD8}" dt="2019-01-06T19:16:49.142" v="266" actId="1076"/>
          <ac:spMkLst>
            <pc:docMk/>
            <pc:sldMk cId="3642717654" sldId="277"/>
            <ac:spMk id="178" creationId="{C93A807D-946A-43DC-B00B-6B39FFA7320E}"/>
          </ac:spMkLst>
        </pc:spChg>
        <pc:spChg chg="mod">
          <ac:chgData name="McBitss GmbH" userId="4ded06edbb954e71" providerId="LiveId" clId="{B5973B94-D13A-423A-9BB4-01EA29B50DD8}" dt="2019-01-06T19:16:49.142" v="266" actId="1076"/>
          <ac:spMkLst>
            <pc:docMk/>
            <pc:sldMk cId="3642717654" sldId="277"/>
            <ac:spMk id="286" creationId="{ED67C62D-971C-48BF-9804-87F62B995EB9}"/>
          </ac:spMkLst>
        </pc:spChg>
        <pc:spChg chg="mod">
          <ac:chgData name="McBitss GmbH" userId="4ded06edbb954e71" providerId="LiveId" clId="{B5973B94-D13A-423A-9BB4-01EA29B50DD8}" dt="2019-01-06T19:16:49.142" v="266" actId="1076"/>
          <ac:spMkLst>
            <pc:docMk/>
            <pc:sldMk cId="3642717654" sldId="277"/>
            <ac:spMk id="287" creationId="{3545D342-B433-42BE-8233-5D35E11BF576}"/>
          </ac:spMkLst>
        </pc:spChg>
        <pc:spChg chg="mod">
          <ac:chgData name="McBitss GmbH" userId="4ded06edbb954e71" providerId="LiveId" clId="{B5973B94-D13A-423A-9BB4-01EA29B50DD8}" dt="2019-01-06T19:16:49.142" v="266" actId="1076"/>
          <ac:spMkLst>
            <pc:docMk/>
            <pc:sldMk cId="3642717654" sldId="277"/>
            <ac:spMk id="288" creationId="{A7FDF936-3FE6-43E2-9222-925C2C2C66E5}"/>
          </ac:spMkLst>
        </pc:spChg>
        <pc:spChg chg="del">
          <ac:chgData name="McBitss GmbH" userId="4ded06edbb954e71" providerId="LiveId" clId="{B5973B94-D13A-423A-9BB4-01EA29B50DD8}" dt="2019-01-06T19:15:45.140" v="258" actId="478"/>
          <ac:spMkLst>
            <pc:docMk/>
            <pc:sldMk cId="3642717654" sldId="277"/>
            <ac:spMk id="289" creationId="{950A53FE-11A8-455E-9500-C3DCB91CEAD9}"/>
          </ac:spMkLst>
        </pc:spChg>
        <pc:spChg chg="del">
          <ac:chgData name="McBitss GmbH" userId="4ded06edbb954e71" providerId="LiveId" clId="{B5973B94-D13A-423A-9BB4-01EA29B50DD8}" dt="2019-01-06T19:15:45.140" v="258" actId="478"/>
          <ac:spMkLst>
            <pc:docMk/>
            <pc:sldMk cId="3642717654" sldId="277"/>
            <ac:spMk id="290" creationId="{4FCAF52B-76BC-4A43-8C89-4321673319B8}"/>
          </ac:spMkLst>
        </pc:spChg>
        <pc:spChg chg="del">
          <ac:chgData name="McBitss GmbH" userId="4ded06edbb954e71" providerId="LiveId" clId="{B5973B94-D13A-423A-9BB4-01EA29B50DD8}" dt="2019-01-06T19:15:45.140" v="258" actId="478"/>
          <ac:spMkLst>
            <pc:docMk/>
            <pc:sldMk cId="3642717654" sldId="277"/>
            <ac:spMk id="291" creationId="{DACFE705-952F-4630-8271-8ACAEAE587B5}"/>
          </ac:spMkLst>
        </pc:spChg>
        <pc:cxnChg chg="mod">
          <ac:chgData name="McBitss GmbH" userId="4ded06edbb954e71" providerId="LiveId" clId="{B5973B94-D13A-423A-9BB4-01EA29B50DD8}" dt="2019-01-06T19:16:49.142" v="266" actId="1076"/>
          <ac:cxnSpMkLst>
            <pc:docMk/>
            <pc:sldMk cId="3642717654" sldId="277"/>
            <ac:cxnSpMk id="134" creationId="{BA6CB73A-53F8-4A08-89F3-D71E2A8FC6AC}"/>
          </ac:cxnSpMkLst>
        </pc:cxnChg>
        <pc:cxnChg chg="del mod">
          <ac:chgData name="McBitss GmbH" userId="4ded06edbb954e71" providerId="LiveId" clId="{B5973B94-D13A-423A-9BB4-01EA29B50DD8}" dt="2019-01-06T19:15:39.678" v="256" actId="478"/>
          <ac:cxnSpMkLst>
            <pc:docMk/>
            <pc:sldMk cId="3642717654" sldId="277"/>
            <ac:cxnSpMk id="135" creationId="{DECB754A-23C6-426A-886A-91CD7E8C0C87}"/>
          </ac:cxnSpMkLst>
        </pc:cxnChg>
        <pc:cxnChg chg="del">
          <ac:chgData name="McBitss GmbH" userId="4ded06edbb954e71" providerId="LiveId" clId="{B5973B94-D13A-423A-9BB4-01EA29B50DD8}" dt="2019-01-06T19:15:45.140" v="258" actId="478"/>
          <ac:cxnSpMkLst>
            <pc:docMk/>
            <pc:sldMk cId="3642717654" sldId="277"/>
            <ac:cxnSpMk id="165" creationId="{4D822DFC-DD1D-4791-9F6B-D79E7C0C092E}"/>
          </ac:cxnSpMkLst>
        </pc:cxnChg>
        <pc:cxnChg chg="mod">
          <ac:chgData name="McBitss GmbH" userId="4ded06edbb954e71" providerId="LiveId" clId="{B5973B94-D13A-423A-9BB4-01EA29B50DD8}" dt="2019-01-06T19:16:49.142" v="266" actId="1076"/>
          <ac:cxnSpMkLst>
            <pc:docMk/>
            <pc:sldMk cId="3642717654" sldId="277"/>
            <ac:cxnSpMk id="174" creationId="{50D35F89-749E-4C70-9203-EA9189B7FD7A}"/>
          </ac:cxnSpMkLst>
        </pc:cxnChg>
        <pc:cxnChg chg="del mod">
          <ac:chgData name="McBitss GmbH" userId="4ded06edbb954e71" providerId="LiveId" clId="{B5973B94-D13A-423A-9BB4-01EA29B50DD8}" dt="2019-01-06T19:15:41.237" v="257" actId="478"/>
          <ac:cxnSpMkLst>
            <pc:docMk/>
            <pc:sldMk cId="3642717654" sldId="277"/>
            <ac:cxnSpMk id="246" creationId="{801CE363-88FC-49B0-9DD2-7CC109EE8238}"/>
          </ac:cxnSpMkLst>
        </pc:cxnChg>
      </pc:sldChg>
      <pc:sldChg chg="delSp modSp add">
        <pc:chgData name="McBitss GmbH" userId="4ded06edbb954e71" providerId="LiveId" clId="{B5973B94-D13A-423A-9BB4-01EA29B50DD8}" dt="2019-01-06T19:18:08.293" v="276" actId="14100"/>
        <pc:sldMkLst>
          <pc:docMk/>
          <pc:sldMk cId="4197923639" sldId="278"/>
        </pc:sldMkLst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98" creationId="{D7AA32D8-4743-41DC-AC7C-0DE451A3A147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01" creationId="{5299A4A8-84CF-4B36-8115-42FFFFEAA782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17" creationId="{597E56B0-DF6C-4974-8CF5-234AB56A28E2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18" creationId="{5FC5078E-F302-4FE8-843C-59AFA86F691C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19" creationId="{FBD0AB7E-0F56-4525-A572-4001C31B9A08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20" creationId="{C361D7C1-8C02-4407-86F6-2D9BE527333F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22" creationId="{587B7F1B-8A27-42AB-BB0F-9D7D26322B0C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27" creationId="{8760E5D5-A405-4321-BCC1-212EAEF30E88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28" creationId="{BBEB9A25-C6E8-4F73-8FD0-91661FE2E46B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29" creationId="{2A9C7B92-0945-492E-82FA-3FF685EEBC72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30" creationId="{DAF839D9-1413-43D1-9F15-0B613584E6CD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33" creationId="{7F7799D3-9076-4D37-A27A-C287CFA51960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40" creationId="{DC60C682-3821-4335-AB1E-F241525462E3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42" creationId="{F60EBCDB-2A16-4792-A43F-73E32DF41549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45" creationId="{9EC011A4-6AB1-433C-B962-8962F7574292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46" creationId="{9119DF75-046F-4357-9F4F-46410DF48FF9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52" creationId="{DA8E2CCC-3B28-4A6C-A87E-828941D3D07F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53" creationId="{E594685E-68A3-4D42-8849-031028952903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54" creationId="{FE5FC151-2D92-4319-9DCB-19F7E51A1BAC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155" creationId="{FB8724A6-22CC-4CE3-BD64-A6A2D4DE279F}"/>
          </ac:spMkLst>
        </pc:spChg>
        <pc:spChg chg="del">
          <ac:chgData name="McBitss GmbH" userId="4ded06edbb954e71" providerId="LiveId" clId="{B5973B94-D13A-423A-9BB4-01EA29B50DD8}" dt="2019-01-06T19:17:32.105" v="268" actId="478"/>
          <ac:spMkLst>
            <pc:docMk/>
            <pc:sldMk cId="4197923639" sldId="278"/>
            <ac:spMk id="170" creationId="{82CB11D2-45FF-4CE8-8B8C-DC9A904D5524}"/>
          </ac:spMkLst>
        </pc:spChg>
        <pc:spChg chg="del">
          <ac:chgData name="McBitss GmbH" userId="4ded06edbb954e71" providerId="LiveId" clId="{B5973B94-D13A-423A-9BB4-01EA29B50DD8}" dt="2019-01-06T19:17:32.105" v="268" actId="478"/>
          <ac:spMkLst>
            <pc:docMk/>
            <pc:sldMk cId="4197923639" sldId="278"/>
            <ac:spMk id="175" creationId="{9C2C8610-EC0F-4967-89E0-D5DEB995F100}"/>
          </ac:spMkLst>
        </pc:spChg>
        <pc:spChg chg="del">
          <ac:chgData name="McBitss GmbH" userId="4ded06edbb954e71" providerId="LiveId" clId="{B5973B94-D13A-423A-9BB4-01EA29B50DD8}" dt="2019-01-06T19:17:32.105" v="268" actId="478"/>
          <ac:spMkLst>
            <pc:docMk/>
            <pc:sldMk cId="4197923639" sldId="278"/>
            <ac:spMk id="176" creationId="{C744DDE3-E998-4C57-9C5C-7F7EAC41C43E}"/>
          </ac:spMkLst>
        </pc:spChg>
        <pc:spChg chg="del">
          <ac:chgData name="McBitss GmbH" userId="4ded06edbb954e71" providerId="LiveId" clId="{B5973B94-D13A-423A-9BB4-01EA29B50DD8}" dt="2019-01-06T19:17:32.105" v="268" actId="478"/>
          <ac:spMkLst>
            <pc:docMk/>
            <pc:sldMk cId="4197923639" sldId="278"/>
            <ac:spMk id="177" creationId="{09E4C5FD-68D2-451D-82DA-06B4A92429CE}"/>
          </ac:spMkLst>
        </pc:spChg>
        <pc:spChg chg="del">
          <ac:chgData name="McBitss GmbH" userId="4ded06edbb954e71" providerId="LiveId" clId="{B5973B94-D13A-423A-9BB4-01EA29B50DD8}" dt="2019-01-06T19:17:32.105" v="268" actId="478"/>
          <ac:spMkLst>
            <pc:docMk/>
            <pc:sldMk cId="4197923639" sldId="278"/>
            <ac:spMk id="178" creationId="{C93A807D-946A-43DC-B00B-6B39FFA7320E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274" creationId="{A610D2F5-2AC4-4435-A81E-719EAC388FE0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275" creationId="{BE3B6C48-A1C2-4811-9126-378587FE3270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276" creationId="{8429D1D3-69D9-4F76-80D6-6FF8EF94A54F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277" creationId="{EE6A0509-72F7-4A79-8C3B-A322FB5FA91C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278" creationId="{558ADBFD-3D5F-4097-ABB5-9879EAA1B3B1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279" creationId="{DA432FEE-19A8-411D-9857-D66C350AD34D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280" creationId="{8B4C25F3-C147-475F-A707-2ED7B1C60EEF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281" creationId="{8E5FB39D-C8CB-48D0-BF56-53FC257A5178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282" creationId="{00FEF94C-1D2D-4098-9797-DABDD6174828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283" creationId="{244027D3-6D81-4319-AE35-E9339C9534F3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284" creationId="{71110B92-A354-4EE7-BD12-822E6402063C}"/>
          </ac:spMkLst>
        </pc:spChg>
        <pc:spChg chg="mod">
          <ac:chgData name="McBitss GmbH" userId="4ded06edbb954e71" providerId="LiveId" clId="{B5973B94-D13A-423A-9BB4-01EA29B50DD8}" dt="2019-01-06T19:17:54.713" v="275" actId="1037"/>
          <ac:spMkLst>
            <pc:docMk/>
            <pc:sldMk cId="4197923639" sldId="278"/>
            <ac:spMk id="285" creationId="{8B17ED32-58C3-4BBE-BF59-599FCBCE12D1}"/>
          </ac:spMkLst>
        </pc:spChg>
        <pc:spChg chg="del">
          <ac:chgData name="McBitss GmbH" userId="4ded06edbb954e71" providerId="LiveId" clId="{B5973B94-D13A-423A-9BB4-01EA29B50DD8}" dt="2019-01-06T19:17:32.105" v="268" actId="478"/>
          <ac:spMkLst>
            <pc:docMk/>
            <pc:sldMk cId="4197923639" sldId="278"/>
            <ac:spMk id="286" creationId="{ED67C62D-971C-48BF-9804-87F62B995EB9}"/>
          </ac:spMkLst>
        </pc:spChg>
        <pc:spChg chg="del">
          <ac:chgData name="McBitss GmbH" userId="4ded06edbb954e71" providerId="LiveId" clId="{B5973B94-D13A-423A-9BB4-01EA29B50DD8}" dt="2019-01-06T19:17:32.105" v="268" actId="478"/>
          <ac:spMkLst>
            <pc:docMk/>
            <pc:sldMk cId="4197923639" sldId="278"/>
            <ac:spMk id="287" creationId="{3545D342-B433-42BE-8233-5D35E11BF576}"/>
          </ac:spMkLst>
        </pc:spChg>
        <pc:spChg chg="del">
          <ac:chgData name="McBitss GmbH" userId="4ded06edbb954e71" providerId="LiveId" clId="{B5973B94-D13A-423A-9BB4-01EA29B50DD8}" dt="2019-01-06T19:17:32.105" v="268" actId="478"/>
          <ac:spMkLst>
            <pc:docMk/>
            <pc:sldMk cId="4197923639" sldId="278"/>
            <ac:spMk id="288" creationId="{A7FDF936-3FE6-43E2-9222-925C2C2C66E5}"/>
          </ac:spMkLst>
        </pc:spChg>
        <pc:cxnChg chg="mod">
          <ac:chgData name="McBitss GmbH" userId="4ded06edbb954e71" providerId="LiveId" clId="{B5973B94-D13A-423A-9BB4-01EA29B50DD8}" dt="2019-01-06T19:17:54.713" v="275" actId="1037"/>
          <ac:cxnSpMkLst>
            <pc:docMk/>
            <pc:sldMk cId="4197923639" sldId="278"/>
            <ac:cxnSpMk id="116" creationId="{524AA376-9F9F-4AC8-B83A-DC6A01714750}"/>
          </ac:cxnSpMkLst>
        </pc:cxnChg>
        <pc:cxnChg chg="mod">
          <ac:chgData name="McBitss GmbH" userId="4ded06edbb954e71" providerId="LiveId" clId="{B5973B94-D13A-423A-9BB4-01EA29B50DD8}" dt="2019-01-06T19:17:54.713" v="275" actId="1037"/>
          <ac:cxnSpMkLst>
            <pc:docMk/>
            <pc:sldMk cId="4197923639" sldId="278"/>
            <ac:cxnSpMk id="126" creationId="{DBC1EC2C-6841-47E9-B28A-438189290952}"/>
          </ac:cxnSpMkLst>
        </pc:cxnChg>
        <pc:cxnChg chg="mod">
          <ac:chgData name="McBitss GmbH" userId="4ded06edbb954e71" providerId="LiveId" clId="{B5973B94-D13A-423A-9BB4-01EA29B50DD8}" dt="2019-01-06T19:17:54.713" v="275" actId="1037"/>
          <ac:cxnSpMkLst>
            <pc:docMk/>
            <pc:sldMk cId="4197923639" sldId="278"/>
            <ac:cxnSpMk id="131" creationId="{4A1C493F-95D1-4B8A-8E1D-113755703E34}"/>
          </ac:cxnSpMkLst>
        </pc:cxnChg>
        <pc:cxnChg chg="mod">
          <ac:chgData name="McBitss GmbH" userId="4ded06edbb954e71" providerId="LiveId" clId="{B5973B94-D13A-423A-9BB4-01EA29B50DD8}" dt="2019-01-06T19:18:08.293" v="276" actId="14100"/>
          <ac:cxnSpMkLst>
            <pc:docMk/>
            <pc:sldMk cId="4197923639" sldId="278"/>
            <ac:cxnSpMk id="134" creationId="{BA6CB73A-53F8-4A08-89F3-D71E2A8FC6AC}"/>
          </ac:cxnSpMkLst>
        </pc:cxnChg>
        <pc:cxnChg chg="mod">
          <ac:chgData name="McBitss GmbH" userId="4ded06edbb954e71" providerId="LiveId" clId="{B5973B94-D13A-423A-9BB4-01EA29B50DD8}" dt="2019-01-06T19:17:54.713" v="275" actId="1037"/>
          <ac:cxnSpMkLst>
            <pc:docMk/>
            <pc:sldMk cId="4197923639" sldId="278"/>
            <ac:cxnSpMk id="151" creationId="{0F59E55B-48BD-4DBE-93ED-F21C56B70834}"/>
          </ac:cxnSpMkLst>
        </pc:cxnChg>
        <pc:cxnChg chg="del">
          <ac:chgData name="McBitss GmbH" userId="4ded06edbb954e71" providerId="LiveId" clId="{B5973B94-D13A-423A-9BB4-01EA29B50DD8}" dt="2019-01-06T19:17:32.105" v="268" actId="478"/>
          <ac:cxnSpMkLst>
            <pc:docMk/>
            <pc:sldMk cId="4197923639" sldId="278"/>
            <ac:cxnSpMk id="174" creationId="{50D35F89-749E-4C70-9203-EA9189B7FD7A}"/>
          </ac:cxnSpMkLst>
        </pc:cxnChg>
      </pc:sldChg>
      <pc:sldChg chg="addSp delSp modSp add">
        <pc:chgData name="McBitss GmbH" userId="4ded06edbb954e71" providerId="LiveId" clId="{B5973B94-D13A-423A-9BB4-01EA29B50DD8}" dt="2019-01-06T19:21:10.748" v="309" actId="14100"/>
        <pc:sldMkLst>
          <pc:docMk/>
          <pc:sldMk cId="2865660529" sldId="279"/>
        </pc:sldMkLst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98" creationId="{D7AA32D8-4743-41DC-AC7C-0DE451A3A147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01" creationId="{5299A4A8-84CF-4B36-8115-42FFFFEAA782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17" creationId="{597E56B0-DF6C-4974-8CF5-234AB56A28E2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18" creationId="{5FC5078E-F302-4FE8-843C-59AFA86F691C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19" creationId="{FBD0AB7E-0F56-4525-A572-4001C31B9A08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20" creationId="{C361D7C1-8C02-4407-86F6-2D9BE527333F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22" creationId="{587B7F1B-8A27-42AB-BB0F-9D7D26322B0C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27" creationId="{8760E5D5-A405-4321-BCC1-212EAEF30E88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28" creationId="{BBEB9A25-C6E8-4F73-8FD0-91661FE2E46B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29" creationId="{2A9C7B92-0945-492E-82FA-3FF685EEBC72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30" creationId="{DAF839D9-1413-43D1-9F15-0B613584E6CD}"/>
          </ac:spMkLst>
        </pc:spChg>
        <pc:spChg chg="del">
          <ac:chgData name="McBitss GmbH" userId="4ded06edbb954e71" providerId="LiveId" clId="{B5973B94-D13A-423A-9BB4-01EA29B50DD8}" dt="2019-01-06T19:18:33.600" v="278" actId="478"/>
          <ac:spMkLst>
            <pc:docMk/>
            <pc:sldMk cId="2865660529" sldId="279"/>
            <ac:spMk id="133" creationId="{7F7799D3-9076-4D37-A27A-C287CFA51960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40" creationId="{DC60C682-3821-4335-AB1E-F241525462E3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42" creationId="{F60EBCDB-2A16-4792-A43F-73E32DF41549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45" creationId="{9EC011A4-6AB1-433C-B962-8962F7574292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146" creationId="{9119DF75-046F-4357-9F4F-46410DF48FF9}"/>
          </ac:spMkLst>
        </pc:spChg>
        <pc:spChg chg="del">
          <ac:chgData name="McBitss GmbH" userId="4ded06edbb954e71" providerId="LiveId" clId="{B5973B94-D13A-423A-9BB4-01EA29B50DD8}" dt="2019-01-06T19:18:33.600" v="278" actId="478"/>
          <ac:spMkLst>
            <pc:docMk/>
            <pc:sldMk cId="2865660529" sldId="279"/>
            <ac:spMk id="152" creationId="{DA8E2CCC-3B28-4A6C-A87E-828941D3D07F}"/>
          </ac:spMkLst>
        </pc:spChg>
        <pc:spChg chg="del">
          <ac:chgData name="McBitss GmbH" userId="4ded06edbb954e71" providerId="LiveId" clId="{B5973B94-D13A-423A-9BB4-01EA29B50DD8}" dt="2019-01-06T19:18:33.600" v="278" actId="478"/>
          <ac:spMkLst>
            <pc:docMk/>
            <pc:sldMk cId="2865660529" sldId="279"/>
            <ac:spMk id="153" creationId="{E594685E-68A3-4D42-8849-031028952903}"/>
          </ac:spMkLst>
        </pc:spChg>
        <pc:spChg chg="del">
          <ac:chgData name="McBitss GmbH" userId="4ded06edbb954e71" providerId="LiveId" clId="{B5973B94-D13A-423A-9BB4-01EA29B50DD8}" dt="2019-01-06T19:18:33.600" v="278" actId="478"/>
          <ac:spMkLst>
            <pc:docMk/>
            <pc:sldMk cId="2865660529" sldId="279"/>
            <ac:spMk id="154" creationId="{FE5FC151-2D92-4319-9DCB-19F7E51A1BAC}"/>
          </ac:spMkLst>
        </pc:spChg>
        <pc:spChg chg="del">
          <ac:chgData name="McBitss GmbH" userId="4ded06edbb954e71" providerId="LiveId" clId="{B5973B94-D13A-423A-9BB4-01EA29B50DD8}" dt="2019-01-06T19:18:33.600" v="278" actId="478"/>
          <ac:spMkLst>
            <pc:docMk/>
            <pc:sldMk cId="2865660529" sldId="279"/>
            <ac:spMk id="155" creationId="{FB8724A6-22CC-4CE3-BD64-A6A2D4DE279F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274" creationId="{A610D2F5-2AC4-4435-A81E-719EAC388FE0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275" creationId="{BE3B6C48-A1C2-4811-9126-378587FE3270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276" creationId="{8429D1D3-69D9-4F76-80D6-6FF8EF94A54F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277" creationId="{EE6A0509-72F7-4A79-8C3B-A322FB5FA91C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278" creationId="{558ADBFD-3D5F-4097-ABB5-9879EAA1B3B1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279" creationId="{DA432FEE-19A8-411D-9857-D66C350AD34D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280" creationId="{8B4C25F3-C147-475F-A707-2ED7B1C60EEF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281" creationId="{8E5FB39D-C8CB-48D0-BF56-53FC257A5178}"/>
          </ac:spMkLst>
        </pc:spChg>
        <pc:spChg chg="mod">
          <ac:chgData name="McBitss GmbH" userId="4ded06edbb954e71" providerId="LiveId" clId="{B5973B94-D13A-423A-9BB4-01EA29B50DD8}" dt="2019-01-06T19:18:43.663" v="280" actId="1076"/>
          <ac:spMkLst>
            <pc:docMk/>
            <pc:sldMk cId="2865660529" sldId="279"/>
            <ac:spMk id="282" creationId="{00FEF94C-1D2D-4098-9797-DABDD6174828}"/>
          </ac:spMkLst>
        </pc:spChg>
        <pc:spChg chg="del">
          <ac:chgData name="McBitss GmbH" userId="4ded06edbb954e71" providerId="LiveId" clId="{B5973B94-D13A-423A-9BB4-01EA29B50DD8}" dt="2019-01-06T19:18:33.600" v="278" actId="478"/>
          <ac:spMkLst>
            <pc:docMk/>
            <pc:sldMk cId="2865660529" sldId="279"/>
            <ac:spMk id="283" creationId="{244027D3-6D81-4319-AE35-E9339C9534F3}"/>
          </ac:spMkLst>
        </pc:spChg>
        <pc:spChg chg="del">
          <ac:chgData name="McBitss GmbH" userId="4ded06edbb954e71" providerId="LiveId" clId="{B5973B94-D13A-423A-9BB4-01EA29B50DD8}" dt="2019-01-06T19:18:33.600" v="278" actId="478"/>
          <ac:spMkLst>
            <pc:docMk/>
            <pc:sldMk cId="2865660529" sldId="279"/>
            <ac:spMk id="284" creationId="{71110B92-A354-4EE7-BD12-822E6402063C}"/>
          </ac:spMkLst>
        </pc:spChg>
        <pc:spChg chg="del">
          <ac:chgData name="McBitss GmbH" userId="4ded06edbb954e71" providerId="LiveId" clId="{B5973B94-D13A-423A-9BB4-01EA29B50DD8}" dt="2019-01-06T19:18:33.600" v="278" actId="478"/>
          <ac:spMkLst>
            <pc:docMk/>
            <pc:sldMk cId="2865660529" sldId="279"/>
            <ac:spMk id="285" creationId="{8B17ED32-58C3-4BBE-BF59-599FCBCE12D1}"/>
          </ac:spMkLst>
        </pc:spChg>
        <pc:cxnChg chg="add mod">
          <ac:chgData name="McBitss GmbH" userId="4ded06edbb954e71" providerId="LiveId" clId="{B5973B94-D13A-423A-9BB4-01EA29B50DD8}" dt="2019-01-06T19:20:41.368" v="306" actId="1038"/>
          <ac:cxnSpMkLst>
            <pc:docMk/>
            <pc:sldMk cId="2865660529" sldId="279"/>
            <ac:cxnSpMk id="10" creationId="{430F85E5-DD98-4358-AC43-857479BB55CD}"/>
          </ac:cxnSpMkLst>
        </pc:cxnChg>
        <pc:cxnChg chg="mod">
          <ac:chgData name="McBitss GmbH" userId="4ded06edbb954e71" providerId="LiveId" clId="{B5973B94-D13A-423A-9BB4-01EA29B50DD8}" dt="2019-01-06T19:18:43.663" v="280" actId="1076"/>
          <ac:cxnSpMkLst>
            <pc:docMk/>
            <pc:sldMk cId="2865660529" sldId="279"/>
            <ac:cxnSpMk id="116" creationId="{524AA376-9F9F-4AC8-B83A-DC6A01714750}"/>
          </ac:cxnSpMkLst>
        </pc:cxnChg>
        <pc:cxnChg chg="mod">
          <ac:chgData name="McBitss GmbH" userId="4ded06edbb954e71" providerId="LiveId" clId="{B5973B94-D13A-423A-9BB4-01EA29B50DD8}" dt="2019-01-06T19:18:43.663" v="280" actId="1076"/>
          <ac:cxnSpMkLst>
            <pc:docMk/>
            <pc:sldMk cId="2865660529" sldId="279"/>
            <ac:cxnSpMk id="126" creationId="{DBC1EC2C-6841-47E9-B28A-438189290952}"/>
          </ac:cxnSpMkLst>
        </pc:cxnChg>
        <pc:cxnChg chg="mod">
          <ac:chgData name="McBitss GmbH" userId="4ded06edbb954e71" providerId="LiveId" clId="{B5973B94-D13A-423A-9BB4-01EA29B50DD8}" dt="2019-01-06T19:18:43.663" v="280" actId="1076"/>
          <ac:cxnSpMkLst>
            <pc:docMk/>
            <pc:sldMk cId="2865660529" sldId="279"/>
            <ac:cxnSpMk id="131" creationId="{4A1C493F-95D1-4B8A-8E1D-113755703E34}"/>
          </ac:cxnSpMkLst>
        </pc:cxnChg>
        <pc:cxnChg chg="del mod">
          <ac:chgData name="McBitss GmbH" userId="4ded06edbb954e71" providerId="LiveId" clId="{B5973B94-D13A-423A-9BB4-01EA29B50DD8}" dt="2019-01-06T19:19:40.492" v="290" actId="478"/>
          <ac:cxnSpMkLst>
            <pc:docMk/>
            <pc:sldMk cId="2865660529" sldId="279"/>
            <ac:cxnSpMk id="134" creationId="{BA6CB73A-53F8-4A08-89F3-D71E2A8FC6AC}"/>
          </ac:cxnSpMkLst>
        </pc:cxnChg>
        <pc:cxnChg chg="mod">
          <ac:chgData name="McBitss GmbH" userId="4ded06edbb954e71" providerId="LiveId" clId="{B5973B94-D13A-423A-9BB4-01EA29B50DD8}" dt="2019-01-06T19:20:45.557" v="307" actId="1038"/>
          <ac:cxnSpMkLst>
            <pc:docMk/>
            <pc:sldMk cId="2865660529" sldId="279"/>
            <ac:cxnSpMk id="143" creationId="{47F4F5C3-2326-4DA9-98E5-72E8AD2275ED}"/>
          </ac:cxnSpMkLst>
        </pc:cxnChg>
        <pc:cxnChg chg="del">
          <ac:chgData name="McBitss GmbH" userId="4ded06edbb954e71" providerId="LiveId" clId="{B5973B94-D13A-423A-9BB4-01EA29B50DD8}" dt="2019-01-06T19:18:33.600" v="278" actId="478"/>
          <ac:cxnSpMkLst>
            <pc:docMk/>
            <pc:sldMk cId="2865660529" sldId="279"/>
            <ac:cxnSpMk id="151" creationId="{0F59E55B-48BD-4DBE-93ED-F21C56B70834}"/>
          </ac:cxnSpMkLst>
        </pc:cxnChg>
        <pc:cxnChg chg="mod">
          <ac:chgData name="McBitss GmbH" userId="4ded06edbb954e71" providerId="LiveId" clId="{B5973B94-D13A-423A-9BB4-01EA29B50DD8}" dt="2019-01-06T19:19:51.116" v="291" actId="14100"/>
          <ac:cxnSpMkLst>
            <pc:docMk/>
            <pc:sldMk cId="2865660529" sldId="279"/>
            <ac:cxnSpMk id="240" creationId="{3BC88766-820B-4289-9256-D338F53DE73C}"/>
          </ac:cxnSpMkLst>
        </pc:cxnChg>
        <pc:cxnChg chg="mod">
          <ac:chgData name="McBitss GmbH" userId="4ded06edbb954e71" providerId="LiveId" clId="{B5973B94-D13A-423A-9BB4-01EA29B50DD8}" dt="2019-01-06T19:19:23.617" v="287" actId="14100"/>
          <ac:cxnSpMkLst>
            <pc:docMk/>
            <pc:sldMk cId="2865660529" sldId="279"/>
            <ac:cxnSpMk id="241" creationId="{982B1A36-47F1-4CD4-9D19-AC25E9A45D77}"/>
          </ac:cxnSpMkLst>
        </pc:cxnChg>
        <pc:cxnChg chg="mod">
          <ac:chgData name="McBitss GmbH" userId="4ded06edbb954e71" providerId="LiveId" clId="{B5973B94-D13A-423A-9BB4-01EA29B50DD8}" dt="2019-01-06T19:21:10.748" v="309" actId="14100"/>
          <ac:cxnSpMkLst>
            <pc:docMk/>
            <pc:sldMk cId="2865660529" sldId="279"/>
            <ac:cxnSpMk id="242" creationId="{C56A1C29-28A9-4155-8BDA-719E4665F31D}"/>
          </ac:cxnSpMkLst>
        </pc:cxnChg>
        <pc:cxnChg chg="del">
          <ac:chgData name="McBitss GmbH" userId="4ded06edbb954e71" providerId="LiveId" clId="{B5973B94-D13A-423A-9BB4-01EA29B50DD8}" dt="2019-01-06T19:18:35.182" v="279" actId="478"/>
          <ac:cxnSpMkLst>
            <pc:docMk/>
            <pc:sldMk cId="2865660529" sldId="279"/>
            <ac:cxnSpMk id="243" creationId="{1F1F46AA-E6D0-4600-924E-9AF6D541021E}"/>
          </ac:cxnSpMkLst>
        </pc:cxnChg>
      </pc:sldChg>
      <pc:sldChg chg="addSp delSp modSp add">
        <pc:chgData name="McBitss GmbH" userId="4ded06edbb954e71" providerId="LiveId" clId="{B5973B94-D13A-423A-9BB4-01EA29B50DD8}" dt="2019-01-06T19:25:26.757" v="352" actId="14100"/>
        <pc:sldMkLst>
          <pc:docMk/>
          <pc:sldMk cId="1299280054" sldId="280"/>
        </pc:sldMkLst>
        <pc:spChg chg="del">
          <ac:chgData name="McBitss GmbH" userId="4ded06edbb954e71" providerId="LiveId" clId="{B5973B94-D13A-423A-9BB4-01EA29B50DD8}" dt="2019-01-06T19:23:10.150" v="319" actId="478"/>
          <ac:spMkLst>
            <pc:docMk/>
            <pc:sldMk cId="1299280054" sldId="280"/>
            <ac:spMk id="98" creationId="{D7AA32D8-4743-41DC-AC7C-0DE451A3A147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101" creationId="{5299A4A8-84CF-4B36-8115-42FFFFEAA782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117" creationId="{597E56B0-DF6C-4974-8CF5-234AB56A28E2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118" creationId="{5FC5078E-F302-4FE8-843C-59AFA86F691C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119" creationId="{FBD0AB7E-0F56-4525-A572-4001C31B9A08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120" creationId="{C361D7C1-8C02-4407-86F6-2D9BE527333F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122" creationId="{587B7F1B-8A27-42AB-BB0F-9D7D26322B0C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127" creationId="{8760E5D5-A405-4321-BCC1-212EAEF30E88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128" creationId="{BBEB9A25-C6E8-4F73-8FD0-91661FE2E46B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129" creationId="{2A9C7B92-0945-492E-82FA-3FF685EEBC72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130" creationId="{DAF839D9-1413-43D1-9F15-0B613584E6CD}"/>
          </ac:spMkLst>
        </pc:spChg>
        <pc:spChg chg="del">
          <ac:chgData name="McBitss GmbH" userId="4ded06edbb954e71" providerId="LiveId" clId="{B5973B94-D13A-423A-9BB4-01EA29B50DD8}" dt="2019-01-06T19:23:10.150" v="319" actId="478"/>
          <ac:spMkLst>
            <pc:docMk/>
            <pc:sldMk cId="1299280054" sldId="280"/>
            <ac:spMk id="140" creationId="{DC60C682-3821-4335-AB1E-F241525462E3}"/>
          </ac:spMkLst>
        </pc:spChg>
        <pc:spChg chg="del">
          <ac:chgData name="McBitss GmbH" userId="4ded06edbb954e71" providerId="LiveId" clId="{B5973B94-D13A-423A-9BB4-01EA29B50DD8}" dt="2019-01-06T19:23:10.150" v="319" actId="478"/>
          <ac:spMkLst>
            <pc:docMk/>
            <pc:sldMk cId="1299280054" sldId="280"/>
            <ac:spMk id="142" creationId="{F60EBCDB-2A16-4792-A43F-73E32DF41549}"/>
          </ac:spMkLst>
        </pc:spChg>
        <pc:spChg chg="del">
          <ac:chgData name="McBitss GmbH" userId="4ded06edbb954e71" providerId="LiveId" clId="{B5973B94-D13A-423A-9BB4-01EA29B50DD8}" dt="2019-01-06T19:23:10.150" v="319" actId="478"/>
          <ac:spMkLst>
            <pc:docMk/>
            <pc:sldMk cId="1299280054" sldId="280"/>
            <ac:spMk id="145" creationId="{9EC011A4-6AB1-433C-B962-8962F7574292}"/>
          </ac:spMkLst>
        </pc:spChg>
        <pc:spChg chg="del">
          <ac:chgData name="McBitss GmbH" userId="4ded06edbb954e71" providerId="LiveId" clId="{B5973B94-D13A-423A-9BB4-01EA29B50DD8}" dt="2019-01-06T19:23:10.150" v="319" actId="478"/>
          <ac:spMkLst>
            <pc:docMk/>
            <pc:sldMk cId="1299280054" sldId="280"/>
            <ac:spMk id="146" creationId="{9119DF75-046F-4357-9F4F-46410DF48FF9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274" creationId="{A610D2F5-2AC4-4435-A81E-719EAC388FE0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275" creationId="{BE3B6C48-A1C2-4811-9126-378587FE3270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276" creationId="{8429D1D3-69D9-4F76-80D6-6FF8EF94A54F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277" creationId="{EE6A0509-72F7-4A79-8C3B-A322FB5FA91C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278" creationId="{558ADBFD-3D5F-4097-ABB5-9879EAA1B3B1}"/>
          </ac:spMkLst>
        </pc:spChg>
        <pc:spChg chg="mod">
          <ac:chgData name="McBitss GmbH" userId="4ded06edbb954e71" providerId="LiveId" clId="{B5973B94-D13A-423A-9BB4-01EA29B50DD8}" dt="2019-01-06T19:25:10.899" v="351" actId="1036"/>
          <ac:spMkLst>
            <pc:docMk/>
            <pc:sldMk cId="1299280054" sldId="280"/>
            <ac:spMk id="279" creationId="{DA432FEE-19A8-411D-9857-D66C350AD34D}"/>
          </ac:spMkLst>
        </pc:spChg>
        <pc:spChg chg="del">
          <ac:chgData name="McBitss GmbH" userId="4ded06edbb954e71" providerId="LiveId" clId="{B5973B94-D13A-423A-9BB4-01EA29B50DD8}" dt="2019-01-06T19:23:10.150" v="319" actId="478"/>
          <ac:spMkLst>
            <pc:docMk/>
            <pc:sldMk cId="1299280054" sldId="280"/>
            <ac:spMk id="280" creationId="{8B4C25F3-C147-475F-A707-2ED7B1C60EEF}"/>
          </ac:spMkLst>
        </pc:spChg>
        <pc:spChg chg="del">
          <ac:chgData name="McBitss GmbH" userId="4ded06edbb954e71" providerId="LiveId" clId="{B5973B94-D13A-423A-9BB4-01EA29B50DD8}" dt="2019-01-06T19:23:10.150" v="319" actId="478"/>
          <ac:spMkLst>
            <pc:docMk/>
            <pc:sldMk cId="1299280054" sldId="280"/>
            <ac:spMk id="281" creationId="{8E5FB39D-C8CB-48D0-BF56-53FC257A5178}"/>
          </ac:spMkLst>
        </pc:spChg>
        <pc:spChg chg="del">
          <ac:chgData name="McBitss GmbH" userId="4ded06edbb954e71" providerId="LiveId" clId="{B5973B94-D13A-423A-9BB4-01EA29B50DD8}" dt="2019-01-06T19:23:10.150" v="319" actId="478"/>
          <ac:spMkLst>
            <pc:docMk/>
            <pc:sldMk cId="1299280054" sldId="280"/>
            <ac:spMk id="282" creationId="{00FEF94C-1D2D-4098-9797-DABDD6174828}"/>
          </ac:spMkLst>
        </pc:spChg>
        <pc:cxnChg chg="add del mod">
          <ac:chgData name="McBitss GmbH" userId="4ded06edbb954e71" providerId="LiveId" clId="{B5973B94-D13A-423A-9BB4-01EA29B50DD8}" dt="2019-01-06T19:25:26.757" v="352" actId="14100"/>
          <ac:cxnSpMkLst>
            <pc:docMk/>
            <pc:sldMk cId="1299280054" sldId="280"/>
            <ac:cxnSpMk id="10" creationId="{430F85E5-DD98-4358-AC43-857479BB55CD}"/>
          </ac:cxnSpMkLst>
        </pc:cxnChg>
        <pc:cxnChg chg="mod">
          <ac:chgData name="McBitss GmbH" userId="4ded06edbb954e71" providerId="LiveId" clId="{B5973B94-D13A-423A-9BB4-01EA29B50DD8}" dt="2019-01-06T19:25:10.899" v="351" actId="1036"/>
          <ac:cxnSpMkLst>
            <pc:docMk/>
            <pc:sldMk cId="1299280054" sldId="280"/>
            <ac:cxnSpMk id="116" creationId="{524AA376-9F9F-4AC8-B83A-DC6A01714750}"/>
          </ac:cxnSpMkLst>
        </pc:cxnChg>
        <pc:cxnChg chg="mod">
          <ac:chgData name="McBitss GmbH" userId="4ded06edbb954e71" providerId="LiveId" clId="{B5973B94-D13A-423A-9BB4-01EA29B50DD8}" dt="2019-01-06T19:25:10.899" v="351" actId="1036"/>
          <ac:cxnSpMkLst>
            <pc:docMk/>
            <pc:sldMk cId="1299280054" sldId="280"/>
            <ac:cxnSpMk id="126" creationId="{DBC1EC2C-6841-47E9-B28A-438189290952}"/>
          </ac:cxnSpMkLst>
        </pc:cxnChg>
        <pc:cxnChg chg="del">
          <ac:chgData name="McBitss GmbH" userId="4ded06edbb954e71" providerId="LiveId" clId="{B5973B94-D13A-423A-9BB4-01EA29B50DD8}" dt="2019-01-06T19:23:10.150" v="319" actId="478"/>
          <ac:cxnSpMkLst>
            <pc:docMk/>
            <pc:sldMk cId="1299280054" sldId="280"/>
            <ac:cxnSpMk id="131" creationId="{4A1C493F-95D1-4B8A-8E1D-113755703E34}"/>
          </ac:cxnSpMkLst>
        </pc:cxnChg>
        <pc:cxnChg chg="add del mod">
          <ac:chgData name="McBitss GmbH" userId="4ded06edbb954e71" providerId="LiveId" clId="{B5973B94-D13A-423A-9BB4-01EA29B50DD8}" dt="2019-01-06T19:25:10.899" v="351" actId="1036"/>
          <ac:cxnSpMkLst>
            <pc:docMk/>
            <pc:sldMk cId="1299280054" sldId="280"/>
            <ac:cxnSpMk id="240" creationId="{3BC88766-820B-4289-9256-D338F53DE73C}"/>
          </ac:cxnSpMkLst>
        </pc:cxnChg>
        <pc:cxnChg chg="mod">
          <ac:chgData name="McBitss GmbH" userId="4ded06edbb954e71" providerId="LiveId" clId="{B5973B94-D13A-423A-9BB4-01EA29B50DD8}" dt="2019-01-06T19:25:10.899" v="351" actId="1036"/>
          <ac:cxnSpMkLst>
            <pc:docMk/>
            <pc:sldMk cId="1299280054" sldId="280"/>
            <ac:cxnSpMk id="241" creationId="{982B1A36-47F1-4CD4-9D19-AC25E9A45D77}"/>
          </ac:cxnSpMkLst>
        </pc:cxnChg>
        <pc:cxnChg chg="del">
          <ac:chgData name="McBitss GmbH" userId="4ded06edbb954e71" providerId="LiveId" clId="{B5973B94-D13A-423A-9BB4-01EA29B50DD8}" dt="2019-01-06T19:23:11.436" v="320" actId="478"/>
          <ac:cxnSpMkLst>
            <pc:docMk/>
            <pc:sldMk cId="1299280054" sldId="280"/>
            <ac:cxnSpMk id="242" creationId="{C56A1C29-28A9-4155-8BDA-719E4665F31D}"/>
          </ac:cxnSpMkLst>
        </pc:cxnChg>
      </pc:sldChg>
      <pc:sldChg chg="addSp delSp modSp add ord">
        <pc:chgData name="McBitss GmbH" userId="4ded06edbb954e71" providerId="LiveId" clId="{B5973B94-D13A-423A-9BB4-01EA29B50DD8}" dt="2019-01-06T19:31:32.508" v="418" actId="1076"/>
        <pc:sldMkLst>
          <pc:docMk/>
          <pc:sldMk cId="1435997317" sldId="281"/>
        </pc:sldMkLst>
        <pc:spChg chg="mod">
          <ac:chgData name="McBitss GmbH" userId="4ded06edbb954e71" providerId="LiveId" clId="{B5973B94-D13A-423A-9BB4-01EA29B50DD8}" dt="2019-01-06T19:31:32.508" v="418" actId="1076"/>
          <ac:spMkLst>
            <pc:docMk/>
            <pc:sldMk cId="1435997317" sldId="281"/>
            <ac:spMk id="41" creationId="{98C4E212-2E9B-49A3-89A8-6EE715E896DB}"/>
          </ac:spMkLst>
        </pc:spChg>
        <pc:spChg chg="mod">
          <ac:chgData name="McBitss GmbH" userId="4ded06edbb954e71" providerId="LiveId" clId="{B5973B94-D13A-423A-9BB4-01EA29B50DD8}" dt="2019-01-06T19:31:32.508" v="418" actId="1076"/>
          <ac:spMkLst>
            <pc:docMk/>
            <pc:sldMk cId="1435997317" sldId="281"/>
            <ac:spMk id="42" creationId="{929640E4-CA84-4128-A7CB-3E3B34517E6B}"/>
          </ac:spMkLst>
        </pc:spChg>
        <pc:spChg chg="mod">
          <ac:chgData name="McBitss GmbH" userId="4ded06edbb954e71" providerId="LiveId" clId="{B5973B94-D13A-423A-9BB4-01EA29B50DD8}" dt="2019-01-06T19:31:32.508" v="418" actId="1076"/>
          <ac:spMkLst>
            <pc:docMk/>
            <pc:sldMk cId="1435997317" sldId="281"/>
            <ac:spMk id="43" creationId="{8BAB6D41-FC40-4A30-99B7-FA92A3EDDC31}"/>
          </ac:spMkLst>
        </pc:spChg>
        <pc:spChg chg="mod">
          <ac:chgData name="McBitss GmbH" userId="4ded06edbb954e71" providerId="LiveId" clId="{B5973B94-D13A-423A-9BB4-01EA29B50DD8}" dt="2019-01-06T19:31:32.508" v="418" actId="1076"/>
          <ac:spMkLst>
            <pc:docMk/>
            <pc:sldMk cId="1435997317" sldId="281"/>
            <ac:spMk id="44" creationId="{98426E31-3FFB-4F93-BE57-CBF84C2AAFA5}"/>
          </ac:spMkLst>
        </pc:spChg>
        <pc:spChg chg="mod">
          <ac:chgData name="McBitss GmbH" userId="4ded06edbb954e71" providerId="LiveId" clId="{B5973B94-D13A-423A-9BB4-01EA29B50DD8}" dt="2019-01-06T19:31:32.508" v="418" actId="1076"/>
          <ac:spMkLst>
            <pc:docMk/>
            <pc:sldMk cId="1435997317" sldId="281"/>
            <ac:spMk id="46" creationId="{CA2AFB80-470E-41D7-9F4F-08C4BF3FFC7F}"/>
          </ac:spMkLst>
        </pc:spChg>
        <pc:spChg chg="mod">
          <ac:chgData name="McBitss GmbH" userId="4ded06edbb954e71" providerId="LiveId" clId="{B5973B94-D13A-423A-9BB4-01EA29B50DD8}" dt="2019-01-06T19:31:32.508" v="418" actId="1076"/>
          <ac:spMkLst>
            <pc:docMk/>
            <pc:sldMk cId="1435997317" sldId="281"/>
            <ac:spMk id="47" creationId="{5CA9E355-2DA7-46E5-9DB4-6713AC752EAD}"/>
          </ac:spMkLst>
        </pc:spChg>
        <pc:spChg chg="mod">
          <ac:chgData name="McBitss GmbH" userId="4ded06edbb954e71" providerId="LiveId" clId="{B5973B94-D13A-423A-9BB4-01EA29B50DD8}" dt="2019-01-06T19:31:32.508" v="418" actId="1076"/>
          <ac:spMkLst>
            <pc:docMk/>
            <pc:sldMk cId="1435997317" sldId="281"/>
            <ac:spMk id="66" creationId="{B0A6206B-454A-4D31-A3D4-CD1E21E41C57}"/>
          </ac:spMkLst>
        </pc:spChg>
        <pc:spChg chg="mod">
          <ac:chgData name="McBitss GmbH" userId="4ded06edbb954e71" providerId="LiveId" clId="{B5973B94-D13A-423A-9BB4-01EA29B50DD8}" dt="2019-01-06T19:31:32.508" v="418" actId="1076"/>
          <ac:spMkLst>
            <pc:docMk/>
            <pc:sldMk cId="1435997317" sldId="281"/>
            <ac:spMk id="67" creationId="{D5264B14-0EE2-4926-A69C-90CEC9F7226C}"/>
          </ac:spMkLst>
        </pc:spChg>
        <pc:spChg chg="del mod">
          <ac:chgData name="McBitss GmbH" userId="4ded06edbb954e71" providerId="LiveId" clId="{B5973B94-D13A-423A-9BB4-01EA29B50DD8}" dt="2019-01-06T19:31:13.412" v="416" actId="478"/>
          <ac:spMkLst>
            <pc:docMk/>
            <pc:sldMk cId="1435997317" sldId="281"/>
            <ac:spMk id="69" creationId="{631013C8-10F5-41DA-8E91-F60E6B3172FF}"/>
          </ac:spMkLst>
        </pc:spChg>
        <pc:spChg chg="del mod">
          <ac:chgData name="McBitss GmbH" userId="4ded06edbb954e71" providerId="LiveId" clId="{B5973B94-D13A-423A-9BB4-01EA29B50DD8}" dt="2019-01-06T19:31:13.412" v="416" actId="478"/>
          <ac:spMkLst>
            <pc:docMk/>
            <pc:sldMk cId="1435997317" sldId="281"/>
            <ac:spMk id="70" creationId="{C8F79D55-9C85-403C-B589-EEB1DE30184D}"/>
          </ac:spMkLst>
        </pc:spChg>
        <pc:spChg chg="del mod">
          <ac:chgData name="McBitss GmbH" userId="4ded06edbb954e71" providerId="LiveId" clId="{B5973B94-D13A-423A-9BB4-01EA29B50DD8}" dt="2019-01-06T19:31:13.412" v="416" actId="478"/>
          <ac:spMkLst>
            <pc:docMk/>
            <pc:sldMk cId="1435997317" sldId="281"/>
            <ac:spMk id="71" creationId="{33F04EAF-CD52-4112-8C36-177227D2B7AE}"/>
          </ac:spMkLst>
        </pc:spChg>
        <pc:spChg chg="del mod">
          <ac:chgData name="McBitss GmbH" userId="4ded06edbb954e71" providerId="LiveId" clId="{B5973B94-D13A-423A-9BB4-01EA29B50DD8}" dt="2019-01-06T19:31:13.412" v="416" actId="478"/>
          <ac:spMkLst>
            <pc:docMk/>
            <pc:sldMk cId="1435997317" sldId="281"/>
            <ac:spMk id="72" creationId="{FEAC4255-5DF8-493E-9808-C219C5637CA1}"/>
          </ac:spMkLst>
        </pc:spChg>
        <pc:spChg chg="del mod">
          <ac:chgData name="McBitss GmbH" userId="4ded06edbb954e71" providerId="LiveId" clId="{B5973B94-D13A-423A-9BB4-01EA29B50DD8}" dt="2019-01-06T19:31:13.412" v="416" actId="478"/>
          <ac:spMkLst>
            <pc:docMk/>
            <pc:sldMk cId="1435997317" sldId="281"/>
            <ac:spMk id="74" creationId="{52613B60-18E0-4F48-86A3-B4AFCDDCB7D2}"/>
          </ac:spMkLst>
        </pc:spChg>
        <pc:spChg chg="del mod">
          <ac:chgData name="McBitss GmbH" userId="4ded06edbb954e71" providerId="LiveId" clId="{B5973B94-D13A-423A-9BB4-01EA29B50DD8}" dt="2019-01-06T19:31:13.412" v="416" actId="478"/>
          <ac:spMkLst>
            <pc:docMk/>
            <pc:sldMk cId="1435997317" sldId="281"/>
            <ac:spMk id="75" creationId="{48AC5CE6-CF58-41DA-9F28-43A7A7D3893E}"/>
          </ac:spMkLst>
        </pc:spChg>
        <pc:spChg chg="del mod">
          <ac:chgData name="McBitss GmbH" userId="4ded06edbb954e71" providerId="LiveId" clId="{B5973B94-D13A-423A-9BB4-01EA29B50DD8}" dt="2019-01-06T19:31:13.412" v="416" actId="478"/>
          <ac:spMkLst>
            <pc:docMk/>
            <pc:sldMk cId="1435997317" sldId="281"/>
            <ac:spMk id="76" creationId="{2054E065-5A60-4D7B-85A1-663B366D4964}"/>
          </ac:spMkLst>
        </pc:spChg>
        <pc:spChg chg="del mod">
          <ac:chgData name="McBitss GmbH" userId="4ded06edbb954e71" providerId="LiveId" clId="{B5973B94-D13A-423A-9BB4-01EA29B50DD8}" dt="2019-01-06T19:31:13.412" v="416" actId="478"/>
          <ac:spMkLst>
            <pc:docMk/>
            <pc:sldMk cId="1435997317" sldId="281"/>
            <ac:spMk id="77" creationId="{B12FAF6E-7563-487E-8A3B-4EFFFE215176}"/>
          </ac:spMkLst>
        </pc:spChg>
        <pc:spChg chg="add del mod">
          <ac:chgData name="McBitss GmbH" userId="4ded06edbb954e71" providerId="LiveId" clId="{B5973B94-D13A-423A-9BB4-01EA29B50DD8}" dt="2019-01-06T19:29:24.844" v="393" actId="478"/>
          <ac:spMkLst>
            <pc:docMk/>
            <pc:sldMk cId="1435997317" sldId="281"/>
            <ac:spMk id="79" creationId="{787E95B4-D8F4-42E9-81BA-86122CD43CAE}"/>
          </ac:spMkLst>
        </pc:spChg>
        <pc:spChg chg="add del mod">
          <ac:chgData name="McBitss GmbH" userId="4ded06edbb954e71" providerId="LiveId" clId="{B5973B94-D13A-423A-9BB4-01EA29B50DD8}" dt="2019-01-06T19:29:24.844" v="393" actId="478"/>
          <ac:spMkLst>
            <pc:docMk/>
            <pc:sldMk cId="1435997317" sldId="281"/>
            <ac:spMk id="84" creationId="{D1C42626-964E-4C35-881A-0147D6BE8F9E}"/>
          </ac:spMkLst>
        </pc:spChg>
        <pc:spChg chg="add del mod">
          <ac:chgData name="McBitss GmbH" userId="4ded06edbb954e71" providerId="LiveId" clId="{B5973B94-D13A-423A-9BB4-01EA29B50DD8}" dt="2019-01-06T19:29:24.844" v="393" actId="478"/>
          <ac:spMkLst>
            <pc:docMk/>
            <pc:sldMk cId="1435997317" sldId="281"/>
            <ac:spMk id="85" creationId="{24EC5F65-784E-4C5F-9745-C01F632C3064}"/>
          </ac:spMkLst>
        </pc:spChg>
        <pc:spChg chg="add del mod">
          <ac:chgData name="McBitss GmbH" userId="4ded06edbb954e71" providerId="LiveId" clId="{B5973B94-D13A-423A-9BB4-01EA29B50DD8}" dt="2019-01-06T19:29:24.844" v="393" actId="478"/>
          <ac:spMkLst>
            <pc:docMk/>
            <pc:sldMk cId="1435997317" sldId="281"/>
            <ac:spMk id="86" creationId="{50CC8CB5-26AE-4AC8-8223-310B0C34D747}"/>
          </ac:spMkLst>
        </pc:spChg>
        <pc:spChg chg="add del mod">
          <ac:chgData name="McBitss GmbH" userId="4ded06edbb954e71" providerId="LiveId" clId="{B5973B94-D13A-423A-9BB4-01EA29B50DD8}" dt="2019-01-06T19:29:24.844" v="393" actId="478"/>
          <ac:spMkLst>
            <pc:docMk/>
            <pc:sldMk cId="1435997317" sldId="281"/>
            <ac:spMk id="87" creationId="{35349E79-0605-4A76-9F9B-68FAB626F116}"/>
          </ac:spMkLst>
        </pc:spChg>
        <pc:spChg chg="del mod">
          <ac:chgData name="McBitss GmbH" userId="4ded06edbb954e71" providerId="LiveId" clId="{B5973B94-D13A-423A-9BB4-01EA29B50DD8}" dt="2019-01-06T19:30:29.220" v="403" actId="478"/>
          <ac:spMkLst>
            <pc:docMk/>
            <pc:sldMk cId="1435997317" sldId="281"/>
            <ac:spMk id="89" creationId="{B7F4C50D-3564-4D84-8C3E-77564EF5E0FB}"/>
          </ac:spMkLst>
        </pc:spChg>
        <pc:spChg chg="del mod">
          <ac:chgData name="McBitss GmbH" userId="4ded06edbb954e71" providerId="LiveId" clId="{B5973B94-D13A-423A-9BB4-01EA29B50DD8}" dt="2019-01-06T19:30:29.220" v="403" actId="478"/>
          <ac:spMkLst>
            <pc:docMk/>
            <pc:sldMk cId="1435997317" sldId="281"/>
            <ac:spMk id="90" creationId="{1FF1AFED-A672-404E-B5C1-5990F4FE2355}"/>
          </ac:spMkLst>
        </pc:spChg>
        <pc:spChg chg="del mod">
          <ac:chgData name="McBitss GmbH" userId="4ded06edbb954e71" providerId="LiveId" clId="{B5973B94-D13A-423A-9BB4-01EA29B50DD8}" dt="2019-01-06T19:30:29.220" v="403" actId="478"/>
          <ac:spMkLst>
            <pc:docMk/>
            <pc:sldMk cId="1435997317" sldId="281"/>
            <ac:spMk id="91" creationId="{51BFCE58-513D-4A7E-ADF0-9EA3D9011A01}"/>
          </ac:spMkLst>
        </pc:spChg>
        <pc:spChg chg="del mod">
          <ac:chgData name="McBitss GmbH" userId="4ded06edbb954e71" providerId="LiveId" clId="{B5973B94-D13A-423A-9BB4-01EA29B50DD8}" dt="2019-01-06T19:30:29.220" v="403" actId="478"/>
          <ac:spMkLst>
            <pc:docMk/>
            <pc:sldMk cId="1435997317" sldId="281"/>
            <ac:spMk id="92" creationId="{06F7DC9C-DC99-4FA3-8AE5-3AEB0B866CB5}"/>
          </ac:spMkLst>
        </pc:spChg>
        <pc:spChg chg="del mod">
          <ac:chgData name="McBitss GmbH" userId="4ded06edbb954e71" providerId="LiveId" clId="{B5973B94-D13A-423A-9BB4-01EA29B50DD8}" dt="2019-01-06T19:30:29.220" v="403" actId="478"/>
          <ac:spMkLst>
            <pc:docMk/>
            <pc:sldMk cId="1435997317" sldId="281"/>
            <ac:spMk id="94" creationId="{446C2EC0-F196-46DF-AA59-991796958E3D}"/>
          </ac:spMkLst>
        </pc:spChg>
        <pc:spChg chg="del mod">
          <ac:chgData name="McBitss GmbH" userId="4ded06edbb954e71" providerId="LiveId" clId="{B5973B94-D13A-423A-9BB4-01EA29B50DD8}" dt="2019-01-06T19:30:29.220" v="403" actId="478"/>
          <ac:spMkLst>
            <pc:docMk/>
            <pc:sldMk cId="1435997317" sldId="281"/>
            <ac:spMk id="95" creationId="{1D00ABD0-C2A2-49E8-9838-B4E6CE7BA78E}"/>
          </ac:spMkLst>
        </pc:spChg>
        <pc:spChg chg="del mod">
          <ac:chgData name="McBitss GmbH" userId="4ded06edbb954e71" providerId="LiveId" clId="{B5973B94-D13A-423A-9BB4-01EA29B50DD8}" dt="2019-01-06T19:30:29.220" v="403" actId="478"/>
          <ac:spMkLst>
            <pc:docMk/>
            <pc:sldMk cId="1435997317" sldId="281"/>
            <ac:spMk id="96" creationId="{9BC8BE3D-A6F3-47F8-8A42-F053C67AB7E6}"/>
          </ac:spMkLst>
        </pc:spChg>
        <pc:spChg chg="del mod">
          <ac:chgData name="McBitss GmbH" userId="4ded06edbb954e71" providerId="LiveId" clId="{B5973B94-D13A-423A-9BB4-01EA29B50DD8}" dt="2019-01-06T19:30:29.220" v="403" actId="478"/>
          <ac:spMkLst>
            <pc:docMk/>
            <pc:sldMk cId="1435997317" sldId="281"/>
            <ac:spMk id="97" creationId="{DEBD51C5-418C-4DCF-ADCF-0D1911E133E0}"/>
          </ac:spMkLst>
        </pc:spChg>
        <pc:spChg chg="del">
          <ac:chgData name="McBitss GmbH" userId="4ded06edbb954e71" providerId="LiveId" clId="{B5973B94-D13A-423A-9BB4-01EA29B50DD8}" dt="2019-01-06T19:26:20.514" v="355" actId="478"/>
          <ac:spMkLst>
            <pc:docMk/>
            <pc:sldMk cId="1435997317" sldId="281"/>
            <ac:spMk id="101" creationId="{5299A4A8-84CF-4B36-8115-42FFFFEAA782}"/>
          </ac:spMkLst>
        </pc:spChg>
        <pc:spChg chg="del">
          <ac:chgData name="McBitss GmbH" userId="4ded06edbb954e71" providerId="LiveId" clId="{B5973B94-D13A-423A-9BB4-01EA29B50DD8}" dt="2019-01-06T19:28:34.310" v="382" actId="478"/>
          <ac:spMkLst>
            <pc:docMk/>
            <pc:sldMk cId="1435997317" sldId="281"/>
            <ac:spMk id="103" creationId="{B1F74FE8-157D-4D2C-883B-4802B736296B}"/>
          </ac:spMkLst>
        </pc:spChg>
        <pc:spChg chg="del">
          <ac:chgData name="McBitss GmbH" userId="4ded06edbb954e71" providerId="LiveId" clId="{B5973B94-D13A-423A-9BB4-01EA29B50DD8}" dt="2019-01-06T19:28:34.310" v="382" actId="478"/>
          <ac:spMkLst>
            <pc:docMk/>
            <pc:sldMk cId="1435997317" sldId="281"/>
            <ac:spMk id="108" creationId="{9582F224-93E2-443B-A3A1-65A7BB4189C2}"/>
          </ac:spMkLst>
        </pc:spChg>
        <pc:spChg chg="del">
          <ac:chgData name="McBitss GmbH" userId="4ded06edbb954e71" providerId="LiveId" clId="{B5973B94-D13A-423A-9BB4-01EA29B50DD8}" dt="2019-01-06T19:28:34.310" v="382" actId="478"/>
          <ac:spMkLst>
            <pc:docMk/>
            <pc:sldMk cId="1435997317" sldId="281"/>
            <ac:spMk id="109" creationId="{2ADB38FE-B125-447C-86F4-C9BE49BF5366}"/>
          </ac:spMkLst>
        </pc:spChg>
        <pc:spChg chg="del">
          <ac:chgData name="McBitss GmbH" userId="4ded06edbb954e71" providerId="LiveId" clId="{B5973B94-D13A-423A-9BB4-01EA29B50DD8}" dt="2019-01-06T19:28:34.310" v="382" actId="478"/>
          <ac:spMkLst>
            <pc:docMk/>
            <pc:sldMk cId="1435997317" sldId="281"/>
            <ac:spMk id="110" creationId="{EA3B8F24-4E12-4F7F-ADBD-10278E03849F}"/>
          </ac:spMkLst>
        </pc:spChg>
        <pc:spChg chg="del">
          <ac:chgData name="McBitss GmbH" userId="4ded06edbb954e71" providerId="LiveId" clId="{B5973B94-D13A-423A-9BB4-01EA29B50DD8}" dt="2019-01-06T19:28:34.310" v="382" actId="478"/>
          <ac:spMkLst>
            <pc:docMk/>
            <pc:sldMk cId="1435997317" sldId="281"/>
            <ac:spMk id="111" creationId="{BB7077D0-DCB6-47EB-9EE9-7B521AEED430}"/>
          </ac:spMkLst>
        </pc:spChg>
        <pc:spChg chg="del">
          <ac:chgData name="McBitss GmbH" userId="4ded06edbb954e71" providerId="LiveId" clId="{B5973B94-D13A-423A-9BB4-01EA29B50DD8}" dt="2019-01-06T19:26:20.514" v="355" actId="478"/>
          <ac:spMkLst>
            <pc:docMk/>
            <pc:sldMk cId="1435997317" sldId="281"/>
            <ac:spMk id="117" creationId="{597E56B0-DF6C-4974-8CF5-234AB56A28E2}"/>
          </ac:spMkLst>
        </pc:spChg>
        <pc:spChg chg="del">
          <ac:chgData name="McBitss GmbH" userId="4ded06edbb954e71" providerId="LiveId" clId="{B5973B94-D13A-423A-9BB4-01EA29B50DD8}" dt="2019-01-06T19:26:20.514" v="355" actId="478"/>
          <ac:spMkLst>
            <pc:docMk/>
            <pc:sldMk cId="1435997317" sldId="281"/>
            <ac:spMk id="118" creationId="{5FC5078E-F302-4FE8-843C-59AFA86F691C}"/>
          </ac:spMkLst>
        </pc:spChg>
        <pc:spChg chg="del">
          <ac:chgData name="McBitss GmbH" userId="4ded06edbb954e71" providerId="LiveId" clId="{B5973B94-D13A-423A-9BB4-01EA29B50DD8}" dt="2019-01-06T19:26:20.514" v="355" actId="478"/>
          <ac:spMkLst>
            <pc:docMk/>
            <pc:sldMk cId="1435997317" sldId="281"/>
            <ac:spMk id="119" creationId="{FBD0AB7E-0F56-4525-A572-4001C31B9A08}"/>
          </ac:spMkLst>
        </pc:spChg>
        <pc:spChg chg="del">
          <ac:chgData name="McBitss GmbH" userId="4ded06edbb954e71" providerId="LiveId" clId="{B5973B94-D13A-423A-9BB4-01EA29B50DD8}" dt="2019-01-06T19:26:20.514" v="355" actId="478"/>
          <ac:spMkLst>
            <pc:docMk/>
            <pc:sldMk cId="1435997317" sldId="281"/>
            <ac:spMk id="120" creationId="{C361D7C1-8C02-4407-86F6-2D9BE527333F}"/>
          </ac:spMkLst>
        </pc:spChg>
        <pc:spChg chg="del mod">
          <ac:chgData name="McBitss GmbH" userId="4ded06edbb954e71" providerId="LiveId" clId="{B5973B94-D13A-423A-9BB4-01EA29B50DD8}" dt="2019-01-06T19:28:21.709" v="379" actId="478"/>
          <ac:spMkLst>
            <pc:docMk/>
            <pc:sldMk cId="1435997317" sldId="281"/>
            <ac:spMk id="122" creationId="{587B7F1B-8A27-42AB-BB0F-9D7D26322B0C}"/>
          </ac:spMkLst>
        </pc:spChg>
        <pc:spChg chg="del mod">
          <ac:chgData name="McBitss GmbH" userId="4ded06edbb954e71" providerId="LiveId" clId="{B5973B94-D13A-423A-9BB4-01EA29B50DD8}" dt="2019-01-06T19:28:21.709" v="379" actId="478"/>
          <ac:spMkLst>
            <pc:docMk/>
            <pc:sldMk cId="1435997317" sldId="281"/>
            <ac:spMk id="127" creationId="{8760E5D5-A405-4321-BCC1-212EAEF30E88}"/>
          </ac:spMkLst>
        </pc:spChg>
        <pc:spChg chg="del mod">
          <ac:chgData name="McBitss GmbH" userId="4ded06edbb954e71" providerId="LiveId" clId="{B5973B94-D13A-423A-9BB4-01EA29B50DD8}" dt="2019-01-06T19:28:21.709" v="379" actId="478"/>
          <ac:spMkLst>
            <pc:docMk/>
            <pc:sldMk cId="1435997317" sldId="281"/>
            <ac:spMk id="128" creationId="{BBEB9A25-C6E8-4F73-8FD0-91661FE2E46B}"/>
          </ac:spMkLst>
        </pc:spChg>
        <pc:spChg chg="del mod">
          <ac:chgData name="McBitss GmbH" userId="4ded06edbb954e71" providerId="LiveId" clId="{B5973B94-D13A-423A-9BB4-01EA29B50DD8}" dt="2019-01-06T19:28:21.709" v="379" actId="478"/>
          <ac:spMkLst>
            <pc:docMk/>
            <pc:sldMk cId="1435997317" sldId="281"/>
            <ac:spMk id="129" creationId="{2A9C7B92-0945-492E-82FA-3FF685EEBC72}"/>
          </ac:spMkLst>
        </pc:spChg>
        <pc:spChg chg="del mod">
          <ac:chgData name="McBitss GmbH" userId="4ded06edbb954e71" providerId="LiveId" clId="{B5973B94-D13A-423A-9BB4-01EA29B50DD8}" dt="2019-01-06T19:28:21.709" v="379" actId="478"/>
          <ac:spMkLst>
            <pc:docMk/>
            <pc:sldMk cId="1435997317" sldId="281"/>
            <ac:spMk id="130" creationId="{DAF839D9-1413-43D1-9F15-0B613584E6CD}"/>
          </ac:spMkLst>
        </pc:spChg>
        <pc:spChg chg="add del mod">
          <ac:chgData name="McBitss GmbH" userId="4ded06edbb954e71" providerId="LiveId" clId="{B5973B94-D13A-423A-9BB4-01EA29B50DD8}" dt="2019-01-06T19:29:24.844" v="393" actId="478"/>
          <ac:spMkLst>
            <pc:docMk/>
            <pc:sldMk cId="1435997317" sldId="281"/>
            <ac:spMk id="265" creationId="{0EE33D12-707F-4EB1-8B3E-B4851B6D85A0}"/>
          </ac:spMkLst>
        </pc:spChg>
        <pc:spChg chg="add del mod">
          <ac:chgData name="McBitss GmbH" userId="4ded06edbb954e71" providerId="LiveId" clId="{B5973B94-D13A-423A-9BB4-01EA29B50DD8}" dt="2019-01-06T19:29:24.844" v="393" actId="478"/>
          <ac:spMkLst>
            <pc:docMk/>
            <pc:sldMk cId="1435997317" sldId="281"/>
            <ac:spMk id="266" creationId="{10C19867-7597-445A-8E3E-B851808B8422}"/>
          </ac:spMkLst>
        </pc:spChg>
        <pc:spChg chg="add del mod">
          <ac:chgData name="McBitss GmbH" userId="4ded06edbb954e71" providerId="LiveId" clId="{B5973B94-D13A-423A-9BB4-01EA29B50DD8}" dt="2019-01-06T19:29:24.844" v="393" actId="478"/>
          <ac:spMkLst>
            <pc:docMk/>
            <pc:sldMk cId="1435997317" sldId="281"/>
            <ac:spMk id="267" creationId="{B128B8AF-9DA4-41E6-ABEF-72554CEBA708}"/>
          </ac:spMkLst>
        </pc:spChg>
        <pc:spChg chg="del">
          <ac:chgData name="McBitss GmbH" userId="4ded06edbb954e71" providerId="LiveId" clId="{B5973B94-D13A-423A-9BB4-01EA29B50DD8}" dt="2019-01-06T19:28:34.310" v="382" actId="478"/>
          <ac:spMkLst>
            <pc:docMk/>
            <pc:sldMk cId="1435997317" sldId="281"/>
            <ac:spMk id="268" creationId="{89E1E312-5F3A-4FD0-96B9-B383F532762D}"/>
          </ac:spMkLst>
        </pc:spChg>
        <pc:spChg chg="del">
          <ac:chgData name="McBitss GmbH" userId="4ded06edbb954e71" providerId="LiveId" clId="{B5973B94-D13A-423A-9BB4-01EA29B50DD8}" dt="2019-01-06T19:28:34.310" v="382" actId="478"/>
          <ac:spMkLst>
            <pc:docMk/>
            <pc:sldMk cId="1435997317" sldId="281"/>
            <ac:spMk id="269" creationId="{52BB5286-353F-424D-8C92-46EAEE1871E5}"/>
          </ac:spMkLst>
        </pc:spChg>
        <pc:spChg chg="del">
          <ac:chgData name="McBitss GmbH" userId="4ded06edbb954e71" providerId="LiveId" clId="{B5973B94-D13A-423A-9BB4-01EA29B50DD8}" dt="2019-01-06T19:28:34.310" v="382" actId="478"/>
          <ac:spMkLst>
            <pc:docMk/>
            <pc:sldMk cId="1435997317" sldId="281"/>
            <ac:spMk id="270" creationId="{53CD7960-9D56-40EC-AC71-ADC40C9CD911}"/>
          </ac:spMkLst>
        </pc:spChg>
        <pc:spChg chg="del mod">
          <ac:chgData name="McBitss GmbH" userId="4ded06edbb954e71" providerId="LiveId" clId="{B5973B94-D13A-423A-9BB4-01EA29B50DD8}" dt="2019-01-06T19:28:21.709" v="379" actId="478"/>
          <ac:spMkLst>
            <pc:docMk/>
            <pc:sldMk cId="1435997317" sldId="281"/>
            <ac:spMk id="274" creationId="{A610D2F5-2AC4-4435-A81E-719EAC388FE0}"/>
          </ac:spMkLst>
        </pc:spChg>
        <pc:spChg chg="del mod">
          <ac:chgData name="McBitss GmbH" userId="4ded06edbb954e71" providerId="LiveId" clId="{B5973B94-D13A-423A-9BB4-01EA29B50DD8}" dt="2019-01-06T19:28:21.709" v="379" actId="478"/>
          <ac:spMkLst>
            <pc:docMk/>
            <pc:sldMk cId="1435997317" sldId="281"/>
            <ac:spMk id="275" creationId="{BE3B6C48-A1C2-4811-9126-378587FE3270}"/>
          </ac:spMkLst>
        </pc:spChg>
        <pc:spChg chg="del mod">
          <ac:chgData name="McBitss GmbH" userId="4ded06edbb954e71" providerId="LiveId" clId="{B5973B94-D13A-423A-9BB4-01EA29B50DD8}" dt="2019-01-06T19:28:21.709" v="379" actId="478"/>
          <ac:spMkLst>
            <pc:docMk/>
            <pc:sldMk cId="1435997317" sldId="281"/>
            <ac:spMk id="276" creationId="{8429D1D3-69D9-4F76-80D6-6FF8EF94A54F}"/>
          </ac:spMkLst>
        </pc:spChg>
        <pc:spChg chg="del">
          <ac:chgData name="McBitss GmbH" userId="4ded06edbb954e71" providerId="LiveId" clId="{B5973B94-D13A-423A-9BB4-01EA29B50DD8}" dt="2019-01-06T19:26:20.514" v="355" actId="478"/>
          <ac:spMkLst>
            <pc:docMk/>
            <pc:sldMk cId="1435997317" sldId="281"/>
            <ac:spMk id="277" creationId="{EE6A0509-72F7-4A79-8C3B-A322FB5FA91C}"/>
          </ac:spMkLst>
        </pc:spChg>
        <pc:spChg chg="del">
          <ac:chgData name="McBitss GmbH" userId="4ded06edbb954e71" providerId="LiveId" clId="{B5973B94-D13A-423A-9BB4-01EA29B50DD8}" dt="2019-01-06T19:26:20.514" v="355" actId="478"/>
          <ac:spMkLst>
            <pc:docMk/>
            <pc:sldMk cId="1435997317" sldId="281"/>
            <ac:spMk id="278" creationId="{558ADBFD-3D5F-4097-ABB5-9879EAA1B3B1}"/>
          </ac:spMkLst>
        </pc:spChg>
        <pc:spChg chg="del">
          <ac:chgData name="McBitss GmbH" userId="4ded06edbb954e71" providerId="LiveId" clId="{B5973B94-D13A-423A-9BB4-01EA29B50DD8}" dt="2019-01-06T19:26:20.514" v="355" actId="478"/>
          <ac:spMkLst>
            <pc:docMk/>
            <pc:sldMk cId="1435997317" sldId="281"/>
            <ac:spMk id="279" creationId="{DA432FEE-19A8-411D-9857-D66C350AD34D}"/>
          </ac:spMkLst>
        </pc:spChg>
        <pc:cxnChg chg="add del mod">
          <ac:chgData name="McBitss GmbH" userId="4ded06edbb954e71" providerId="LiveId" clId="{B5973B94-D13A-423A-9BB4-01EA29B50DD8}" dt="2019-01-06T19:28:23.950" v="380" actId="478"/>
          <ac:cxnSpMkLst>
            <pc:docMk/>
            <pc:sldMk cId="1435997317" sldId="281"/>
            <ac:cxnSpMk id="7" creationId="{36C4A502-9CA5-443D-8AEE-7CA6D28C0348}"/>
          </ac:cxnSpMkLst>
        </pc:cxnChg>
        <pc:cxnChg chg="del mod">
          <ac:chgData name="McBitss GmbH" userId="4ded06edbb954e71" providerId="LiveId" clId="{B5973B94-D13A-423A-9BB4-01EA29B50DD8}" dt="2019-01-06T19:26:56.124" v="363" actId="478"/>
          <ac:cxnSpMkLst>
            <pc:docMk/>
            <pc:sldMk cId="1435997317" sldId="281"/>
            <ac:cxnSpMk id="10" creationId="{430F85E5-DD98-4358-AC43-857479BB55CD}"/>
          </ac:cxnSpMkLst>
        </pc:cxnChg>
        <pc:cxnChg chg="add del mod">
          <ac:chgData name="McBitss GmbH" userId="4ded06edbb954e71" providerId="LiveId" clId="{B5973B94-D13A-423A-9BB4-01EA29B50DD8}" dt="2019-01-06T19:31:15.211" v="417" actId="478"/>
          <ac:cxnSpMkLst>
            <pc:docMk/>
            <pc:sldMk cId="1435997317" sldId="281"/>
            <ac:cxnSpMk id="22" creationId="{6379254A-33A8-4EC1-A27B-FCA58B214A98}"/>
          </ac:cxnSpMkLst>
        </pc:cxnChg>
        <pc:cxnChg chg="mod">
          <ac:chgData name="McBitss GmbH" userId="4ded06edbb954e71" providerId="LiveId" clId="{B5973B94-D13A-423A-9BB4-01EA29B50DD8}" dt="2019-01-06T19:31:32.508" v="418" actId="1076"/>
          <ac:cxnSpMkLst>
            <pc:docMk/>
            <pc:sldMk cId="1435997317" sldId="281"/>
            <ac:cxnSpMk id="45" creationId="{A984E263-542D-4FD8-9384-E023532696AD}"/>
          </ac:cxnSpMkLst>
        </pc:cxnChg>
        <pc:cxnChg chg="del mod">
          <ac:chgData name="McBitss GmbH" userId="4ded06edbb954e71" providerId="LiveId" clId="{B5973B94-D13A-423A-9BB4-01EA29B50DD8}" dt="2019-01-06T19:31:13.412" v="416" actId="478"/>
          <ac:cxnSpMkLst>
            <pc:docMk/>
            <pc:sldMk cId="1435997317" sldId="281"/>
            <ac:cxnSpMk id="73" creationId="{9DFD1002-4E83-40EC-9BF6-8F00EBC4B4EF}"/>
          </ac:cxnSpMkLst>
        </pc:cxnChg>
        <pc:cxnChg chg="add del mod">
          <ac:chgData name="McBitss GmbH" userId="4ded06edbb954e71" providerId="LiveId" clId="{B5973B94-D13A-423A-9BB4-01EA29B50DD8}" dt="2019-01-06T19:29:24.844" v="393" actId="478"/>
          <ac:cxnSpMkLst>
            <pc:docMk/>
            <pc:sldMk cId="1435997317" sldId="281"/>
            <ac:cxnSpMk id="83" creationId="{1A2DB32F-F162-488D-A172-F4D5FA2CC8E9}"/>
          </ac:cxnSpMkLst>
        </pc:cxnChg>
        <pc:cxnChg chg="del mod">
          <ac:chgData name="McBitss GmbH" userId="4ded06edbb954e71" providerId="LiveId" clId="{B5973B94-D13A-423A-9BB4-01EA29B50DD8}" dt="2019-01-06T19:30:29.220" v="403" actId="478"/>
          <ac:cxnSpMkLst>
            <pc:docMk/>
            <pc:sldMk cId="1435997317" sldId="281"/>
            <ac:cxnSpMk id="93" creationId="{7CB6F549-76D4-44B2-994D-6C8B6DDE6B35}"/>
          </ac:cxnSpMkLst>
        </pc:cxnChg>
        <pc:cxnChg chg="del">
          <ac:chgData name="McBitss GmbH" userId="4ded06edbb954e71" providerId="LiveId" clId="{B5973B94-D13A-423A-9BB4-01EA29B50DD8}" dt="2019-01-06T19:28:37.580" v="383" actId="478"/>
          <ac:cxnSpMkLst>
            <pc:docMk/>
            <pc:sldMk cId="1435997317" sldId="281"/>
            <ac:cxnSpMk id="102" creationId="{5A02C257-1F6D-4E50-9487-56F0B9629BD7}"/>
          </ac:cxnSpMkLst>
        </pc:cxnChg>
        <pc:cxnChg chg="del">
          <ac:chgData name="McBitss GmbH" userId="4ded06edbb954e71" providerId="LiveId" clId="{B5973B94-D13A-423A-9BB4-01EA29B50DD8}" dt="2019-01-06T19:28:34.310" v="382" actId="478"/>
          <ac:cxnSpMkLst>
            <pc:docMk/>
            <pc:sldMk cId="1435997317" sldId="281"/>
            <ac:cxnSpMk id="107" creationId="{B6CFFE0A-CA4E-4AA6-9698-5F3F5F810A22}"/>
          </ac:cxnSpMkLst>
        </pc:cxnChg>
        <pc:cxnChg chg="del">
          <ac:chgData name="McBitss GmbH" userId="4ded06edbb954e71" providerId="LiveId" clId="{B5973B94-D13A-423A-9BB4-01EA29B50DD8}" dt="2019-01-06T19:26:20.514" v="355" actId="478"/>
          <ac:cxnSpMkLst>
            <pc:docMk/>
            <pc:sldMk cId="1435997317" sldId="281"/>
            <ac:cxnSpMk id="116" creationId="{524AA376-9F9F-4AC8-B83A-DC6A01714750}"/>
          </ac:cxnSpMkLst>
        </pc:cxnChg>
        <pc:cxnChg chg="del mod">
          <ac:chgData name="McBitss GmbH" userId="4ded06edbb954e71" providerId="LiveId" clId="{B5973B94-D13A-423A-9BB4-01EA29B50DD8}" dt="2019-01-06T19:28:21.709" v="379" actId="478"/>
          <ac:cxnSpMkLst>
            <pc:docMk/>
            <pc:sldMk cId="1435997317" sldId="281"/>
            <ac:cxnSpMk id="126" creationId="{DBC1EC2C-6841-47E9-B28A-438189290952}"/>
          </ac:cxnSpMkLst>
        </pc:cxnChg>
        <pc:cxnChg chg="del mod">
          <ac:chgData name="McBitss GmbH" userId="4ded06edbb954e71" providerId="LiveId" clId="{B5973B94-D13A-423A-9BB4-01EA29B50DD8}" dt="2019-01-06T19:30:30.628" v="404" actId="478"/>
          <ac:cxnSpMkLst>
            <pc:docMk/>
            <pc:sldMk cId="1435997317" sldId="281"/>
            <ac:cxnSpMk id="141" creationId="{7046FDDF-7241-4EBB-AAA5-55763DF93E5C}"/>
          </ac:cxnSpMkLst>
        </pc:cxnChg>
        <pc:cxnChg chg="del mod">
          <ac:chgData name="McBitss GmbH" userId="4ded06edbb954e71" providerId="LiveId" clId="{B5973B94-D13A-423A-9BB4-01EA29B50DD8}" dt="2019-01-06T19:30:40.291" v="407" actId="478"/>
          <ac:cxnSpMkLst>
            <pc:docMk/>
            <pc:sldMk cId="1435997317" sldId="281"/>
            <ac:cxnSpMk id="143" creationId="{47F4F5C3-2326-4DA9-98E5-72E8AD2275ED}"/>
          </ac:cxnSpMkLst>
        </pc:cxnChg>
        <pc:cxnChg chg="del mod">
          <ac:chgData name="McBitss GmbH" userId="4ded06edbb954e71" providerId="LiveId" clId="{B5973B94-D13A-423A-9BB4-01EA29B50DD8}" dt="2019-01-06T19:29:26.076" v="394" actId="478"/>
          <ac:cxnSpMkLst>
            <pc:docMk/>
            <pc:sldMk cId="1435997317" sldId="281"/>
            <ac:cxnSpMk id="144" creationId="{62DE4D11-A89F-4DC7-9F11-CCE29649AA3B}"/>
          </ac:cxnSpMkLst>
        </pc:cxnChg>
        <pc:cxnChg chg="del mod">
          <ac:chgData name="McBitss GmbH" userId="4ded06edbb954e71" providerId="LiveId" clId="{B5973B94-D13A-423A-9BB4-01EA29B50DD8}" dt="2019-01-06T19:26:20.514" v="355" actId="478"/>
          <ac:cxnSpMkLst>
            <pc:docMk/>
            <pc:sldMk cId="1435997317" sldId="281"/>
            <ac:cxnSpMk id="240" creationId="{3BC88766-820B-4289-9256-D338F53DE73C}"/>
          </ac:cxnSpMkLst>
        </pc:cxnChg>
        <pc:cxnChg chg="del mod">
          <ac:chgData name="McBitss GmbH" userId="4ded06edbb954e71" providerId="LiveId" clId="{B5973B94-D13A-423A-9BB4-01EA29B50DD8}" dt="2019-01-06T19:27:23.955" v="367" actId="478"/>
          <ac:cxnSpMkLst>
            <pc:docMk/>
            <pc:sldMk cId="1435997317" sldId="281"/>
            <ac:cxnSpMk id="241" creationId="{982B1A36-47F1-4CD4-9D19-AC25E9A45D77}"/>
          </ac:cxnSpMkLst>
        </pc:cxnChg>
      </pc:sldChg>
      <pc:sldChg chg="add">
        <pc:chgData name="McBitss GmbH" userId="4ded06edbb954e71" providerId="LiveId" clId="{B5973B94-D13A-423A-9BB4-01EA29B50DD8}" dt="2019-01-06T19:28:15.369" v="376"/>
        <pc:sldMkLst>
          <pc:docMk/>
          <pc:sldMk cId="1332169283" sldId="282"/>
        </pc:sldMkLst>
      </pc:sldChg>
      <pc:sldChg chg="add">
        <pc:chgData name="McBitss GmbH" userId="4ded06edbb954e71" providerId="LiveId" clId="{B5973B94-D13A-423A-9BB4-01EA29B50DD8}" dt="2019-01-06T19:28:27.865" v="381"/>
        <pc:sldMkLst>
          <pc:docMk/>
          <pc:sldMk cId="1089877456" sldId="283"/>
        </pc:sldMkLst>
      </pc:sldChg>
      <pc:sldChg chg="add">
        <pc:chgData name="McBitss GmbH" userId="4ded06edbb954e71" providerId="LiveId" clId="{B5973B94-D13A-423A-9BB4-01EA29B50DD8}" dt="2019-01-06T19:29:13.425" v="390"/>
        <pc:sldMkLst>
          <pc:docMk/>
          <pc:sldMk cId="3345386785" sldId="284"/>
        </pc:sldMkLst>
      </pc:sldChg>
      <pc:sldChg chg="add">
        <pc:chgData name="McBitss GmbH" userId="4ded06edbb954e71" providerId="LiveId" clId="{B5973B94-D13A-423A-9BB4-01EA29B50DD8}" dt="2019-01-06T19:30:24.069" v="402"/>
        <pc:sldMkLst>
          <pc:docMk/>
          <pc:sldMk cId="418801189" sldId="285"/>
        </pc:sldMkLst>
      </pc:sldChg>
      <pc:sldChg chg="add">
        <pc:chgData name="McBitss GmbH" userId="4ded06edbb954e71" providerId="LiveId" clId="{B5973B94-D13A-423A-9BB4-01EA29B50DD8}" dt="2019-01-06T19:31:09.104" v="415"/>
        <pc:sldMkLst>
          <pc:docMk/>
          <pc:sldMk cId="2759583114" sldId="286"/>
        </pc:sldMkLst>
      </pc:sldChg>
      <pc:sldMasterChg chg="modSldLayout">
        <pc:chgData name="McBitss GmbH" userId="4ded06edbb954e71" providerId="LiveId" clId="{B5973B94-D13A-423A-9BB4-01EA29B50DD8}" dt="2019-01-06T19:05:04.306" v="209" actId="20577"/>
        <pc:sldMasterMkLst>
          <pc:docMk/>
          <pc:sldMasterMk cId="2906494348" sldId="2147483648"/>
        </pc:sldMasterMkLst>
        <pc:sldLayoutChg chg="addSp delSp modSp">
          <pc:chgData name="McBitss GmbH" userId="4ded06edbb954e71" providerId="LiveId" clId="{B5973B94-D13A-423A-9BB4-01EA29B50DD8}" dt="2019-01-06T19:05:04.306" v="209" actId="20577"/>
          <pc:sldLayoutMkLst>
            <pc:docMk/>
            <pc:sldMasterMk cId="2906494348" sldId="2147483648"/>
            <pc:sldLayoutMk cId="3678470861" sldId="2147483660"/>
          </pc:sldLayoutMkLst>
          <pc:spChg chg="add del mod">
            <ac:chgData name="McBitss GmbH" userId="4ded06edbb954e71" providerId="LiveId" clId="{B5973B94-D13A-423A-9BB4-01EA29B50DD8}" dt="2019-01-06T18:52:30.294" v="14" actId="478"/>
            <ac:spMkLst>
              <pc:docMk/>
              <pc:sldMasterMk cId="2906494348" sldId="2147483648"/>
              <pc:sldLayoutMk cId="3678470861" sldId="2147483660"/>
              <ac:spMk id="2" creationId="{A9F2FE49-B858-472B-9FC6-3522C2911AE5}"/>
            </ac:spMkLst>
          </pc:spChg>
          <pc:spChg chg="add mod">
            <ac:chgData name="McBitss GmbH" userId="4ded06edbb954e71" providerId="LiveId" clId="{B5973B94-D13A-423A-9BB4-01EA29B50DD8}" dt="2019-01-06T19:05:04.306" v="209" actId="20577"/>
            <ac:spMkLst>
              <pc:docMk/>
              <pc:sldMasterMk cId="2906494348" sldId="2147483648"/>
              <pc:sldLayoutMk cId="3678470861" sldId="2147483660"/>
              <ac:spMk id="4" creationId="{56E81065-D07A-4F9C-BD64-58ABA17CDA59}"/>
            </ac:spMkLst>
          </pc:spChg>
          <pc:spChg chg="mod">
            <ac:chgData name="McBitss GmbH" userId="4ded06edbb954e71" providerId="LiveId" clId="{B5973B94-D13A-423A-9BB4-01EA29B50DD8}" dt="2019-01-06T18:50:51.395" v="3" actId="122"/>
            <ac:spMkLst>
              <pc:docMk/>
              <pc:sldMasterMk cId="2906494348" sldId="2147483648"/>
              <pc:sldLayoutMk cId="3678470861" sldId="2147483660"/>
              <ac:spMk id="7" creationId="{6CA253A9-8BC0-4F5A-9FEF-FA85BE5E132F}"/>
            </ac:spMkLst>
          </pc:spChg>
          <pc:spChg chg="add mod">
            <ac:chgData name="McBitss GmbH" userId="4ded06edbb954e71" providerId="LiveId" clId="{B5973B94-D13A-423A-9BB4-01EA29B50DD8}" dt="2019-01-06T18:51:03.151" v="5" actId="571"/>
            <ac:spMkLst>
              <pc:docMk/>
              <pc:sldMasterMk cId="2906494348" sldId="2147483648"/>
              <pc:sldLayoutMk cId="3678470861" sldId="2147483660"/>
              <ac:spMk id="8" creationId="{5C488F7A-74FC-4E0A-B028-514E61D98232}"/>
            </ac:spMkLst>
          </pc:spChg>
          <pc:spChg chg="add del mod">
            <ac:chgData name="McBitss GmbH" userId="4ded06edbb954e71" providerId="LiveId" clId="{B5973B94-D13A-423A-9BB4-01EA29B50DD8}" dt="2019-01-06T18:52:03.659" v="9"/>
            <ac:spMkLst>
              <pc:docMk/>
              <pc:sldMasterMk cId="2906494348" sldId="2147483648"/>
              <pc:sldLayoutMk cId="3678470861" sldId="2147483660"/>
              <ac:spMk id="9" creationId="{B1AA5661-B9C4-4DDE-81A0-813FB616D62F}"/>
            </ac:spMkLst>
          </pc:spChg>
          <pc:spChg chg="mod">
            <ac:chgData name="McBitss GmbH" userId="4ded06edbb954e71" providerId="LiveId" clId="{B5973B94-D13A-423A-9BB4-01EA29B50DD8}" dt="2019-01-06T18:52:21.631" v="11"/>
            <ac:spMkLst>
              <pc:docMk/>
              <pc:sldMasterMk cId="2906494348" sldId="2147483648"/>
              <pc:sldLayoutMk cId="3678470861" sldId="2147483660"/>
              <ac:spMk id="14" creationId="{A8381C49-3DF0-40E0-BD9C-0B97BDE4A529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CC286-437B-4127-BAA0-0E107929067D}" type="datetimeFigureOut">
              <a:rPr lang="en-SG" smtClean="0"/>
              <a:t>13/1/2019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0F28B-393B-42D2-95BB-86D91B6E96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809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52219" y="2358011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22620" y="237385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/>
              <a:t>Name1</a:t>
            </a:r>
            <a:endParaRPr lang="en-SG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52219" y="26484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 smtClean="0"/>
              <a:t>Position1</a:t>
            </a:r>
            <a:endParaRPr lang="en-SG" sz="9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52219" y="280495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 smtClean="0"/>
              <a:t>Department1</a:t>
            </a:r>
            <a:endParaRPr lang="en-SG" sz="9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52219" y="3026235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12889" y="3011896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Cost1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71422" y="3011896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22721" y="3189063"/>
            <a:ext cx="836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59427" y="3198168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99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stCxn id="41" idx="2"/>
            <a:endCxn id="69" idx="0"/>
          </p:cNvCxnSpPr>
          <p:nvPr/>
        </p:nvCxnSpPr>
        <p:spPr>
          <a:xfrm rot="5400000">
            <a:off x="3704100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3434578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3434578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3395248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4653781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3405081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4841787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640801" y="372570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640801" y="439393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601471" y="437959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1860004" y="437959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611304" y="455676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2048010" y="456586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  <a:stCxn id="41" idx="2"/>
            <a:endCxn id="170" idx="0"/>
          </p:cNvCxnSpPr>
          <p:nvPr/>
        </p:nvCxnSpPr>
        <p:spPr>
          <a:xfrm rot="16200000" flipH="1">
            <a:off x="4400993" y="3509524"/>
            <a:ext cx="3269081" cy="228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6278255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6278255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6238925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Cost8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7497458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Grade8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6248758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7685464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SOC8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F7799D3-9076-4D37-A27A-C287CFA51960}"/>
              </a:ext>
            </a:extLst>
          </p:cNvPr>
          <p:cNvSpPr/>
          <p:nvPr/>
        </p:nvSpPr>
        <p:spPr>
          <a:xfrm>
            <a:off x="9096230" y="3722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F59E55B-48BD-4DBE-93ED-F21C56B70834}"/>
              </a:ext>
            </a:extLst>
          </p:cNvPr>
          <p:cNvCxnSpPr/>
          <p:nvPr/>
        </p:nvCxnSpPr>
        <p:spPr>
          <a:xfrm>
            <a:off x="9096230" y="4390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A8E2CCC-3B28-4A6C-A87E-828941D3D07F}"/>
              </a:ext>
            </a:extLst>
          </p:cNvPr>
          <p:cNvSpPr txBox="1"/>
          <p:nvPr/>
        </p:nvSpPr>
        <p:spPr>
          <a:xfrm>
            <a:off x="9056900" y="4376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94685E-68A3-4D42-8849-031028952903}"/>
              </a:ext>
            </a:extLst>
          </p:cNvPr>
          <p:cNvSpPr txBox="1"/>
          <p:nvPr/>
        </p:nvSpPr>
        <p:spPr>
          <a:xfrm>
            <a:off x="10315433" y="4376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E5FC151-2D92-4319-9DCB-19F7E51A1BAC}"/>
              </a:ext>
            </a:extLst>
          </p:cNvPr>
          <p:cNvSpPr txBox="1"/>
          <p:nvPr/>
        </p:nvSpPr>
        <p:spPr>
          <a:xfrm>
            <a:off x="9066733" y="4553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NOR9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724A6-22CC-4CE3-BD64-A6A2D4DE279F}"/>
              </a:ext>
            </a:extLst>
          </p:cNvPr>
          <p:cNvSpPr txBox="1"/>
          <p:nvPr/>
        </p:nvSpPr>
        <p:spPr>
          <a:xfrm>
            <a:off x="10503439" y="4562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SOC9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2CB11D2-45FF-4CE8-8B8C-DC9A904D5524}"/>
              </a:ext>
            </a:extLst>
          </p:cNvPr>
          <p:cNvSpPr/>
          <p:nvPr/>
        </p:nvSpPr>
        <p:spPr>
          <a:xfrm>
            <a:off x="4871553" y="514520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0D35F89-749E-4C70-9203-EA9189B7FD7A}"/>
              </a:ext>
            </a:extLst>
          </p:cNvPr>
          <p:cNvCxnSpPr/>
          <p:nvPr/>
        </p:nvCxnSpPr>
        <p:spPr>
          <a:xfrm>
            <a:off x="4871553" y="581343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C2C8610-EC0F-4967-89E0-D5DEB995F100}"/>
              </a:ext>
            </a:extLst>
          </p:cNvPr>
          <p:cNvSpPr txBox="1"/>
          <p:nvPr/>
        </p:nvSpPr>
        <p:spPr>
          <a:xfrm>
            <a:off x="4832223" y="579909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744DDE3-E998-4C57-9C5C-7F7EAC41C43E}"/>
              </a:ext>
            </a:extLst>
          </p:cNvPr>
          <p:cNvSpPr txBox="1"/>
          <p:nvPr/>
        </p:nvSpPr>
        <p:spPr>
          <a:xfrm>
            <a:off x="6090756" y="579909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Grade10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E4C5FD-68D2-451D-82DA-06B4A92429CE}"/>
              </a:ext>
            </a:extLst>
          </p:cNvPr>
          <p:cNvSpPr txBox="1"/>
          <p:nvPr/>
        </p:nvSpPr>
        <p:spPr>
          <a:xfrm>
            <a:off x="4842055" y="5976260"/>
            <a:ext cx="852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NOR10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93A807D-946A-43DC-B00B-6B39FFA7320E}"/>
              </a:ext>
            </a:extLst>
          </p:cNvPr>
          <p:cNvSpPr txBox="1"/>
          <p:nvPr/>
        </p:nvSpPr>
        <p:spPr>
          <a:xfrm>
            <a:off x="6278762" y="598536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SOC10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3BC88766-820B-4289-9256-D338F53DE7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3521020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82B1A36-47F1-4CD4-9D19-AC25E9A45D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99082" y="3516316"/>
            <a:ext cx="4115864" cy="209257"/>
          </a:xfrm>
          <a:prstGeom prst="bentConnector3">
            <a:avLst>
              <a:gd name="adj1" fmla="val 999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C56A1C29-28A9-4155-8BDA-719E4665F31D}"/>
              </a:ext>
            </a:extLst>
          </p:cNvPr>
          <p:cNvCxnSpPr>
            <a:cxnSpLocks/>
          </p:cNvCxnSpPr>
          <p:nvPr/>
        </p:nvCxnSpPr>
        <p:spPr>
          <a:xfrm>
            <a:off x="6142453" y="3522251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1F1F46AA-E6D0-4600-924E-9AF6D541021E}"/>
              </a:ext>
            </a:extLst>
          </p:cNvPr>
          <p:cNvCxnSpPr>
            <a:cxnSpLocks/>
          </p:cNvCxnSpPr>
          <p:nvPr/>
        </p:nvCxnSpPr>
        <p:spPr>
          <a:xfrm>
            <a:off x="5995593" y="3523476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626334" y="3722387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655933" y="399697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655933" y="416331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6A0509-72F7-4A79-8C3B-A322FB5FA91C}"/>
              </a:ext>
            </a:extLst>
          </p:cNvPr>
          <p:cNvSpPr txBox="1"/>
          <p:nvPr/>
        </p:nvSpPr>
        <p:spPr>
          <a:xfrm>
            <a:off x="3406446" y="373193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58ADBFD-3D5F-4097-ABB5-9879EAA1B3B1}"/>
              </a:ext>
            </a:extLst>
          </p:cNvPr>
          <p:cNvSpPr txBox="1"/>
          <p:nvPr/>
        </p:nvSpPr>
        <p:spPr>
          <a:xfrm>
            <a:off x="3436045" y="400652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A432FEE-19A8-411D-9857-D66C350AD34D}"/>
              </a:ext>
            </a:extLst>
          </p:cNvPr>
          <p:cNvSpPr txBox="1"/>
          <p:nvPr/>
        </p:nvSpPr>
        <p:spPr>
          <a:xfrm>
            <a:off x="3436045" y="417286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4C25F3-C147-475F-A707-2ED7B1C60EEF}"/>
              </a:ext>
            </a:extLst>
          </p:cNvPr>
          <p:cNvSpPr txBox="1"/>
          <p:nvPr/>
        </p:nvSpPr>
        <p:spPr>
          <a:xfrm>
            <a:off x="6265682" y="371375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Name8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E5FB39D-C8CB-48D0-BF56-53FC257A5178}"/>
              </a:ext>
            </a:extLst>
          </p:cNvPr>
          <p:cNvSpPr txBox="1"/>
          <p:nvPr/>
        </p:nvSpPr>
        <p:spPr>
          <a:xfrm>
            <a:off x="6295281" y="39883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Position8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0FEF94C-1D2D-4098-9797-DABDD6174828}"/>
              </a:ext>
            </a:extLst>
          </p:cNvPr>
          <p:cNvSpPr txBox="1"/>
          <p:nvPr/>
        </p:nvSpPr>
        <p:spPr>
          <a:xfrm>
            <a:off x="6295281" y="416452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Department8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44027D3-6D81-4319-AE35-E9339C9534F3}"/>
              </a:ext>
            </a:extLst>
          </p:cNvPr>
          <p:cNvSpPr txBox="1"/>
          <p:nvPr/>
        </p:nvSpPr>
        <p:spPr>
          <a:xfrm>
            <a:off x="9098013" y="372421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Name9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1110B92-A354-4EE7-BD12-822E6402063C}"/>
              </a:ext>
            </a:extLst>
          </p:cNvPr>
          <p:cNvSpPr txBox="1"/>
          <p:nvPr/>
        </p:nvSpPr>
        <p:spPr>
          <a:xfrm>
            <a:off x="9127612" y="399880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Position9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B17ED32-58C3-4BBE-BF59-599FCBCE12D1}"/>
              </a:ext>
            </a:extLst>
          </p:cNvPr>
          <p:cNvSpPr txBox="1"/>
          <p:nvPr/>
        </p:nvSpPr>
        <p:spPr>
          <a:xfrm>
            <a:off x="9127612" y="416515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Department9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D67C62D-971C-48BF-9804-87F62B995EB9}"/>
              </a:ext>
            </a:extLst>
          </p:cNvPr>
          <p:cNvSpPr txBox="1"/>
          <p:nvPr/>
        </p:nvSpPr>
        <p:spPr>
          <a:xfrm>
            <a:off x="4854468" y="5178512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Name10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545D342-B433-42BE-8233-5D35E11BF576}"/>
              </a:ext>
            </a:extLst>
          </p:cNvPr>
          <p:cNvSpPr txBox="1"/>
          <p:nvPr/>
        </p:nvSpPr>
        <p:spPr>
          <a:xfrm>
            <a:off x="4884067" y="544327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Position10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7FDF936-3FE6-43E2-9222-925C2C2C66E5}"/>
              </a:ext>
            </a:extLst>
          </p:cNvPr>
          <p:cNvSpPr txBox="1"/>
          <p:nvPr/>
        </p:nvSpPr>
        <p:spPr>
          <a:xfrm>
            <a:off x="4884067" y="55899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Department10</a:t>
            </a:r>
          </a:p>
        </p:txBody>
      </p:sp>
    </p:spTree>
    <p:extLst>
      <p:ext uri="{BB962C8B-B14F-4D97-AF65-F5344CB8AC3E}">
        <p14:creationId xmlns:p14="http://schemas.microsoft.com/office/powerpoint/2010/main" val="364271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stCxn id="41" idx="2"/>
            <a:endCxn id="69" idx="0"/>
          </p:cNvCxnSpPr>
          <p:nvPr/>
        </p:nvCxnSpPr>
        <p:spPr>
          <a:xfrm rot="5400000">
            <a:off x="3704100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3434578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3434578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3395248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4653781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3405081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4841787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640801" y="372570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640801" y="439393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601471" y="437959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1860004" y="437959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611304" y="455676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2048010" y="456586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4489519" y="3411923"/>
            <a:ext cx="3080669" cy="9077"/>
          </a:xfrm>
          <a:prstGeom prst="bentConnector3">
            <a:avLst>
              <a:gd name="adj1" fmla="val 9883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6278255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6278255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6238925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Cost8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7497458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Grade8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6248758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7685464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SOC8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F7799D3-9076-4D37-A27A-C287CFA51960}"/>
              </a:ext>
            </a:extLst>
          </p:cNvPr>
          <p:cNvSpPr/>
          <p:nvPr/>
        </p:nvSpPr>
        <p:spPr>
          <a:xfrm>
            <a:off x="9096230" y="3722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F59E55B-48BD-4DBE-93ED-F21C56B70834}"/>
              </a:ext>
            </a:extLst>
          </p:cNvPr>
          <p:cNvCxnSpPr/>
          <p:nvPr/>
        </p:nvCxnSpPr>
        <p:spPr>
          <a:xfrm>
            <a:off x="9096230" y="4390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A8E2CCC-3B28-4A6C-A87E-828941D3D07F}"/>
              </a:ext>
            </a:extLst>
          </p:cNvPr>
          <p:cNvSpPr txBox="1"/>
          <p:nvPr/>
        </p:nvSpPr>
        <p:spPr>
          <a:xfrm>
            <a:off x="9056900" y="4376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94685E-68A3-4D42-8849-031028952903}"/>
              </a:ext>
            </a:extLst>
          </p:cNvPr>
          <p:cNvSpPr txBox="1"/>
          <p:nvPr/>
        </p:nvSpPr>
        <p:spPr>
          <a:xfrm>
            <a:off x="10315433" y="4376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E5FC151-2D92-4319-9DCB-19F7E51A1BAC}"/>
              </a:ext>
            </a:extLst>
          </p:cNvPr>
          <p:cNvSpPr txBox="1"/>
          <p:nvPr/>
        </p:nvSpPr>
        <p:spPr>
          <a:xfrm>
            <a:off x="9066733" y="4553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NOR9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724A6-22CC-4CE3-BD64-A6A2D4DE279F}"/>
              </a:ext>
            </a:extLst>
          </p:cNvPr>
          <p:cNvSpPr txBox="1"/>
          <p:nvPr/>
        </p:nvSpPr>
        <p:spPr>
          <a:xfrm>
            <a:off x="10503439" y="4562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SOC9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325A97A-B1A8-437D-BE66-5E6FB470E728}"/>
              </a:ext>
            </a:extLst>
          </p:cNvPr>
          <p:cNvSpPr/>
          <p:nvPr/>
        </p:nvSpPr>
        <p:spPr>
          <a:xfrm>
            <a:off x="6288185" y="517070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D822DFC-DD1D-4791-9F6B-D79E7C0C092E}"/>
              </a:ext>
            </a:extLst>
          </p:cNvPr>
          <p:cNvCxnSpPr/>
          <p:nvPr/>
        </p:nvCxnSpPr>
        <p:spPr>
          <a:xfrm>
            <a:off x="6288185" y="583892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23062ED-DF6F-4BD7-AD71-F39F3194FFEF}"/>
              </a:ext>
            </a:extLst>
          </p:cNvPr>
          <p:cNvSpPr txBox="1"/>
          <p:nvPr/>
        </p:nvSpPr>
        <p:spPr>
          <a:xfrm>
            <a:off x="6248855" y="582458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BB4FC8F-2BC7-422F-9214-B860A257441F}"/>
              </a:ext>
            </a:extLst>
          </p:cNvPr>
          <p:cNvSpPr txBox="1"/>
          <p:nvPr/>
        </p:nvSpPr>
        <p:spPr>
          <a:xfrm>
            <a:off x="7507388" y="582458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F014FE8-10D3-443A-A00A-77A3522EE927}"/>
              </a:ext>
            </a:extLst>
          </p:cNvPr>
          <p:cNvSpPr txBox="1"/>
          <p:nvPr/>
        </p:nvSpPr>
        <p:spPr>
          <a:xfrm>
            <a:off x="6258688" y="6001753"/>
            <a:ext cx="908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NOR11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4EA3539-8B21-44F4-A9B0-5B7D9D95E6A1}"/>
              </a:ext>
            </a:extLst>
          </p:cNvPr>
          <p:cNvSpPr txBox="1"/>
          <p:nvPr/>
        </p:nvSpPr>
        <p:spPr>
          <a:xfrm>
            <a:off x="7695394" y="601085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SOC11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2CB11D2-45FF-4CE8-8B8C-DC9A904D5524}"/>
              </a:ext>
            </a:extLst>
          </p:cNvPr>
          <p:cNvSpPr/>
          <p:nvPr/>
        </p:nvSpPr>
        <p:spPr>
          <a:xfrm>
            <a:off x="3494408" y="516239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0D35F89-749E-4C70-9203-EA9189B7FD7A}"/>
              </a:ext>
            </a:extLst>
          </p:cNvPr>
          <p:cNvCxnSpPr/>
          <p:nvPr/>
        </p:nvCxnSpPr>
        <p:spPr>
          <a:xfrm>
            <a:off x="3494408" y="583062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C2C8610-EC0F-4967-89E0-D5DEB995F100}"/>
              </a:ext>
            </a:extLst>
          </p:cNvPr>
          <p:cNvSpPr txBox="1"/>
          <p:nvPr/>
        </p:nvSpPr>
        <p:spPr>
          <a:xfrm>
            <a:off x="3455078" y="581628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744DDE3-E998-4C57-9C5C-7F7EAC41C43E}"/>
              </a:ext>
            </a:extLst>
          </p:cNvPr>
          <p:cNvSpPr txBox="1"/>
          <p:nvPr/>
        </p:nvSpPr>
        <p:spPr>
          <a:xfrm>
            <a:off x="4713611" y="581628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Grade10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E4C5FD-68D2-451D-82DA-06B4A92429CE}"/>
              </a:ext>
            </a:extLst>
          </p:cNvPr>
          <p:cNvSpPr txBox="1"/>
          <p:nvPr/>
        </p:nvSpPr>
        <p:spPr>
          <a:xfrm>
            <a:off x="3464910" y="5993451"/>
            <a:ext cx="852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NOR10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93A807D-946A-43DC-B00B-6B39FFA7320E}"/>
              </a:ext>
            </a:extLst>
          </p:cNvPr>
          <p:cNvSpPr txBox="1"/>
          <p:nvPr/>
        </p:nvSpPr>
        <p:spPr>
          <a:xfrm>
            <a:off x="4901617" y="600255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SOC10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3BC88766-820B-4289-9256-D338F53DE7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3521020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82B1A36-47F1-4CD4-9D19-AC25E9A45D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99082" y="3516316"/>
            <a:ext cx="4115864" cy="209257"/>
          </a:xfrm>
          <a:prstGeom prst="bentConnector3">
            <a:avLst>
              <a:gd name="adj1" fmla="val 999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C56A1C29-28A9-4155-8BDA-719E4665F31D}"/>
              </a:ext>
            </a:extLst>
          </p:cNvPr>
          <p:cNvCxnSpPr>
            <a:cxnSpLocks/>
          </p:cNvCxnSpPr>
          <p:nvPr/>
        </p:nvCxnSpPr>
        <p:spPr>
          <a:xfrm>
            <a:off x="6142453" y="3522251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1F1F46AA-E6D0-4600-924E-9AF6D541021E}"/>
              </a:ext>
            </a:extLst>
          </p:cNvPr>
          <p:cNvCxnSpPr>
            <a:cxnSpLocks/>
          </p:cNvCxnSpPr>
          <p:nvPr/>
        </p:nvCxnSpPr>
        <p:spPr>
          <a:xfrm>
            <a:off x="5995593" y="3523476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801CE363-88FC-49B0-9DD2-7CC109EE8238}"/>
              </a:ext>
            </a:extLst>
          </p:cNvPr>
          <p:cNvCxnSpPr>
            <a:cxnSpLocks/>
            <a:endCxn id="170" idx="0"/>
          </p:cNvCxnSpPr>
          <p:nvPr/>
        </p:nvCxnSpPr>
        <p:spPr>
          <a:xfrm rot="10800000" flipV="1">
            <a:off x="4659531" y="4937391"/>
            <a:ext cx="1365784" cy="22500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626334" y="3722387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655933" y="399697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655933" y="416331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6A0509-72F7-4A79-8C3B-A322FB5FA91C}"/>
              </a:ext>
            </a:extLst>
          </p:cNvPr>
          <p:cNvSpPr txBox="1"/>
          <p:nvPr/>
        </p:nvSpPr>
        <p:spPr>
          <a:xfrm>
            <a:off x="3406446" y="373193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58ADBFD-3D5F-4097-ABB5-9879EAA1B3B1}"/>
              </a:ext>
            </a:extLst>
          </p:cNvPr>
          <p:cNvSpPr txBox="1"/>
          <p:nvPr/>
        </p:nvSpPr>
        <p:spPr>
          <a:xfrm>
            <a:off x="3436045" y="400652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A432FEE-19A8-411D-9857-D66C350AD34D}"/>
              </a:ext>
            </a:extLst>
          </p:cNvPr>
          <p:cNvSpPr txBox="1"/>
          <p:nvPr/>
        </p:nvSpPr>
        <p:spPr>
          <a:xfrm>
            <a:off x="3436045" y="417286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4C25F3-C147-475F-A707-2ED7B1C60EEF}"/>
              </a:ext>
            </a:extLst>
          </p:cNvPr>
          <p:cNvSpPr txBox="1"/>
          <p:nvPr/>
        </p:nvSpPr>
        <p:spPr>
          <a:xfrm>
            <a:off x="6265682" y="371375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Name8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E5FB39D-C8CB-48D0-BF56-53FC257A5178}"/>
              </a:ext>
            </a:extLst>
          </p:cNvPr>
          <p:cNvSpPr txBox="1"/>
          <p:nvPr/>
        </p:nvSpPr>
        <p:spPr>
          <a:xfrm>
            <a:off x="6295281" y="39883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Position8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0FEF94C-1D2D-4098-9797-DABDD6174828}"/>
              </a:ext>
            </a:extLst>
          </p:cNvPr>
          <p:cNvSpPr txBox="1"/>
          <p:nvPr/>
        </p:nvSpPr>
        <p:spPr>
          <a:xfrm>
            <a:off x="6295281" y="416452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Department8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44027D3-6D81-4319-AE35-E9339C9534F3}"/>
              </a:ext>
            </a:extLst>
          </p:cNvPr>
          <p:cNvSpPr txBox="1"/>
          <p:nvPr/>
        </p:nvSpPr>
        <p:spPr>
          <a:xfrm>
            <a:off x="9098013" y="372421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Name9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1110B92-A354-4EE7-BD12-822E6402063C}"/>
              </a:ext>
            </a:extLst>
          </p:cNvPr>
          <p:cNvSpPr txBox="1"/>
          <p:nvPr/>
        </p:nvSpPr>
        <p:spPr>
          <a:xfrm>
            <a:off x="9127612" y="399880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Position9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B17ED32-58C3-4BBE-BF59-599FCBCE12D1}"/>
              </a:ext>
            </a:extLst>
          </p:cNvPr>
          <p:cNvSpPr txBox="1"/>
          <p:nvPr/>
        </p:nvSpPr>
        <p:spPr>
          <a:xfrm>
            <a:off x="9127612" y="416515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Department9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D67C62D-971C-48BF-9804-87F62B995EB9}"/>
              </a:ext>
            </a:extLst>
          </p:cNvPr>
          <p:cNvSpPr txBox="1"/>
          <p:nvPr/>
        </p:nvSpPr>
        <p:spPr>
          <a:xfrm>
            <a:off x="3477323" y="5195703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Name10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545D342-B433-42BE-8233-5D35E11BF576}"/>
              </a:ext>
            </a:extLst>
          </p:cNvPr>
          <p:cNvSpPr txBox="1"/>
          <p:nvPr/>
        </p:nvSpPr>
        <p:spPr>
          <a:xfrm>
            <a:off x="3506922" y="546046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Position10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7FDF936-3FE6-43E2-9222-925C2C2C66E5}"/>
              </a:ext>
            </a:extLst>
          </p:cNvPr>
          <p:cNvSpPr txBox="1"/>
          <p:nvPr/>
        </p:nvSpPr>
        <p:spPr>
          <a:xfrm>
            <a:off x="3506922" y="560713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Department10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950A53FE-11A8-455E-9500-C3DCB91CEAD9}"/>
              </a:ext>
            </a:extLst>
          </p:cNvPr>
          <p:cNvSpPr txBox="1"/>
          <p:nvPr/>
        </p:nvSpPr>
        <p:spPr>
          <a:xfrm>
            <a:off x="6281142" y="5166684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Name11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FCAF52B-76BC-4A43-8C89-4321673319B8}"/>
              </a:ext>
            </a:extLst>
          </p:cNvPr>
          <p:cNvSpPr txBox="1"/>
          <p:nvPr/>
        </p:nvSpPr>
        <p:spPr>
          <a:xfrm>
            <a:off x="6310741" y="5441274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ACFE705-952F-4630-8271-8ACAEAE587B5}"/>
              </a:ext>
            </a:extLst>
          </p:cNvPr>
          <p:cNvSpPr txBox="1"/>
          <p:nvPr/>
        </p:nvSpPr>
        <p:spPr>
          <a:xfrm>
            <a:off x="6310741" y="560761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DECB754A-23C6-426A-886A-91CD7E8C0C87}"/>
              </a:ext>
            </a:extLst>
          </p:cNvPr>
          <p:cNvCxnSpPr>
            <a:cxnSpLocks/>
            <a:endCxn id="289" idx="0"/>
          </p:cNvCxnSpPr>
          <p:nvPr/>
        </p:nvCxnSpPr>
        <p:spPr>
          <a:xfrm>
            <a:off x="5955733" y="4937391"/>
            <a:ext cx="1505331" cy="22929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15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Cost1 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 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 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 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Cost2 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Grade2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NOR2 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SOC2 </a:t>
            </a:r>
            <a:endParaRPr lang="en-SG" sz="9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Cost4 </a:t>
            </a:r>
            <a:endParaRPr lang="en-SG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Grade4 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NOR4 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SOC4 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Cost3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Grade3 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NOR3 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SOC3 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stCxn id="41" idx="2"/>
            <a:endCxn id="69" idx="0"/>
          </p:cNvCxnSpPr>
          <p:nvPr/>
        </p:nvCxnSpPr>
        <p:spPr>
          <a:xfrm rot="5400000">
            <a:off x="3704100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Cost5 </a:t>
            </a:r>
            <a:endParaRPr lang="en-SG" sz="9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Grade5 </a:t>
            </a:r>
            <a:endParaRPr lang="en-SG" sz="9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NOR5 </a:t>
            </a:r>
            <a:endParaRPr lang="en-SG" sz="9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SOC5 </a:t>
            </a:r>
            <a:endParaRPr lang="en-SG" sz="9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3434578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3434578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3395248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Cost7 </a:t>
            </a:r>
            <a:endParaRPr lang="en-SG" sz="9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4653781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Grade7 </a:t>
            </a:r>
            <a:endParaRPr lang="en-SG" sz="9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3405081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NOR7 </a:t>
            </a:r>
            <a:endParaRPr lang="en-SG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4841787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SOC7 </a:t>
            </a:r>
            <a:endParaRPr lang="en-SG" sz="9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640801" y="372570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640801" y="439393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601471" y="437959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Cost6 </a:t>
            </a:r>
            <a:endParaRPr lang="en-SG" sz="9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1860004" y="437959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Grade6 </a:t>
            </a:r>
            <a:endParaRPr lang="en-SG" sz="9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611304" y="455676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NOR6 </a:t>
            </a:r>
            <a:endParaRPr lang="en-SG" sz="9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2048010" y="456586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SOC6 </a:t>
            </a:r>
            <a:endParaRPr lang="en-SG" sz="900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  <a:endCxn id="289" idx="0"/>
          </p:cNvCxnSpPr>
          <p:nvPr/>
        </p:nvCxnSpPr>
        <p:spPr>
          <a:xfrm rot="16200000" flipH="1">
            <a:off x="4396143" y="3536063"/>
            <a:ext cx="3297176" cy="483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6278255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6278255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6238925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Cost8 </a:t>
            </a:r>
            <a:endParaRPr lang="en-SG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7497458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Grade8 </a:t>
            </a:r>
            <a:endParaRPr lang="en-SG" sz="9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6248758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NOR8 </a:t>
            </a:r>
            <a:endParaRPr lang="en-SG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7685464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SOC8 </a:t>
            </a:r>
            <a:endParaRPr lang="en-SG" sz="9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F7799D3-9076-4D37-A27A-C287CFA51960}"/>
              </a:ext>
            </a:extLst>
          </p:cNvPr>
          <p:cNvSpPr/>
          <p:nvPr/>
        </p:nvSpPr>
        <p:spPr>
          <a:xfrm>
            <a:off x="9096230" y="3722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F59E55B-48BD-4DBE-93ED-F21C56B70834}"/>
              </a:ext>
            </a:extLst>
          </p:cNvPr>
          <p:cNvCxnSpPr/>
          <p:nvPr/>
        </p:nvCxnSpPr>
        <p:spPr>
          <a:xfrm>
            <a:off x="9096230" y="4390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A8E2CCC-3B28-4A6C-A87E-828941D3D07F}"/>
              </a:ext>
            </a:extLst>
          </p:cNvPr>
          <p:cNvSpPr txBox="1"/>
          <p:nvPr/>
        </p:nvSpPr>
        <p:spPr>
          <a:xfrm>
            <a:off x="9056900" y="4376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Cost9 </a:t>
            </a:r>
            <a:endParaRPr lang="en-SG" sz="9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94685E-68A3-4D42-8849-031028952903}"/>
              </a:ext>
            </a:extLst>
          </p:cNvPr>
          <p:cNvSpPr txBox="1"/>
          <p:nvPr/>
        </p:nvSpPr>
        <p:spPr>
          <a:xfrm>
            <a:off x="10315433" y="4376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Grade9 </a:t>
            </a:r>
            <a:endParaRPr lang="en-SG" sz="9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E5FC151-2D92-4319-9DCB-19F7E51A1BAC}"/>
              </a:ext>
            </a:extLst>
          </p:cNvPr>
          <p:cNvSpPr txBox="1"/>
          <p:nvPr/>
        </p:nvSpPr>
        <p:spPr>
          <a:xfrm>
            <a:off x="9066733" y="4553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NOR9 </a:t>
            </a:r>
            <a:endParaRPr lang="en-SG" sz="9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724A6-22CC-4CE3-BD64-A6A2D4DE279F}"/>
              </a:ext>
            </a:extLst>
          </p:cNvPr>
          <p:cNvSpPr txBox="1"/>
          <p:nvPr/>
        </p:nvSpPr>
        <p:spPr>
          <a:xfrm>
            <a:off x="10503439" y="4562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SOC9 </a:t>
            </a:r>
            <a:endParaRPr lang="en-SG" sz="9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325A97A-B1A8-437D-BE66-5E6FB470E728}"/>
              </a:ext>
            </a:extLst>
          </p:cNvPr>
          <p:cNvSpPr/>
          <p:nvPr/>
        </p:nvSpPr>
        <p:spPr>
          <a:xfrm>
            <a:off x="4874272" y="519108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D822DFC-DD1D-4791-9F6B-D79E7C0C092E}"/>
              </a:ext>
            </a:extLst>
          </p:cNvPr>
          <p:cNvCxnSpPr/>
          <p:nvPr/>
        </p:nvCxnSpPr>
        <p:spPr>
          <a:xfrm>
            <a:off x="4874272" y="585931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23062ED-DF6F-4BD7-AD71-F39F3194FFEF}"/>
              </a:ext>
            </a:extLst>
          </p:cNvPr>
          <p:cNvSpPr txBox="1"/>
          <p:nvPr/>
        </p:nvSpPr>
        <p:spPr>
          <a:xfrm>
            <a:off x="4834942" y="584497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Cost11 </a:t>
            </a:r>
            <a:endParaRPr lang="en-SG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BB4FC8F-2BC7-422F-9214-B860A257441F}"/>
              </a:ext>
            </a:extLst>
          </p:cNvPr>
          <p:cNvSpPr txBox="1"/>
          <p:nvPr/>
        </p:nvSpPr>
        <p:spPr>
          <a:xfrm>
            <a:off x="6093475" y="584497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Grade11 </a:t>
            </a:r>
            <a:endParaRPr lang="en-SG" sz="9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F014FE8-10D3-443A-A00A-77A3522EE927}"/>
              </a:ext>
            </a:extLst>
          </p:cNvPr>
          <p:cNvSpPr txBox="1"/>
          <p:nvPr/>
        </p:nvSpPr>
        <p:spPr>
          <a:xfrm>
            <a:off x="4844775" y="6022140"/>
            <a:ext cx="908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NOR11 </a:t>
            </a:r>
            <a:endParaRPr lang="en-SG" sz="9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4EA3539-8B21-44F4-A9B0-5B7D9D95E6A1}"/>
              </a:ext>
            </a:extLst>
          </p:cNvPr>
          <p:cNvSpPr txBox="1"/>
          <p:nvPr/>
        </p:nvSpPr>
        <p:spPr>
          <a:xfrm>
            <a:off x="6281481" y="603124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SOC11 </a:t>
            </a:r>
            <a:endParaRPr lang="en-SG" sz="90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2CB11D2-45FF-4CE8-8B8C-DC9A904D5524}"/>
              </a:ext>
            </a:extLst>
          </p:cNvPr>
          <p:cNvSpPr/>
          <p:nvPr/>
        </p:nvSpPr>
        <p:spPr>
          <a:xfrm>
            <a:off x="2080495" y="518278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0D35F89-749E-4C70-9203-EA9189B7FD7A}"/>
              </a:ext>
            </a:extLst>
          </p:cNvPr>
          <p:cNvCxnSpPr/>
          <p:nvPr/>
        </p:nvCxnSpPr>
        <p:spPr>
          <a:xfrm>
            <a:off x="2080495" y="585101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C2C8610-EC0F-4967-89E0-D5DEB995F100}"/>
              </a:ext>
            </a:extLst>
          </p:cNvPr>
          <p:cNvSpPr txBox="1"/>
          <p:nvPr/>
        </p:nvSpPr>
        <p:spPr>
          <a:xfrm>
            <a:off x="2041165" y="583667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Cost10 </a:t>
            </a:r>
            <a:endParaRPr lang="en-SG" sz="9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744DDE3-E998-4C57-9C5C-7F7EAC41C43E}"/>
              </a:ext>
            </a:extLst>
          </p:cNvPr>
          <p:cNvSpPr txBox="1"/>
          <p:nvPr/>
        </p:nvSpPr>
        <p:spPr>
          <a:xfrm>
            <a:off x="3299698" y="583667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Grade10 </a:t>
            </a:r>
            <a:endParaRPr lang="en-SG" sz="9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E4C5FD-68D2-451D-82DA-06B4A92429CE}"/>
              </a:ext>
            </a:extLst>
          </p:cNvPr>
          <p:cNvSpPr txBox="1"/>
          <p:nvPr/>
        </p:nvSpPr>
        <p:spPr>
          <a:xfrm>
            <a:off x="2050997" y="6013838"/>
            <a:ext cx="852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NOR10 </a:t>
            </a:r>
            <a:endParaRPr lang="en-SG" sz="9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93A807D-946A-43DC-B00B-6B39FFA7320E}"/>
              </a:ext>
            </a:extLst>
          </p:cNvPr>
          <p:cNvSpPr txBox="1"/>
          <p:nvPr/>
        </p:nvSpPr>
        <p:spPr>
          <a:xfrm>
            <a:off x="3487704" y="602294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SOC10 </a:t>
            </a:r>
            <a:endParaRPr lang="en-SG" sz="9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5418FB5-0CC7-4C1D-94FB-16E0B64863CD}"/>
              </a:ext>
            </a:extLst>
          </p:cNvPr>
          <p:cNvSpPr/>
          <p:nvPr/>
        </p:nvSpPr>
        <p:spPr>
          <a:xfrm>
            <a:off x="7717949" y="519108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D3E75BB-B7BD-45EF-9851-9277814BF33F}"/>
              </a:ext>
            </a:extLst>
          </p:cNvPr>
          <p:cNvCxnSpPr/>
          <p:nvPr/>
        </p:nvCxnSpPr>
        <p:spPr>
          <a:xfrm>
            <a:off x="7717949" y="585931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C77C5D7E-3B45-4E68-80D1-CFE2F9AF6706}"/>
              </a:ext>
            </a:extLst>
          </p:cNvPr>
          <p:cNvSpPr txBox="1"/>
          <p:nvPr/>
        </p:nvSpPr>
        <p:spPr>
          <a:xfrm>
            <a:off x="7678619" y="584497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Cost12 </a:t>
            </a:r>
            <a:endParaRPr lang="en-SG" sz="9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E6404BC-0F31-43C2-9E14-10F95DFEFD70}"/>
              </a:ext>
            </a:extLst>
          </p:cNvPr>
          <p:cNvSpPr txBox="1"/>
          <p:nvPr/>
        </p:nvSpPr>
        <p:spPr>
          <a:xfrm>
            <a:off x="8937152" y="584497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Grade12 </a:t>
            </a:r>
            <a:endParaRPr lang="en-SG" sz="9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D3A293F-90D7-4D4C-9FF9-95B55BD89F89}"/>
              </a:ext>
            </a:extLst>
          </p:cNvPr>
          <p:cNvSpPr txBox="1"/>
          <p:nvPr/>
        </p:nvSpPr>
        <p:spPr>
          <a:xfrm>
            <a:off x="7688452" y="6022141"/>
            <a:ext cx="908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NOR12 </a:t>
            </a:r>
            <a:endParaRPr lang="en-SG" sz="9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67F8A50-78DF-4B2D-BF3E-42AA9FC85F2A}"/>
              </a:ext>
            </a:extLst>
          </p:cNvPr>
          <p:cNvSpPr txBox="1"/>
          <p:nvPr/>
        </p:nvSpPr>
        <p:spPr>
          <a:xfrm>
            <a:off x="9125158" y="603124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SOC12 </a:t>
            </a:r>
            <a:endParaRPr lang="en-SG" sz="900" dirty="0"/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3BC88766-820B-4289-9256-D338F53DE7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3521020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82B1A36-47F1-4CD4-9D19-AC25E9A45D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99082" y="3516316"/>
            <a:ext cx="4115864" cy="209257"/>
          </a:xfrm>
          <a:prstGeom prst="bentConnector3">
            <a:avLst>
              <a:gd name="adj1" fmla="val 999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C56A1C29-28A9-4155-8BDA-719E4665F31D}"/>
              </a:ext>
            </a:extLst>
          </p:cNvPr>
          <p:cNvCxnSpPr>
            <a:cxnSpLocks/>
          </p:cNvCxnSpPr>
          <p:nvPr/>
        </p:nvCxnSpPr>
        <p:spPr>
          <a:xfrm>
            <a:off x="6142453" y="3522251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1F1F46AA-E6D0-4600-924E-9AF6D541021E}"/>
              </a:ext>
            </a:extLst>
          </p:cNvPr>
          <p:cNvCxnSpPr>
            <a:cxnSpLocks/>
          </p:cNvCxnSpPr>
          <p:nvPr/>
        </p:nvCxnSpPr>
        <p:spPr>
          <a:xfrm>
            <a:off x="5995593" y="3523476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074A9484-2932-4687-8EAD-A65F01CA43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47151" y="4989289"/>
            <a:ext cx="1561290" cy="20761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801CE363-88FC-49B0-9DD2-7CC109EE8238}"/>
              </a:ext>
            </a:extLst>
          </p:cNvPr>
          <p:cNvCxnSpPr>
            <a:cxnSpLocks/>
            <a:endCxn id="170" idx="0"/>
          </p:cNvCxnSpPr>
          <p:nvPr/>
        </p:nvCxnSpPr>
        <p:spPr>
          <a:xfrm rot="10800000" flipV="1">
            <a:off x="3245618" y="4981468"/>
            <a:ext cx="2791984" cy="20131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A83A06D9-0501-4165-8C84-831AD8CBFF6A}"/>
              </a:ext>
            </a:extLst>
          </p:cNvPr>
          <p:cNvCxnSpPr>
            <a:cxnSpLocks/>
          </p:cNvCxnSpPr>
          <p:nvPr/>
        </p:nvCxnSpPr>
        <p:spPr>
          <a:xfrm>
            <a:off x="7608441" y="4982168"/>
            <a:ext cx="1272651" cy="206954"/>
          </a:xfrm>
          <a:prstGeom prst="bentConnector3">
            <a:avLst>
              <a:gd name="adj1" fmla="val 1002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626334" y="3722387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655933" y="399697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655933" y="416331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6A0509-72F7-4A79-8C3B-A322FB5FA91C}"/>
              </a:ext>
            </a:extLst>
          </p:cNvPr>
          <p:cNvSpPr txBox="1"/>
          <p:nvPr/>
        </p:nvSpPr>
        <p:spPr>
          <a:xfrm>
            <a:off x="3406446" y="373193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58ADBFD-3D5F-4097-ABB5-9879EAA1B3B1}"/>
              </a:ext>
            </a:extLst>
          </p:cNvPr>
          <p:cNvSpPr txBox="1"/>
          <p:nvPr/>
        </p:nvSpPr>
        <p:spPr>
          <a:xfrm>
            <a:off x="3436045" y="400652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A432FEE-19A8-411D-9857-D66C350AD34D}"/>
              </a:ext>
            </a:extLst>
          </p:cNvPr>
          <p:cNvSpPr txBox="1"/>
          <p:nvPr/>
        </p:nvSpPr>
        <p:spPr>
          <a:xfrm>
            <a:off x="3436045" y="417286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4C25F3-C147-475F-A707-2ED7B1C60EEF}"/>
              </a:ext>
            </a:extLst>
          </p:cNvPr>
          <p:cNvSpPr txBox="1"/>
          <p:nvPr/>
        </p:nvSpPr>
        <p:spPr>
          <a:xfrm>
            <a:off x="6265682" y="371375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Name8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E5FB39D-C8CB-48D0-BF56-53FC257A5178}"/>
              </a:ext>
            </a:extLst>
          </p:cNvPr>
          <p:cNvSpPr txBox="1"/>
          <p:nvPr/>
        </p:nvSpPr>
        <p:spPr>
          <a:xfrm>
            <a:off x="6295281" y="39883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Position8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0FEF94C-1D2D-4098-9797-DABDD6174828}"/>
              </a:ext>
            </a:extLst>
          </p:cNvPr>
          <p:cNvSpPr txBox="1"/>
          <p:nvPr/>
        </p:nvSpPr>
        <p:spPr>
          <a:xfrm>
            <a:off x="6295281" y="416452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Department8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44027D3-6D81-4319-AE35-E9339C9534F3}"/>
              </a:ext>
            </a:extLst>
          </p:cNvPr>
          <p:cNvSpPr txBox="1"/>
          <p:nvPr/>
        </p:nvSpPr>
        <p:spPr>
          <a:xfrm>
            <a:off x="9098013" y="372421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Name9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1110B92-A354-4EE7-BD12-822E6402063C}"/>
              </a:ext>
            </a:extLst>
          </p:cNvPr>
          <p:cNvSpPr txBox="1"/>
          <p:nvPr/>
        </p:nvSpPr>
        <p:spPr>
          <a:xfrm>
            <a:off x="9127612" y="399880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Position9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B17ED32-58C3-4BBE-BF59-599FCBCE12D1}"/>
              </a:ext>
            </a:extLst>
          </p:cNvPr>
          <p:cNvSpPr txBox="1"/>
          <p:nvPr/>
        </p:nvSpPr>
        <p:spPr>
          <a:xfrm>
            <a:off x="9127612" y="416515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Department9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D67C62D-971C-48BF-9804-87F62B995EB9}"/>
              </a:ext>
            </a:extLst>
          </p:cNvPr>
          <p:cNvSpPr txBox="1"/>
          <p:nvPr/>
        </p:nvSpPr>
        <p:spPr>
          <a:xfrm>
            <a:off x="2063410" y="5216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Name10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545D342-B433-42BE-8233-5D35E11BF576}"/>
              </a:ext>
            </a:extLst>
          </p:cNvPr>
          <p:cNvSpPr txBox="1"/>
          <p:nvPr/>
        </p:nvSpPr>
        <p:spPr>
          <a:xfrm>
            <a:off x="2093009" y="54808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Position10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7FDF936-3FE6-43E2-9222-925C2C2C66E5}"/>
              </a:ext>
            </a:extLst>
          </p:cNvPr>
          <p:cNvSpPr txBox="1"/>
          <p:nvPr/>
        </p:nvSpPr>
        <p:spPr>
          <a:xfrm>
            <a:off x="2093009" y="562752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Department10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950A53FE-11A8-455E-9500-C3DCB91CEAD9}"/>
              </a:ext>
            </a:extLst>
          </p:cNvPr>
          <p:cNvSpPr txBox="1"/>
          <p:nvPr/>
        </p:nvSpPr>
        <p:spPr>
          <a:xfrm>
            <a:off x="4867229" y="518707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Name11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FCAF52B-76BC-4A43-8C89-4321673319B8}"/>
              </a:ext>
            </a:extLst>
          </p:cNvPr>
          <p:cNvSpPr txBox="1"/>
          <p:nvPr/>
        </p:nvSpPr>
        <p:spPr>
          <a:xfrm>
            <a:off x="4896828" y="546166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ACFE705-952F-4630-8271-8ACAEAE587B5}"/>
              </a:ext>
            </a:extLst>
          </p:cNvPr>
          <p:cNvSpPr txBox="1"/>
          <p:nvPr/>
        </p:nvSpPr>
        <p:spPr>
          <a:xfrm>
            <a:off x="4896828" y="562800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Department11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F12DD69-D804-44EB-A575-25A6040F86C6}"/>
              </a:ext>
            </a:extLst>
          </p:cNvPr>
          <p:cNvSpPr txBox="1"/>
          <p:nvPr/>
        </p:nvSpPr>
        <p:spPr>
          <a:xfrm>
            <a:off x="7688350" y="518640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Name12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FBF8D18-1A26-4816-A981-17633F528CB4}"/>
              </a:ext>
            </a:extLst>
          </p:cNvPr>
          <p:cNvSpPr txBox="1"/>
          <p:nvPr/>
        </p:nvSpPr>
        <p:spPr>
          <a:xfrm>
            <a:off x="7717949" y="54609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0B05507-B173-4B08-8995-0A44CD62C7B7}"/>
              </a:ext>
            </a:extLst>
          </p:cNvPr>
          <p:cNvSpPr txBox="1"/>
          <p:nvPr/>
        </p:nvSpPr>
        <p:spPr>
          <a:xfrm>
            <a:off x="7717949" y="562733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Department12</a:t>
            </a:r>
          </a:p>
        </p:txBody>
      </p:sp>
    </p:spTree>
    <p:extLst>
      <p:ext uri="{BB962C8B-B14F-4D97-AF65-F5344CB8AC3E}">
        <p14:creationId xmlns:p14="http://schemas.microsoft.com/office/powerpoint/2010/main" val="251526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/>
              <a:t>Name1</a:t>
            </a:r>
            <a:endParaRPr lang="en-SG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 smtClean="0"/>
              <a:t>Position1</a:t>
            </a:r>
            <a:endParaRPr lang="en-SG" sz="9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 smtClean="0"/>
              <a:t>Department1</a:t>
            </a:r>
            <a:endParaRPr lang="en-SG" sz="9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Cost1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890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/>
              <a:t>Name2</a:t>
            </a:r>
            <a:endParaRPr lang="en-SG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 smtClean="0"/>
              <a:t>Position2</a:t>
            </a:r>
            <a:endParaRPr lang="en-SG" sz="9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 smtClean="0"/>
              <a:t>Department2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5430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Cost2 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Grade2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NOR2 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SOC2 </a:t>
            </a:r>
            <a:endParaRPr lang="en-SG" sz="9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Cost4 </a:t>
            </a:r>
            <a:endParaRPr lang="en-SG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Grade4 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NOR4 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SOC4 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Cost3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Grade3 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NOR3 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SOC3 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stCxn id="41" idx="2"/>
            <a:endCxn id="69" idx="0"/>
          </p:cNvCxnSpPr>
          <p:nvPr/>
        </p:nvCxnSpPr>
        <p:spPr>
          <a:xfrm rot="5400000">
            <a:off x="3704100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Cost5 </a:t>
            </a:r>
            <a:endParaRPr lang="en-SG" sz="9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Grade5 </a:t>
            </a:r>
            <a:endParaRPr lang="en-SG" sz="9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NOR5 </a:t>
            </a:r>
            <a:endParaRPr lang="en-SG" sz="9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SOC5 </a:t>
            </a:r>
            <a:endParaRPr lang="en-SG" sz="9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3434578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3434578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3395248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Cost7 </a:t>
            </a:r>
            <a:endParaRPr lang="en-SG" sz="9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4653781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Grade7 </a:t>
            </a:r>
            <a:endParaRPr lang="en-SG" sz="9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3405081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NOR7 </a:t>
            </a:r>
            <a:endParaRPr lang="en-SG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4841787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SOC7 </a:t>
            </a:r>
            <a:endParaRPr lang="en-SG" sz="9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640801" y="372570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640801" y="439393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601471" y="437959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Cost6 </a:t>
            </a:r>
            <a:endParaRPr lang="en-SG" sz="9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1860004" y="437959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Grade6 </a:t>
            </a:r>
            <a:endParaRPr lang="en-SG" sz="9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611304" y="455676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NOR6 </a:t>
            </a:r>
            <a:endParaRPr lang="en-SG" sz="9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2048010" y="456586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SOC6 </a:t>
            </a:r>
            <a:endParaRPr lang="en-SG" sz="900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</p:cNvCxnSpPr>
          <p:nvPr/>
        </p:nvCxnSpPr>
        <p:spPr>
          <a:xfrm rot="5400000">
            <a:off x="4582528" y="3345221"/>
            <a:ext cx="2915107" cy="44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6278255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6278255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6238925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Cost8 </a:t>
            </a:r>
            <a:endParaRPr lang="en-SG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7497458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Grade8 </a:t>
            </a:r>
            <a:endParaRPr lang="en-SG" sz="9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6248758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NOR8 </a:t>
            </a:r>
            <a:endParaRPr lang="en-SG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7685464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SOC8 </a:t>
            </a:r>
            <a:endParaRPr lang="en-SG" sz="9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F7799D3-9076-4D37-A27A-C287CFA51960}"/>
              </a:ext>
            </a:extLst>
          </p:cNvPr>
          <p:cNvSpPr/>
          <p:nvPr/>
        </p:nvSpPr>
        <p:spPr>
          <a:xfrm>
            <a:off x="9096230" y="3722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F59E55B-48BD-4DBE-93ED-F21C56B70834}"/>
              </a:ext>
            </a:extLst>
          </p:cNvPr>
          <p:cNvCxnSpPr/>
          <p:nvPr/>
        </p:nvCxnSpPr>
        <p:spPr>
          <a:xfrm>
            <a:off x="9096230" y="4390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A8E2CCC-3B28-4A6C-A87E-828941D3D07F}"/>
              </a:ext>
            </a:extLst>
          </p:cNvPr>
          <p:cNvSpPr txBox="1"/>
          <p:nvPr/>
        </p:nvSpPr>
        <p:spPr>
          <a:xfrm>
            <a:off x="9056900" y="4376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Cost9 </a:t>
            </a:r>
            <a:endParaRPr lang="en-SG" sz="9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94685E-68A3-4D42-8849-031028952903}"/>
              </a:ext>
            </a:extLst>
          </p:cNvPr>
          <p:cNvSpPr txBox="1"/>
          <p:nvPr/>
        </p:nvSpPr>
        <p:spPr>
          <a:xfrm>
            <a:off x="10315433" y="4376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Grade9 </a:t>
            </a:r>
            <a:endParaRPr lang="en-SG" sz="9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E5FC151-2D92-4319-9DCB-19F7E51A1BAC}"/>
              </a:ext>
            </a:extLst>
          </p:cNvPr>
          <p:cNvSpPr txBox="1"/>
          <p:nvPr/>
        </p:nvSpPr>
        <p:spPr>
          <a:xfrm>
            <a:off x="9066733" y="4553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NOR9 </a:t>
            </a:r>
            <a:endParaRPr lang="en-SG" sz="9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724A6-22CC-4CE3-BD64-A6A2D4DE279F}"/>
              </a:ext>
            </a:extLst>
          </p:cNvPr>
          <p:cNvSpPr txBox="1"/>
          <p:nvPr/>
        </p:nvSpPr>
        <p:spPr>
          <a:xfrm>
            <a:off x="10503439" y="4562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SOC9 </a:t>
            </a:r>
            <a:endParaRPr lang="en-SG" sz="9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325A97A-B1A8-437D-BE66-5E6FB470E728}"/>
              </a:ext>
            </a:extLst>
          </p:cNvPr>
          <p:cNvSpPr/>
          <p:nvPr/>
        </p:nvSpPr>
        <p:spPr>
          <a:xfrm>
            <a:off x="3428860" y="5203105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D822DFC-DD1D-4791-9F6B-D79E7C0C092E}"/>
              </a:ext>
            </a:extLst>
          </p:cNvPr>
          <p:cNvCxnSpPr/>
          <p:nvPr/>
        </p:nvCxnSpPr>
        <p:spPr>
          <a:xfrm>
            <a:off x="3428860" y="5871329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23062ED-DF6F-4BD7-AD71-F39F3194FFEF}"/>
              </a:ext>
            </a:extLst>
          </p:cNvPr>
          <p:cNvSpPr txBox="1"/>
          <p:nvPr/>
        </p:nvSpPr>
        <p:spPr>
          <a:xfrm>
            <a:off x="3389530" y="5856990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Cost11 </a:t>
            </a:r>
            <a:endParaRPr lang="en-SG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BB4FC8F-2BC7-422F-9214-B860A257441F}"/>
              </a:ext>
            </a:extLst>
          </p:cNvPr>
          <p:cNvSpPr txBox="1"/>
          <p:nvPr/>
        </p:nvSpPr>
        <p:spPr>
          <a:xfrm>
            <a:off x="4648063" y="5856990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Grade11 </a:t>
            </a:r>
            <a:endParaRPr lang="en-SG" sz="9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F014FE8-10D3-443A-A00A-77A3522EE927}"/>
              </a:ext>
            </a:extLst>
          </p:cNvPr>
          <p:cNvSpPr txBox="1"/>
          <p:nvPr/>
        </p:nvSpPr>
        <p:spPr>
          <a:xfrm>
            <a:off x="3399363" y="6034156"/>
            <a:ext cx="908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NOR11 </a:t>
            </a:r>
            <a:endParaRPr lang="en-SG" sz="9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4EA3539-8B21-44F4-A9B0-5B7D9D95E6A1}"/>
              </a:ext>
            </a:extLst>
          </p:cNvPr>
          <p:cNvSpPr txBox="1"/>
          <p:nvPr/>
        </p:nvSpPr>
        <p:spPr>
          <a:xfrm>
            <a:off x="4836069" y="6043262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SOC11 </a:t>
            </a:r>
            <a:endParaRPr lang="en-SG" sz="90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2CB11D2-45FF-4CE8-8B8C-DC9A904D5524}"/>
              </a:ext>
            </a:extLst>
          </p:cNvPr>
          <p:cNvSpPr/>
          <p:nvPr/>
        </p:nvSpPr>
        <p:spPr>
          <a:xfrm>
            <a:off x="635083" y="519480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0D35F89-749E-4C70-9203-EA9189B7FD7A}"/>
              </a:ext>
            </a:extLst>
          </p:cNvPr>
          <p:cNvCxnSpPr/>
          <p:nvPr/>
        </p:nvCxnSpPr>
        <p:spPr>
          <a:xfrm>
            <a:off x="635083" y="586302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C2C8610-EC0F-4967-89E0-D5DEB995F100}"/>
              </a:ext>
            </a:extLst>
          </p:cNvPr>
          <p:cNvSpPr txBox="1"/>
          <p:nvPr/>
        </p:nvSpPr>
        <p:spPr>
          <a:xfrm>
            <a:off x="595753" y="584868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Cost10 </a:t>
            </a:r>
            <a:endParaRPr lang="en-SG" sz="9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744DDE3-E998-4C57-9C5C-7F7EAC41C43E}"/>
              </a:ext>
            </a:extLst>
          </p:cNvPr>
          <p:cNvSpPr txBox="1"/>
          <p:nvPr/>
        </p:nvSpPr>
        <p:spPr>
          <a:xfrm>
            <a:off x="1854286" y="584868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Grade10 </a:t>
            </a:r>
            <a:endParaRPr lang="en-SG" sz="9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E4C5FD-68D2-451D-82DA-06B4A92429CE}"/>
              </a:ext>
            </a:extLst>
          </p:cNvPr>
          <p:cNvSpPr txBox="1"/>
          <p:nvPr/>
        </p:nvSpPr>
        <p:spPr>
          <a:xfrm>
            <a:off x="605585" y="6025854"/>
            <a:ext cx="852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NOR10 </a:t>
            </a:r>
            <a:endParaRPr lang="en-SG" sz="9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93A807D-946A-43DC-B00B-6B39FFA7320E}"/>
              </a:ext>
            </a:extLst>
          </p:cNvPr>
          <p:cNvSpPr txBox="1"/>
          <p:nvPr/>
        </p:nvSpPr>
        <p:spPr>
          <a:xfrm>
            <a:off x="2042292" y="603495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SOC10 </a:t>
            </a:r>
            <a:endParaRPr lang="en-SG" sz="9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5418FB5-0CC7-4C1D-94FB-16E0B64863CD}"/>
              </a:ext>
            </a:extLst>
          </p:cNvPr>
          <p:cNvSpPr/>
          <p:nvPr/>
        </p:nvSpPr>
        <p:spPr>
          <a:xfrm>
            <a:off x="6272537" y="5203105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D3E75BB-B7BD-45EF-9851-9277814BF33F}"/>
              </a:ext>
            </a:extLst>
          </p:cNvPr>
          <p:cNvCxnSpPr/>
          <p:nvPr/>
        </p:nvCxnSpPr>
        <p:spPr>
          <a:xfrm>
            <a:off x="6272537" y="5871329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C77C5D7E-3B45-4E68-80D1-CFE2F9AF6706}"/>
              </a:ext>
            </a:extLst>
          </p:cNvPr>
          <p:cNvSpPr txBox="1"/>
          <p:nvPr/>
        </p:nvSpPr>
        <p:spPr>
          <a:xfrm>
            <a:off x="6233207" y="5856990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Cost12 </a:t>
            </a:r>
            <a:endParaRPr lang="en-SG" sz="9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E6404BC-0F31-43C2-9E14-10F95DFEFD70}"/>
              </a:ext>
            </a:extLst>
          </p:cNvPr>
          <p:cNvSpPr txBox="1"/>
          <p:nvPr/>
        </p:nvSpPr>
        <p:spPr>
          <a:xfrm>
            <a:off x="7491740" y="5856990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Grade12 </a:t>
            </a:r>
            <a:endParaRPr lang="en-SG" sz="9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D3A293F-90D7-4D4C-9FF9-95B55BD89F89}"/>
              </a:ext>
            </a:extLst>
          </p:cNvPr>
          <p:cNvSpPr txBox="1"/>
          <p:nvPr/>
        </p:nvSpPr>
        <p:spPr>
          <a:xfrm>
            <a:off x="6243040" y="6034157"/>
            <a:ext cx="908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NOR12 </a:t>
            </a:r>
            <a:endParaRPr lang="en-SG" sz="9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67F8A50-78DF-4B2D-BF3E-42AA9FC85F2A}"/>
              </a:ext>
            </a:extLst>
          </p:cNvPr>
          <p:cNvSpPr txBox="1"/>
          <p:nvPr/>
        </p:nvSpPr>
        <p:spPr>
          <a:xfrm>
            <a:off x="7679746" y="6043262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SOC12 </a:t>
            </a:r>
            <a:endParaRPr lang="en-SG" sz="9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5C5162D-4D3B-4A3B-9BEA-07D4759426AF}"/>
              </a:ext>
            </a:extLst>
          </p:cNvPr>
          <p:cNvSpPr/>
          <p:nvPr/>
        </p:nvSpPr>
        <p:spPr>
          <a:xfrm>
            <a:off x="9090512" y="519159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67BD35B-49DA-4127-9885-8CB70314DBB0}"/>
              </a:ext>
            </a:extLst>
          </p:cNvPr>
          <p:cNvCxnSpPr/>
          <p:nvPr/>
        </p:nvCxnSpPr>
        <p:spPr>
          <a:xfrm>
            <a:off x="9090512" y="585982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36F09E06-DD9F-4E0F-A982-D10A17CEB684}"/>
              </a:ext>
            </a:extLst>
          </p:cNvPr>
          <p:cNvSpPr txBox="1"/>
          <p:nvPr/>
        </p:nvSpPr>
        <p:spPr>
          <a:xfrm>
            <a:off x="9051182" y="584548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Cost13 </a:t>
            </a:r>
            <a:endParaRPr lang="en-SG" sz="9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43B2B7B-27B1-49D4-AF60-F7AD76C5D2AE}"/>
              </a:ext>
            </a:extLst>
          </p:cNvPr>
          <p:cNvSpPr txBox="1"/>
          <p:nvPr/>
        </p:nvSpPr>
        <p:spPr>
          <a:xfrm>
            <a:off x="10309715" y="584548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Grade13 </a:t>
            </a:r>
            <a:endParaRPr lang="en-SG" sz="9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590BC76-9850-40A9-87ED-E872DB37EB7D}"/>
              </a:ext>
            </a:extLst>
          </p:cNvPr>
          <p:cNvSpPr txBox="1"/>
          <p:nvPr/>
        </p:nvSpPr>
        <p:spPr>
          <a:xfrm>
            <a:off x="9061015" y="6022651"/>
            <a:ext cx="987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NOR13 </a:t>
            </a:r>
            <a:endParaRPr lang="en-SG" sz="9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2D2E667-A540-46A0-A700-4AFA3F1C7CAD}"/>
              </a:ext>
            </a:extLst>
          </p:cNvPr>
          <p:cNvSpPr txBox="1"/>
          <p:nvPr/>
        </p:nvSpPr>
        <p:spPr>
          <a:xfrm>
            <a:off x="10497721" y="603175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SOC13 </a:t>
            </a:r>
            <a:endParaRPr lang="en-SG" sz="900" dirty="0"/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3BC88766-820B-4289-9256-D338F53DE7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3521020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82B1A36-47F1-4CD4-9D19-AC25E9A45D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99082" y="3516316"/>
            <a:ext cx="4115864" cy="209257"/>
          </a:xfrm>
          <a:prstGeom prst="bentConnector3">
            <a:avLst>
              <a:gd name="adj1" fmla="val 999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C56A1C29-28A9-4155-8BDA-719E4665F31D}"/>
              </a:ext>
            </a:extLst>
          </p:cNvPr>
          <p:cNvCxnSpPr>
            <a:cxnSpLocks/>
          </p:cNvCxnSpPr>
          <p:nvPr/>
        </p:nvCxnSpPr>
        <p:spPr>
          <a:xfrm>
            <a:off x="6142453" y="3522251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1F1F46AA-E6D0-4600-924E-9AF6D541021E}"/>
              </a:ext>
            </a:extLst>
          </p:cNvPr>
          <p:cNvCxnSpPr>
            <a:cxnSpLocks/>
          </p:cNvCxnSpPr>
          <p:nvPr/>
        </p:nvCxnSpPr>
        <p:spPr>
          <a:xfrm>
            <a:off x="5995593" y="3523476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074A9484-2932-4687-8EAD-A65F01CA43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5604" y="4986175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801CE363-88FC-49B0-9DD2-7CC109EE8238}"/>
              </a:ext>
            </a:extLst>
          </p:cNvPr>
          <p:cNvCxnSpPr>
            <a:cxnSpLocks/>
          </p:cNvCxnSpPr>
          <p:nvPr/>
        </p:nvCxnSpPr>
        <p:spPr>
          <a:xfrm rot="5400000">
            <a:off x="3702120" y="286254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A83A06D9-0501-4165-8C84-831AD8CBFF6A}"/>
              </a:ext>
            </a:extLst>
          </p:cNvPr>
          <p:cNvCxnSpPr>
            <a:cxnSpLocks/>
          </p:cNvCxnSpPr>
          <p:nvPr/>
        </p:nvCxnSpPr>
        <p:spPr>
          <a:xfrm>
            <a:off x="6140473" y="4987406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3EF573AC-8F68-4164-B459-C4A1E40DDED5}"/>
              </a:ext>
            </a:extLst>
          </p:cNvPr>
          <p:cNvCxnSpPr>
            <a:cxnSpLocks/>
          </p:cNvCxnSpPr>
          <p:nvPr/>
        </p:nvCxnSpPr>
        <p:spPr>
          <a:xfrm>
            <a:off x="6088471" y="4980854"/>
            <a:ext cx="4162954" cy="228587"/>
          </a:xfrm>
          <a:prstGeom prst="bentConnector3">
            <a:avLst>
              <a:gd name="adj1" fmla="val 9983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626334" y="3722387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655933" y="399697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655933" y="416331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6A0509-72F7-4A79-8C3B-A322FB5FA91C}"/>
              </a:ext>
            </a:extLst>
          </p:cNvPr>
          <p:cNvSpPr txBox="1"/>
          <p:nvPr/>
        </p:nvSpPr>
        <p:spPr>
          <a:xfrm>
            <a:off x="3406446" y="373193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58ADBFD-3D5F-4097-ABB5-9879EAA1B3B1}"/>
              </a:ext>
            </a:extLst>
          </p:cNvPr>
          <p:cNvSpPr txBox="1"/>
          <p:nvPr/>
        </p:nvSpPr>
        <p:spPr>
          <a:xfrm>
            <a:off x="3436045" y="400652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A432FEE-19A8-411D-9857-D66C350AD34D}"/>
              </a:ext>
            </a:extLst>
          </p:cNvPr>
          <p:cNvSpPr txBox="1"/>
          <p:nvPr/>
        </p:nvSpPr>
        <p:spPr>
          <a:xfrm>
            <a:off x="3436045" y="417286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4C25F3-C147-475F-A707-2ED7B1C60EEF}"/>
              </a:ext>
            </a:extLst>
          </p:cNvPr>
          <p:cNvSpPr txBox="1"/>
          <p:nvPr/>
        </p:nvSpPr>
        <p:spPr>
          <a:xfrm>
            <a:off x="6265682" y="371375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Name8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E5FB39D-C8CB-48D0-BF56-53FC257A5178}"/>
              </a:ext>
            </a:extLst>
          </p:cNvPr>
          <p:cNvSpPr txBox="1"/>
          <p:nvPr/>
        </p:nvSpPr>
        <p:spPr>
          <a:xfrm>
            <a:off x="6295281" y="39883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Position8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0FEF94C-1D2D-4098-9797-DABDD6174828}"/>
              </a:ext>
            </a:extLst>
          </p:cNvPr>
          <p:cNvSpPr txBox="1"/>
          <p:nvPr/>
        </p:nvSpPr>
        <p:spPr>
          <a:xfrm>
            <a:off x="6295281" y="416452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Department8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44027D3-6D81-4319-AE35-E9339C9534F3}"/>
              </a:ext>
            </a:extLst>
          </p:cNvPr>
          <p:cNvSpPr txBox="1"/>
          <p:nvPr/>
        </p:nvSpPr>
        <p:spPr>
          <a:xfrm>
            <a:off x="9098013" y="372421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Name9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1110B92-A354-4EE7-BD12-822E6402063C}"/>
              </a:ext>
            </a:extLst>
          </p:cNvPr>
          <p:cNvSpPr txBox="1"/>
          <p:nvPr/>
        </p:nvSpPr>
        <p:spPr>
          <a:xfrm>
            <a:off x="9127612" y="399880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Position9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B17ED32-58C3-4BBE-BF59-599FCBCE12D1}"/>
              </a:ext>
            </a:extLst>
          </p:cNvPr>
          <p:cNvSpPr txBox="1"/>
          <p:nvPr/>
        </p:nvSpPr>
        <p:spPr>
          <a:xfrm>
            <a:off x="9127612" y="416515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Department9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D67C62D-971C-48BF-9804-87F62B995EB9}"/>
              </a:ext>
            </a:extLst>
          </p:cNvPr>
          <p:cNvSpPr txBox="1"/>
          <p:nvPr/>
        </p:nvSpPr>
        <p:spPr>
          <a:xfrm>
            <a:off x="617998" y="52281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Name10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545D342-B433-42BE-8233-5D35E11BF576}"/>
              </a:ext>
            </a:extLst>
          </p:cNvPr>
          <p:cNvSpPr txBox="1"/>
          <p:nvPr/>
        </p:nvSpPr>
        <p:spPr>
          <a:xfrm>
            <a:off x="647597" y="5492864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Position10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7FDF936-3FE6-43E2-9222-925C2C2C66E5}"/>
              </a:ext>
            </a:extLst>
          </p:cNvPr>
          <p:cNvSpPr txBox="1"/>
          <p:nvPr/>
        </p:nvSpPr>
        <p:spPr>
          <a:xfrm>
            <a:off x="647597" y="563954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Department10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950A53FE-11A8-455E-9500-C3DCB91CEAD9}"/>
              </a:ext>
            </a:extLst>
          </p:cNvPr>
          <p:cNvSpPr txBox="1"/>
          <p:nvPr/>
        </p:nvSpPr>
        <p:spPr>
          <a:xfrm>
            <a:off x="3421817" y="5199087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Name11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FCAF52B-76BC-4A43-8C89-4321673319B8}"/>
              </a:ext>
            </a:extLst>
          </p:cNvPr>
          <p:cNvSpPr txBox="1"/>
          <p:nvPr/>
        </p:nvSpPr>
        <p:spPr>
          <a:xfrm>
            <a:off x="3451416" y="547367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ACFE705-952F-4630-8271-8ACAEAE587B5}"/>
              </a:ext>
            </a:extLst>
          </p:cNvPr>
          <p:cNvSpPr txBox="1"/>
          <p:nvPr/>
        </p:nvSpPr>
        <p:spPr>
          <a:xfrm>
            <a:off x="3451416" y="564001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Department11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F12DD69-D804-44EB-A575-25A6040F86C6}"/>
              </a:ext>
            </a:extLst>
          </p:cNvPr>
          <p:cNvSpPr txBox="1"/>
          <p:nvPr/>
        </p:nvSpPr>
        <p:spPr>
          <a:xfrm>
            <a:off x="6242938" y="519841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Name12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FBF8D18-1A26-4816-A981-17633F528CB4}"/>
              </a:ext>
            </a:extLst>
          </p:cNvPr>
          <p:cNvSpPr txBox="1"/>
          <p:nvPr/>
        </p:nvSpPr>
        <p:spPr>
          <a:xfrm>
            <a:off x="6272537" y="54730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0B05507-B173-4B08-8995-0A44CD62C7B7}"/>
              </a:ext>
            </a:extLst>
          </p:cNvPr>
          <p:cNvSpPr txBox="1"/>
          <p:nvPr/>
        </p:nvSpPr>
        <p:spPr>
          <a:xfrm>
            <a:off x="6272537" y="56393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C68D043-0777-43FC-9A75-B8118C4D8B5C}"/>
              </a:ext>
            </a:extLst>
          </p:cNvPr>
          <p:cNvSpPr txBox="1"/>
          <p:nvPr/>
        </p:nvSpPr>
        <p:spPr>
          <a:xfrm>
            <a:off x="9073727" y="518962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Name13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7763B9A-68F4-43DB-9300-75446B1A6775}"/>
              </a:ext>
            </a:extLst>
          </p:cNvPr>
          <p:cNvSpPr txBox="1"/>
          <p:nvPr/>
        </p:nvSpPr>
        <p:spPr>
          <a:xfrm>
            <a:off x="9103326" y="54642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Position13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480EAF1B-C032-4CE7-962A-03EF50B329D3}"/>
              </a:ext>
            </a:extLst>
          </p:cNvPr>
          <p:cNvSpPr txBox="1"/>
          <p:nvPr/>
        </p:nvSpPr>
        <p:spPr>
          <a:xfrm>
            <a:off x="9103326" y="563055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Department13</a:t>
            </a:r>
          </a:p>
        </p:txBody>
      </p:sp>
    </p:spTree>
    <p:extLst>
      <p:ext uri="{BB962C8B-B14F-4D97-AF65-F5344CB8AC3E}">
        <p14:creationId xmlns:p14="http://schemas.microsoft.com/office/powerpoint/2010/main" val="38645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Cost1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Cost2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Grade2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NOR2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SOC2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Cost1 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79" y="210741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3494679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3501524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3529138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3501524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3494679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3455349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Cost2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4713882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Grade2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3465182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NOR2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4901888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SOC2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6293183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6304485" y="2784741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6271634" y="3059331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6300028" y="3215840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6293183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6253853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Cost3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7512386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6263686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7700392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  <a:endCxn id="90" idx="0"/>
          </p:cNvCxnSpPr>
          <p:nvPr/>
        </p:nvCxnSpPr>
        <p:spPr>
          <a:xfrm rot="16200000" flipH="1">
            <a:off x="6556729" y="1877513"/>
            <a:ext cx="446498" cy="13679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4663225" y="2566783"/>
            <a:ext cx="1432775" cy="2179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80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 dirty="0" smtClean="0"/>
              <a:t>:</a:t>
            </a:r>
            <a:r>
              <a:rPr lang="en-SG" sz="900" dirty="0" smtClean="0"/>
              <a:t>Cost1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Grade1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2072953" y="23052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2079798" y="2301386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2107412" y="2585807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2079798" y="2742318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2072953" y="29734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2033623" y="29590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 dirty="0" smtClean="0"/>
              <a:t>:</a:t>
            </a:r>
            <a:r>
              <a:rPr lang="en-SG" sz="900" dirty="0" smtClean="0"/>
              <a:t>Cost2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3292156" y="29590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Grade2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2043456" y="31362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NOR2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3480162" y="31453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SOC2</a:t>
            </a:r>
            <a:endParaRPr lang="en-SG" sz="9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7711534" y="2313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7711534" y="2981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7672204" y="2967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Cost4</a:t>
            </a:r>
            <a:endParaRPr lang="en-SG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8930737" y="2967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Grade4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7682037" y="3144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NOR4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9118743" y="3153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SOC4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4871457" y="23052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882759" y="2301386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849908" y="2575976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878302" y="2732485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4871457" y="29734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4832127" y="29590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6090660" y="29590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Grade3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4841960" y="31362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6278666" y="31453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5816032" y="2094486"/>
            <a:ext cx="438908" cy="219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3241499" y="2085404"/>
            <a:ext cx="2846973" cy="2159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955733" y="2088251"/>
            <a:ext cx="2920924" cy="22525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7692110" y="2310285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7721709" y="257504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7721709" y="275121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</p:spTree>
    <p:extLst>
      <p:ext uri="{BB962C8B-B14F-4D97-AF65-F5344CB8AC3E}">
        <p14:creationId xmlns:p14="http://schemas.microsoft.com/office/powerpoint/2010/main" val="334538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SOC3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713932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</p:spTree>
    <p:extLst>
      <p:ext uri="{BB962C8B-B14F-4D97-AF65-F5344CB8AC3E}">
        <p14:creationId xmlns:p14="http://schemas.microsoft.com/office/powerpoint/2010/main" val="108987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713932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4875503" y="3692274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4875503" y="4360498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4836173" y="4346159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6094706" y="4346159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4846006" y="4523326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6282712" y="4532431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4861036" y="3688952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4890635" y="396354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4890635" y="4129884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C4A502-9CA5-443D-8AEE-7CA6D28C0348}"/>
              </a:ext>
            </a:extLst>
          </p:cNvPr>
          <p:cNvCxnSpPr>
            <a:cxnSpLocks/>
          </p:cNvCxnSpPr>
          <p:nvPr/>
        </p:nvCxnSpPr>
        <p:spPr>
          <a:xfrm flipH="1">
            <a:off x="6050790" y="1876127"/>
            <a:ext cx="3266" cy="18128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6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713932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6271070" y="3809264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6271070" y="4477488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6231740" y="4463149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7490273" y="4463149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6241573" y="4640316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7678279" y="4649421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3477293" y="3800961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3477293" y="4469185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3437963" y="4454846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4696496" y="4454846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3447796" y="4632013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4884502" y="4641118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3BC88766-820B-4289-9256-D338F53DE73C}"/>
              </a:ext>
            </a:extLst>
          </p:cNvPr>
          <p:cNvCxnSpPr>
            <a:cxnSpLocks/>
            <a:endCxn id="277" idx="0"/>
          </p:cNvCxnSpPr>
          <p:nvPr/>
        </p:nvCxnSpPr>
        <p:spPr>
          <a:xfrm>
            <a:off x="6044223" y="3578529"/>
            <a:ext cx="1378637" cy="22865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82B1A36-47F1-4CD4-9D19-AC25E9A45D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84138" y="3576448"/>
            <a:ext cx="1395359" cy="203634"/>
          </a:xfrm>
          <a:prstGeom prst="bentConnector3">
            <a:avLst>
              <a:gd name="adj1" fmla="val 10003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3462826" y="379763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3492425" y="407222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3492425" y="423857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6A0509-72F7-4A79-8C3B-A322FB5FA91C}"/>
              </a:ext>
            </a:extLst>
          </p:cNvPr>
          <p:cNvSpPr txBox="1"/>
          <p:nvPr/>
        </p:nvSpPr>
        <p:spPr>
          <a:xfrm>
            <a:off x="6242938" y="3807183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58ADBFD-3D5F-4097-ABB5-9879EAA1B3B1}"/>
              </a:ext>
            </a:extLst>
          </p:cNvPr>
          <p:cNvSpPr txBox="1"/>
          <p:nvPr/>
        </p:nvSpPr>
        <p:spPr>
          <a:xfrm>
            <a:off x="6272537" y="408177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A432FEE-19A8-411D-9857-D66C350AD34D}"/>
              </a:ext>
            </a:extLst>
          </p:cNvPr>
          <p:cNvSpPr txBox="1"/>
          <p:nvPr/>
        </p:nvSpPr>
        <p:spPr>
          <a:xfrm>
            <a:off x="6272537" y="4248115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0F85E5-DD98-4358-AC43-857479BB55CD}"/>
              </a:ext>
            </a:extLst>
          </p:cNvPr>
          <p:cNvCxnSpPr>
            <a:cxnSpLocks/>
          </p:cNvCxnSpPr>
          <p:nvPr/>
        </p:nvCxnSpPr>
        <p:spPr>
          <a:xfrm>
            <a:off x="6045050" y="1960531"/>
            <a:ext cx="2442" cy="16138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28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713932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4874953" y="3710944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4874953" y="4379168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4835623" y="4364829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6094156" y="4364829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4845456" y="4541996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6282162" y="4551101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2081176" y="3702641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2081176" y="4370865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2041846" y="4356526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3300379" y="4356526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2051679" y="4533693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3488385" y="4542798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7718630" y="3710944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7718630" y="4379168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7679300" y="4364829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Cost8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8937833" y="4364829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Grade8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7689133" y="4541996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9125839" y="4551101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SOC8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3BC88766-820B-4289-9256-D338F53DE7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37961" y="3488780"/>
            <a:ext cx="1543401" cy="225664"/>
          </a:xfrm>
          <a:prstGeom prst="bentConnector3">
            <a:avLst>
              <a:gd name="adj1" fmla="val 1003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82B1A36-47F1-4CD4-9D19-AC25E9A45D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39457" y="3493248"/>
            <a:ext cx="4115864" cy="209257"/>
          </a:xfrm>
          <a:prstGeom prst="bentConnector3">
            <a:avLst>
              <a:gd name="adj1" fmla="val 999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C56A1C29-28A9-4155-8BDA-719E4665F31D}"/>
              </a:ext>
            </a:extLst>
          </p:cNvPr>
          <p:cNvCxnSpPr>
            <a:cxnSpLocks/>
          </p:cNvCxnSpPr>
          <p:nvPr/>
        </p:nvCxnSpPr>
        <p:spPr>
          <a:xfrm>
            <a:off x="6036575" y="3488780"/>
            <a:ext cx="2841460" cy="224135"/>
          </a:xfrm>
          <a:prstGeom prst="bentConnector3">
            <a:avLst>
              <a:gd name="adj1" fmla="val 998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2066709" y="369931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2096308" y="397390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2096308" y="414025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6A0509-72F7-4A79-8C3B-A322FB5FA91C}"/>
              </a:ext>
            </a:extLst>
          </p:cNvPr>
          <p:cNvSpPr txBox="1"/>
          <p:nvPr/>
        </p:nvSpPr>
        <p:spPr>
          <a:xfrm>
            <a:off x="4846821" y="3708863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58ADBFD-3D5F-4097-ABB5-9879EAA1B3B1}"/>
              </a:ext>
            </a:extLst>
          </p:cNvPr>
          <p:cNvSpPr txBox="1"/>
          <p:nvPr/>
        </p:nvSpPr>
        <p:spPr>
          <a:xfrm>
            <a:off x="4876420" y="398345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A432FEE-19A8-411D-9857-D66C350AD34D}"/>
              </a:ext>
            </a:extLst>
          </p:cNvPr>
          <p:cNvSpPr txBox="1"/>
          <p:nvPr/>
        </p:nvSpPr>
        <p:spPr>
          <a:xfrm>
            <a:off x="4876420" y="4149795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4C25F3-C147-475F-A707-2ED7B1C60EEF}"/>
              </a:ext>
            </a:extLst>
          </p:cNvPr>
          <p:cNvSpPr txBox="1"/>
          <p:nvPr/>
        </p:nvSpPr>
        <p:spPr>
          <a:xfrm>
            <a:off x="7706057" y="36906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Name8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E5FB39D-C8CB-48D0-BF56-53FC257A5178}"/>
              </a:ext>
            </a:extLst>
          </p:cNvPr>
          <p:cNvSpPr txBox="1"/>
          <p:nvPr/>
        </p:nvSpPr>
        <p:spPr>
          <a:xfrm>
            <a:off x="7735656" y="39652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Position8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0FEF94C-1D2D-4098-9797-DABDD6174828}"/>
              </a:ext>
            </a:extLst>
          </p:cNvPr>
          <p:cNvSpPr txBox="1"/>
          <p:nvPr/>
        </p:nvSpPr>
        <p:spPr>
          <a:xfrm>
            <a:off x="7735656" y="4141454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0F85E5-DD98-4358-AC43-857479BB55CD}"/>
              </a:ext>
            </a:extLst>
          </p:cNvPr>
          <p:cNvCxnSpPr>
            <a:cxnSpLocks/>
          </p:cNvCxnSpPr>
          <p:nvPr/>
        </p:nvCxnSpPr>
        <p:spPr>
          <a:xfrm flipH="1">
            <a:off x="6036575" y="2094737"/>
            <a:ext cx="7648" cy="16141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66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stCxn id="41" idx="2"/>
            <a:endCxn id="69" idx="0"/>
          </p:cNvCxnSpPr>
          <p:nvPr/>
        </p:nvCxnSpPr>
        <p:spPr>
          <a:xfrm rot="5400000">
            <a:off x="3704100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3434578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3434578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3395248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4653781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3405081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4841787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640801" y="372570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640801" y="439393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601471" y="437959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1860004" y="437959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611304" y="455676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2048010" y="456586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5214296" y="2696221"/>
            <a:ext cx="1640191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6278255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6278255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6238925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Cost8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7497458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Grade8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6248758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7685464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SOC8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F7799D3-9076-4D37-A27A-C287CFA51960}"/>
              </a:ext>
            </a:extLst>
          </p:cNvPr>
          <p:cNvSpPr/>
          <p:nvPr/>
        </p:nvSpPr>
        <p:spPr>
          <a:xfrm>
            <a:off x="9096230" y="3722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F59E55B-48BD-4DBE-93ED-F21C56B70834}"/>
              </a:ext>
            </a:extLst>
          </p:cNvPr>
          <p:cNvCxnSpPr/>
          <p:nvPr/>
        </p:nvCxnSpPr>
        <p:spPr>
          <a:xfrm>
            <a:off x="9096230" y="4390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A8E2CCC-3B28-4A6C-A87E-828941D3D07F}"/>
              </a:ext>
            </a:extLst>
          </p:cNvPr>
          <p:cNvSpPr txBox="1"/>
          <p:nvPr/>
        </p:nvSpPr>
        <p:spPr>
          <a:xfrm>
            <a:off x="9056900" y="4376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94685E-68A3-4D42-8849-031028952903}"/>
              </a:ext>
            </a:extLst>
          </p:cNvPr>
          <p:cNvSpPr txBox="1"/>
          <p:nvPr/>
        </p:nvSpPr>
        <p:spPr>
          <a:xfrm>
            <a:off x="10315433" y="4376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Grade9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E5FC151-2D92-4319-9DCB-19F7E51A1BAC}"/>
              </a:ext>
            </a:extLst>
          </p:cNvPr>
          <p:cNvSpPr txBox="1"/>
          <p:nvPr/>
        </p:nvSpPr>
        <p:spPr>
          <a:xfrm>
            <a:off x="9066733" y="4553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NOR9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724A6-22CC-4CE3-BD64-A6A2D4DE279F}"/>
              </a:ext>
            </a:extLst>
          </p:cNvPr>
          <p:cNvSpPr txBox="1"/>
          <p:nvPr/>
        </p:nvSpPr>
        <p:spPr>
          <a:xfrm>
            <a:off x="10503439" y="4562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SOC9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3BC88766-820B-4289-9256-D338F53DE7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3521020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82B1A36-47F1-4CD4-9D19-AC25E9A45D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99082" y="3516316"/>
            <a:ext cx="4115864" cy="209257"/>
          </a:xfrm>
          <a:prstGeom prst="bentConnector3">
            <a:avLst>
              <a:gd name="adj1" fmla="val 999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C56A1C29-28A9-4155-8BDA-719E4665F31D}"/>
              </a:ext>
            </a:extLst>
          </p:cNvPr>
          <p:cNvCxnSpPr>
            <a:cxnSpLocks/>
          </p:cNvCxnSpPr>
          <p:nvPr/>
        </p:nvCxnSpPr>
        <p:spPr>
          <a:xfrm>
            <a:off x="6142453" y="3522251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1F1F46AA-E6D0-4600-924E-9AF6D541021E}"/>
              </a:ext>
            </a:extLst>
          </p:cNvPr>
          <p:cNvCxnSpPr>
            <a:cxnSpLocks/>
          </p:cNvCxnSpPr>
          <p:nvPr/>
        </p:nvCxnSpPr>
        <p:spPr>
          <a:xfrm>
            <a:off x="5995593" y="3523476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626334" y="3722387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655933" y="399697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655933" y="416331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6A0509-72F7-4A79-8C3B-A322FB5FA91C}"/>
              </a:ext>
            </a:extLst>
          </p:cNvPr>
          <p:cNvSpPr txBox="1"/>
          <p:nvPr/>
        </p:nvSpPr>
        <p:spPr>
          <a:xfrm>
            <a:off x="3406446" y="373193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58ADBFD-3D5F-4097-ABB5-9879EAA1B3B1}"/>
              </a:ext>
            </a:extLst>
          </p:cNvPr>
          <p:cNvSpPr txBox="1"/>
          <p:nvPr/>
        </p:nvSpPr>
        <p:spPr>
          <a:xfrm>
            <a:off x="3436045" y="400652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A432FEE-19A8-411D-9857-D66C350AD34D}"/>
              </a:ext>
            </a:extLst>
          </p:cNvPr>
          <p:cNvSpPr txBox="1"/>
          <p:nvPr/>
        </p:nvSpPr>
        <p:spPr>
          <a:xfrm>
            <a:off x="3436045" y="417286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4C25F3-C147-475F-A707-2ED7B1C60EEF}"/>
              </a:ext>
            </a:extLst>
          </p:cNvPr>
          <p:cNvSpPr txBox="1"/>
          <p:nvPr/>
        </p:nvSpPr>
        <p:spPr>
          <a:xfrm>
            <a:off x="6265682" y="371375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Name8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E5FB39D-C8CB-48D0-BF56-53FC257A5178}"/>
              </a:ext>
            </a:extLst>
          </p:cNvPr>
          <p:cNvSpPr txBox="1"/>
          <p:nvPr/>
        </p:nvSpPr>
        <p:spPr>
          <a:xfrm>
            <a:off x="6295281" y="39883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Position8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0FEF94C-1D2D-4098-9797-DABDD6174828}"/>
              </a:ext>
            </a:extLst>
          </p:cNvPr>
          <p:cNvSpPr txBox="1"/>
          <p:nvPr/>
        </p:nvSpPr>
        <p:spPr>
          <a:xfrm>
            <a:off x="6295281" y="416452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Department8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44027D3-6D81-4319-AE35-E9339C9534F3}"/>
              </a:ext>
            </a:extLst>
          </p:cNvPr>
          <p:cNvSpPr txBox="1"/>
          <p:nvPr/>
        </p:nvSpPr>
        <p:spPr>
          <a:xfrm>
            <a:off x="9098013" y="372421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Name9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1110B92-A354-4EE7-BD12-822E6402063C}"/>
              </a:ext>
            </a:extLst>
          </p:cNvPr>
          <p:cNvSpPr txBox="1"/>
          <p:nvPr/>
        </p:nvSpPr>
        <p:spPr>
          <a:xfrm>
            <a:off x="9127612" y="399880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Position9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B17ED32-58C3-4BBE-BF59-599FCBCE12D1}"/>
              </a:ext>
            </a:extLst>
          </p:cNvPr>
          <p:cNvSpPr txBox="1"/>
          <p:nvPr/>
        </p:nvSpPr>
        <p:spPr>
          <a:xfrm>
            <a:off x="9127612" y="416515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Department9</a:t>
            </a:r>
          </a:p>
        </p:txBody>
      </p:sp>
    </p:spTree>
    <p:extLst>
      <p:ext uri="{BB962C8B-B14F-4D97-AF65-F5344CB8AC3E}">
        <p14:creationId xmlns:p14="http://schemas.microsoft.com/office/powerpoint/2010/main" val="419792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5196</TotalTime>
  <Words>1560</Words>
  <Application>Microsoft Office PowerPoint</Application>
  <PresentationFormat>Widescreen</PresentationFormat>
  <Paragraphs>676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Andhuvan</dc:creator>
  <cp:lastModifiedBy>Windows User</cp:lastModifiedBy>
  <cp:revision>107</cp:revision>
  <dcterms:created xsi:type="dcterms:W3CDTF">2018-11-19T15:16:43Z</dcterms:created>
  <dcterms:modified xsi:type="dcterms:W3CDTF">2019-01-13T17:32:10Z</dcterms:modified>
</cp:coreProperties>
</file>