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4" autoAdjust="0"/>
  </p:normalViewPr>
  <p:slideViewPr>
    <p:cSldViewPr snapToGrid="0">
      <p:cViewPr varScale="1"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7C5-A826-48D3-A332-9195C08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20-DCB9-4DC0-8905-4CAA826F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DB61-0A91-45EF-8FC9-60C9170C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1B70-A1C8-4F6A-BAB2-14609E1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CB3F-5D8F-4566-BDFD-2C81B3F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49759" y="2893708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89881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9621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0356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450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202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49518" y="1516436"/>
                <a:ext cx="8234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0" title="0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55516" y="684582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04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D8E894-D2C5-421E-BB15-9FA2B28AD4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13987" y="3114674"/>
            <a:ext cx="9834" cy="47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9534" y="2052790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8131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1499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0846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450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17285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: 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0"/>
                <a:ext cx="754416" cy="238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37063" y="1516436"/>
                <a:ext cx="8359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0" title="0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5317" y="685014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4977580" y="3591798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8131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5534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3921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4450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273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69017" y="1516436"/>
                <a:ext cx="8039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 descr="1" title="1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349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29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 descr="0" title="0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527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77498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668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3921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831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28803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566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78610" y="1516436"/>
                <a:ext cx="8017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0" title="0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73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6218906" y="2176743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82261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907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302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5448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63936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185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370575" y="1516436"/>
                <a:ext cx="9048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 descr="2" title="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984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3223750" y="2166302"/>
            <a:ext cx="2492482" cy="1070989"/>
            <a:chOff x="4891547" y="676279"/>
            <a:chExt cx="2492482" cy="10709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79404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907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41118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3"/>
                <a:ext cx="1342155" cy="23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095802" cy="239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349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372377" y="1516436"/>
                <a:ext cx="8885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icture 2" descr="1" title="1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539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4E69825-7A85-4761-ABD9-1A6202BFCD52}"/>
              </a:ext>
            </a:extLst>
          </p:cNvPr>
          <p:cNvCxnSpPr>
            <a:cxnSpLocks/>
            <a:stCxn id="42" idx="0"/>
            <a:endCxn id="30" idx="0"/>
          </p:cNvCxnSpPr>
          <p:nvPr/>
        </p:nvCxnSpPr>
        <p:spPr>
          <a:xfrm rot="16200000" flipV="1">
            <a:off x="6087791" y="506715"/>
            <a:ext cx="16423" cy="3335597"/>
          </a:xfrm>
          <a:prstGeom prst="bentConnector3">
            <a:avLst>
              <a:gd name="adj1" fmla="val 149195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52F6A4-C4C9-47B0-A182-217671F64CB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64044" y="1525411"/>
            <a:ext cx="0" cy="4148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9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527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7877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3975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831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776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44766" y="1516436"/>
                <a:ext cx="8282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0" title="0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73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4825179" y="2358620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147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2397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737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831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21162" y="1516436"/>
                <a:ext cx="8379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 descr="2" title="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539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1869351" y="2348179"/>
            <a:ext cx="2492482" cy="1070988"/>
            <a:chOff x="4891547" y="676279"/>
            <a:chExt cx="2492482" cy="10709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8"/>
              <a:chOff x="4891547" y="676279"/>
              <a:chExt cx="2492482" cy="107098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9147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444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3785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3"/>
                <a:ext cx="10950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09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282799" y="1516435"/>
                <a:ext cx="9763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icture 2" descr="1" title="1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920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7796980" y="2348179"/>
            <a:ext cx="2492482" cy="1070989"/>
            <a:chOff x="4891547" y="676279"/>
            <a:chExt cx="2492482" cy="10709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147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Name4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1635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3975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212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08516" y="1330164"/>
                <a:ext cx="115037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6474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47460" y="1516436"/>
                <a:ext cx="8116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5" name="Picture 2" descr="3" title="3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B467246-06AB-4887-B470-50BE91DF49D6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4157540" y="441675"/>
            <a:ext cx="822768" cy="2990240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9D7A11B-1A43-40BC-94C1-AFEE22B92C59}"/>
              </a:ext>
            </a:extLst>
          </p:cNvPr>
          <p:cNvCxnSpPr>
            <a:cxnSpLocks/>
            <a:stCxn id="6" idx="2"/>
            <a:endCxn id="56" idx="0"/>
          </p:cNvCxnSpPr>
          <p:nvPr/>
        </p:nvCxnSpPr>
        <p:spPr>
          <a:xfrm rot="16200000" flipH="1">
            <a:off x="7121354" y="468100"/>
            <a:ext cx="822768" cy="293738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FE9AF4-F318-41AB-BB5A-C24685C9173A}"/>
              </a:ext>
            </a:extLst>
          </p:cNvPr>
          <p:cNvCxnSpPr>
            <a:cxnSpLocks/>
          </p:cNvCxnSpPr>
          <p:nvPr/>
        </p:nvCxnSpPr>
        <p:spPr>
          <a:xfrm>
            <a:off x="6064044" y="1525411"/>
            <a:ext cx="0" cy="8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527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2397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547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03924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319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63701" y="1516436"/>
                <a:ext cx="8231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0" title="0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920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54380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635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3975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012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664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26230" y="1516436"/>
                <a:ext cx="8328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SOC3</a:t>
                </a:r>
              </a:p>
            </p:txBody>
          </p:sp>
        </p:grpSp>
        <p:pic>
          <p:nvPicPr>
            <p:cNvPr id="40" name="Picture 2" descr="2" title="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539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8011"/>
            <a:ext cx="2492482" cy="1070989"/>
            <a:chOff x="4891547" y="676279"/>
            <a:chExt cx="2492482" cy="10709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444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359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1" y="1330163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079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39755" y="1516436"/>
                <a:ext cx="8193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icture 2" descr="1" title="1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539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72079"/>
            <a:ext cx="2492482" cy="1070989"/>
            <a:chOff x="4891547" y="676279"/>
            <a:chExt cx="2492482" cy="10709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258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4928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4831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1098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079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56069" y="1516436"/>
                <a:ext cx="8169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5" name="Picture 2" descr="3" title="3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73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070989"/>
            <a:chOff x="4891547" y="676279"/>
            <a:chExt cx="2492482" cy="107098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258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4737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103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428359" y="1516436"/>
                <a:ext cx="8169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8" name="Picture 2" descr="4" title="4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920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11692" y="1302027"/>
            <a:ext cx="828969" cy="1275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11038" y="-521583"/>
            <a:ext cx="852871" cy="4946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531962" y="-174071"/>
            <a:ext cx="832600" cy="4231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stCxn id="6" idx="2"/>
            <a:endCxn id="56" idx="0"/>
          </p:cNvCxnSpPr>
          <p:nvPr/>
        </p:nvCxnSpPr>
        <p:spPr>
          <a:xfrm rot="16200000" flipH="1">
            <a:off x="6488742" y="1100712"/>
            <a:ext cx="846668" cy="1696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6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527"/>
            <a:ext cx="2492482" cy="1209489"/>
            <a:chOff x="4891547" y="676279"/>
            <a:chExt cx="2492482" cy="120948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597905" y="702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Cost1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OrgUnit1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259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NOR1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02124" y="1516436"/>
                <a:ext cx="83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SOC1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68" name="Picture 2" descr="0" title="0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452"/>
            <a:ext cx="2492482" cy="1209489"/>
            <a:chOff x="4891547" y="676279"/>
            <a:chExt cx="2492482" cy="1209489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Cost3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OrgUnit3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96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11588" y="1516436"/>
                <a:ext cx="819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SOC3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0" name="Picture 2" descr="2" title="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566420" y="2363370"/>
            <a:ext cx="2554089" cy="1076069"/>
            <a:chOff x="4891547" y="681689"/>
            <a:chExt cx="2492482" cy="1065578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81689"/>
              <a:ext cx="2492482" cy="1065578"/>
              <a:chOff x="4891547" y="681689"/>
              <a:chExt cx="2492482" cy="1065578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950" y="681689"/>
                <a:ext cx="2330245" cy="1065578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96698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Cost2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014872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OrgUnit2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36107" cy="22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NOR2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24957" y="1516436"/>
                <a:ext cx="832487" cy="22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SOC2</a:t>
                </a:r>
              </a:p>
            </p:txBody>
          </p:sp>
        </p:grpSp>
        <p:pic>
          <p:nvPicPr>
            <p:cNvPr id="192" name="Picture 2" descr="1" title="1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36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8011"/>
            <a:ext cx="2492482" cy="1209489"/>
            <a:chOff x="4891547" y="676279"/>
            <a:chExt cx="2492482" cy="1209489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Cost4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40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NOR4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26005" y="1516436"/>
                <a:ext cx="81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SOC4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4" name="Picture 2" descr="3" title="3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70242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070989"/>
            <a:chOff x="4891547" y="676279"/>
            <a:chExt cx="2492482" cy="1070989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Cost5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OrgUnit5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103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NOR5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404344" y="1516436"/>
                <a:ext cx="8270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SOC5</a:t>
                </a:r>
              </a:p>
            </p:txBody>
          </p:sp>
        </p:grpSp>
        <p:pic>
          <p:nvPicPr>
            <p:cNvPr id="216" name="Picture 2" descr="4" title="4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70242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6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169" idx="2"/>
            <a:endCxn id="18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169" idx="2"/>
            <a:endCxn id="218" idx="0"/>
          </p:cNvCxnSpPr>
          <p:nvPr/>
        </p:nvCxnSpPr>
        <p:spPr>
          <a:xfrm rot="16200000" flipH="1">
            <a:off x="8188588" y="-451653"/>
            <a:ext cx="84525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169" idx="2"/>
            <a:endCxn id="193" idx="0"/>
          </p:cNvCxnSpPr>
          <p:nvPr/>
        </p:nvCxnSpPr>
        <p:spPr>
          <a:xfrm rot="5400000">
            <a:off x="3587142" y="-261013"/>
            <a:ext cx="837959" cy="4410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5007071" y="3883962"/>
            <a:ext cx="2492482" cy="1209489"/>
            <a:chOff x="4891547" y="676279"/>
            <a:chExt cx="2492482" cy="1209489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1359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Cost6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OrgUnit6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980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NOR6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438937" y="1516436"/>
                <a:ext cx="820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SOC6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45" name="Picture 2" descr="5" title="5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5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stCxn id="169" idx="2"/>
            <a:endCxn id="246" idx="0"/>
          </p:cNvCxnSpPr>
          <p:nvPr/>
        </p:nvCxnSpPr>
        <p:spPr>
          <a:xfrm rot="5400000">
            <a:off x="5032249" y="2704686"/>
            <a:ext cx="23585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527"/>
            <a:ext cx="2492482" cy="1209489"/>
            <a:chOff x="4891547" y="676279"/>
            <a:chExt cx="2492482" cy="12094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259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02124" y="1516436"/>
                <a:ext cx="83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SOC1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0" title="0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452"/>
            <a:ext cx="2492482" cy="1209489"/>
            <a:chOff x="4891547" y="676279"/>
            <a:chExt cx="2492482" cy="12094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96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11588" y="1516436"/>
                <a:ext cx="819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SOC3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 descr="2" title="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566420" y="2363370"/>
            <a:ext cx="2554089" cy="1076069"/>
            <a:chOff x="4891547" y="681689"/>
            <a:chExt cx="2492482" cy="10655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81689"/>
              <a:ext cx="2492482" cy="1065578"/>
              <a:chOff x="4891547" y="681689"/>
              <a:chExt cx="2492482" cy="106557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950" y="681689"/>
                <a:ext cx="2330245" cy="1065578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96698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014872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36107" cy="22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24957" y="1516436"/>
                <a:ext cx="832487" cy="22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SOC2</a:t>
                </a:r>
              </a:p>
            </p:txBody>
          </p:sp>
        </p:grpSp>
        <p:pic>
          <p:nvPicPr>
            <p:cNvPr id="29" name="Picture 2" descr="1" title="1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36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8011"/>
            <a:ext cx="2492482" cy="1209489"/>
            <a:chOff x="4891547" y="676279"/>
            <a:chExt cx="2492482" cy="12094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40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26005" y="1516436"/>
                <a:ext cx="81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SOC4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5" name="Picture 2" descr="3" title="3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070989"/>
            <a:chOff x="4891547" y="676279"/>
            <a:chExt cx="2492482" cy="107098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Cost5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OrgUnit5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103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362779" y="1516436"/>
                <a:ext cx="8270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SoC: SOC5</a:t>
                </a:r>
              </a:p>
            </p:txBody>
          </p:sp>
        </p:grpSp>
        <p:pic>
          <p:nvPicPr>
            <p:cNvPr id="68" name="Picture 2" descr="4" title="4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88588" y="-451653"/>
            <a:ext cx="84525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587142" y="-261013"/>
            <a:ext cx="837959" cy="4410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6594986" y="3950187"/>
            <a:ext cx="2492482" cy="1070989"/>
            <a:chOff x="4891547" y="676279"/>
            <a:chExt cx="2492482" cy="10709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Name7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94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448116" y="1516436"/>
                <a:ext cx="8109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Picture 2" descr="6" title="6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CE452D3-0168-4EA9-AAAB-4775C790762C}"/>
              </a:ext>
            </a:extLst>
          </p:cNvPr>
          <p:cNvCxnSpPr>
            <a:stCxn id="6" idx="2"/>
            <a:endCxn id="80" idx="0"/>
          </p:cNvCxnSpPr>
          <p:nvPr/>
        </p:nvCxnSpPr>
        <p:spPr>
          <a:xfrm rot="16200000" flipH="1">
            <a:off x="5793093" y="1943841"/>
            <a:ext cx="2424776" cy="1587915"/>
          </a:xfrm>
          <a:prstGeom prst="bentConnector3">
            <a:avLst>
              <a:gd name="adj1" fmla="val 88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3613354" y="3954257"/>
            <a:ext cx="2492482" cy="1209489"/>
            <a:chOff x="4891547" y="676279"/>
            <a:chExt cx="2492482" cy="12094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1359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Cost6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OrgUnit6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980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NOR6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438937" y="1516436"/>
                <a:ext cx="820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SOC6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1" name="Picture 2" descr="5" title="5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stCxn id="6" idx="2"/>
            <a:endCxn id="92" idx="0"/>
          </p:cNvCxnSpPr>
          <p:nvPr/>
        </p:nvCxnSpPr>
        <p:spPr>
          <a:xfrm rot="5400000">
            <a:off x="4300243" y="2042976"/>
            <a:ext cx="2428846" cy="1393717"/>
          </a:xfrm>
          <a:prstGeom prst="bentConnector3">
            <a:avLst>
              <a:gd name="adj1" fmla="val 88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527"/>
            <a:ext cx="2492482" cy="1209489"/>
            <a:chOff x="4891547" y="676279"/>
            <a:chExt cx="2492482" cy="12094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9395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19346" y="1516436"/>
                <a:ext cx="825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SOC1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0" title="0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452"/>
            <a:ext cx="2492482" cy="1209489"/>
            <a:chOff x="4891547" y="676279"/>
            <a:chExt cx="2492482" cy="12094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527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792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20917" y="1516436"/>
                <a:ext cx="838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SOC3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 descr="2" title="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8011"/>
            <a:ext cx="2492482" cy="1070989"/>
            <a:chOff x="4891547" y="676279"/>
            <a:chExt cx="2492482" cy="10709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055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3086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848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25823" y="1516436"/>
                <a:ext cx="833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SOC2</a:t>
                </a:r>
              </a:p>
            </p:txBody>
          </p:sp>
        </p:grpSp>
        <p:pic>
          <p:nvPicPr>
            <p:cNvPr id="29" name="Picture 2" descr="1" title="1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60551"/>
            <a:ext cx="2492482" cy="1206949"/>
            <a:chOff x="4891547" y="678819"/>
            <a:chExt cx="2492482" cy="120694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8819"/>
              <a:ext cx="2492482" cy="1206949"/>
              <a:chOff x="4891547" y="678819"/>
              <a:chExt cx="2492482" cy="120694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881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4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087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16895" y="1516436"/>
                <a:ext cx="828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SOC4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5" name="Picture 2" descr="3" title="3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209489"/>
            <a:chOff x="4891547" y="676279"/>
            <a:chExt cx="2492482" cy="120948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5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Cost5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OrgUnit5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013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440586" y="1516436"/>
                <a:ext cx="818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SOC5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8" name="Picture 2" descr="4" title="4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5007073" y="4031447"/>
            <a:ext cx="2492482" cy="1209489"/>
            <a:chOff x="4891547" y="676279"/>
            <a:chExt cx="2492482" cy="12094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Name7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Cost7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OrgUnit7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939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NOR7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405489" y="1516436"/>
                <a:ext cx="825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SOC7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Picture 2" descr="6" title="6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2064769" y="4035517"/>
            <a:ext cx="2492482" cy="1070989"/>
            <a:chOff x="4891547" y="676279"/>
            <a:chExt cx="2492482" cy="10709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10258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1486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Cost6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011532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OrgUnit6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447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NOR6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412798" y="1516436"/>
                <a:ext cx="8324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SOC6</a:t>
                </a:r>
              </a:p>
            </p:txBody>
          </p:sp>
        </p:grpSp>
        <p:pic>
          <p:nvPicPr>
            <p:cNvPr id="91" name="Picture 2" descr="5" title="5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cxnSpLocks/>
          </p:cNvCxnSpPr>
          <p:nvPr/>
        </p:nvCxnSpPr>
        <p:spPr>
          <a:xfrm rot="5400000">
            <a:off x="3495152" y="1309313"/>
            <a:ext cx="2510106" cy="2942302"/>
          </a:xfrm>
          <a:prstGeom prst="bentConnector3">
            <a:avLst>
              <a:gd name="adj1" fmla="val 87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9C6C24-C517-4846-9959-9F8A696E3DD1}"/>
              </a:ext>
            </a:extLst>
          </p:cNvPr>
          <p:cNvCxnSpPr>
            <a:stCxn id="6" idx="2"/>
            <a:endCxn id="80" idx="0"/>
          </p:cNvCxnSpPr>
          <p:nvPr/>
        </p:nvCxnSpPr>
        <p:spPr>
          <a:xfrm>
            <a:off x="6211524" y="1525411"/>
            <a:ext cx="2" cy="250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CA31BF0-EDEE-4F4D-AA3E-7C453F7D0AED}"/>
              </a:ext>
            </a:extLst>
          </p:cNvPr>
          <p:cNvGrpSpPr/>
          <p:nvPr/>
        </p:nvGrpSpPr>
        <p:grpSpPr>
          <a:xfrm>
            <a:off x="7907585" y="4026412"/>
            <a:ext cx="2492482" cy="1070989"/>
            <a:chOff x="4891547" y="676279"/>
            <a:chExt cx="2492482" cy="107098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43ABC1A-2E76-4568-A4DC-724C65FA524A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1419A0-28ED-42B0-8780-A5CEA14688FB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FD8A48-C99B-44DF-8592-94AEA9CD822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Name8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28B4F3-B54E-461C-9F53-2A333EA5F716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Position8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4957E9F-CCB5-4E96-8626-F92198285BF7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E30FE79-4230-4AA9-A7B7-B422140B8BE9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3E8B51-6038-4509-8145-87FF83AA5FDD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4B7ECF-7247-4CF3-A884-9E64FBAB45BC}"/>
                  </a:ext>
                </a:extLst>
              </p:cNvPr>
              <p:cNvSpPr txBox="1"/>
              <p:nvPr/>
            </p:nvSpPr>
            <p:spPr>
              <a:xfrm>
                <a:off x="5997678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C1C96C8-B919-4B94-88D2-32F194D7E93F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209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DA8F1F-6F51-4C74-8140-631E230063F2}"/>
                  </a:ext>
                </a:extLst>
              </p:cNvPr>
              <p:cNvSpPr txBox="1"/>
              <p:nvPr/>
            </p:nvSpPr>
            <p:spPr>
              <a:xfrm>
                <a:off x="6397704" y="1516436"/>
                <a:ext cx="8554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3" name="Picture 2" descr="7" title="7">
              <a:extLst>
                <a:ext uri="{FF2B5EF4-FFF2-40B4-BE49-F238E27FC236}">
                  <a16:creationId xmlns:a16="http://schemas.microsoft.com/office/drawing/2014/main" id="{978235C1-E289-406C-893F-FB0F254F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0D7A21D-DC2B-486E-A5BB-B76541F083E6}"/>
              </a:ext>
            </a:extLst>
          </p:cNvPr>
          <p:cNvCxnSpPr/>
          <p:nvPr/>
        </p:nvCxnSpPr>
        <p:spPr>
          <a:xfrm rot="16200000" flipH="1">
            <a:off x="6425136" y="1325654"/>
            <a:ext cx="2501001" cy="2900514"/>
          </a:xfrm>
          <a:prstGeom prst="bentConnector3">
            <a:avLst>
              <a:gd name="adj1" fmla="val 87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527"/>
            <a:ext cx="2492482" cy="1209489"/>
            <a:chOff x="4891547" y="676279"/>
            <a:chExt cx="2492482" cy="12094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2333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86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398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06113" y="1516436"/>
                <a:ext cx="825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SOC1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0" title="0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452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626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392290" y="1516436"/>
                <a:ext cx="8455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 descr="2" title="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8011"/>
            <a:ext cx="2492482" cy="1070989"/>
            <a:chOff x="4891547" y="676279"/>
            <a:chExt cx="2492482" cy="10709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4356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853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02418" y="1516436"/>
                <a:ext cx="8289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SOC2</a:t>
                </a:r>
              </a:p>
            </p:txBody>
          </p:sp>
        </p:grpSp>
        <p:pic>
          <p:nvPicPr>
            <p:cNvPr id="29" name="Picture 2" descr="1" title="1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8011"/>
            <a:ext cx="2492482" cy="1070989"/>
            <a:chOff x="4891547" y="676279"/>
            <a:chExt cx="2492482" cy="10709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2333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792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02417" y="1516436"/>
                <a:ext cx="8289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SOC4</a:t>
                </a:r>
              </a:p>
            </p:txBody>
          </p:sp>
        </p:grpSp>
        <p:pic>
          <p:nvPicPr>
            <p:cNvPr id="55" name="Picture 2" descr="3" title="3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070989"/>
            <a:chOff x="4891547" y="676279"/>
            <a:chExt cx="2492482" cy="107098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68131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529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Cost5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011531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OrgUnit5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533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418199" y="1516436"/>
                <a:ext cx="8270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SOC5</a:t>
                </a:r>
              </a:p>
            </p:txBody>
          </p:sp>
        </p:grpSp>
        <p:pic>
          <p:nvPicPr>
            <p:cNvPr id="68" name="Picture 2" descr="4" title="4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16200000" flipH="1">
            <a:off x="8192398" y="-455463"/>
            <a:ext cx="83763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3107C1-6067-41C0-9455-6559B12B4E2A}"/>
              </a:ext>
            </a:extLst>
          </p:cNvPr>
          <p:cNvGrpSpPr/>
          <p:nvPr/>
        </p:nvGrpSpPr>
        <p:grpSpPr>
          <a:xfrm>
            <a:off x="3615811" y="4272041"/>
            <a:ext cx="2492482" cy="1209489"/>
            <a:chOff x="4891547" y="676279"/>
            <a:chExt cx="2492482" cy="120948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661DDA5-38E1-4418-BDD2-DF6A2E212B3A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8EA7EA-EEA6-4DA6-8B96-7E4DFC6B20B0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5741DE-9361-4FE1-8751-717CD02CD07B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0199811-81CA-4EAC-8D9F-5E42D5644B78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CE5C089-87BA-4A2F-9B42-591841F494A7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B3E43C4-74F5-4922-9C46-1E426DAB24A8}"/>
                  </a:ext>
                </a:extLst>
              </p:cNvPr>
              <p:cNvCxnSpPr/>
              <p:nvPr/>
            </p:nvCxnSpPr>
            <p:spPr>
              <a:xfrm>
                <a:off x="4930877" y="135783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0E53E96-D2BB-4257-B599-391C80B335D5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Cost7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B8EE0D9-71CE-4132-AEAC-F4E5727164E8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OrgUnit7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8EC953E-4B7C-4F28-8BC5-26F70A1C269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595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NOR7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DA143E5-CBD7-4D71-9868-08B5F3056FBC}"/>
                  </a:ext>
                </a:extLst>
              </p:cNvPr>
              <p:cNvSpPr txBox="1"/>
              <p:nvPr/>
            </p:nvSpPr>
            <p:spPr>
              <a:xfrm>
                <a:off x="6440579" y="1516436"/>
                <a:ext cx="818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SOC7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5" name="Picture 2" descr="6" title="6">
              <a:extLst>
                <a:ext uri="{FF2B5EF4-FFF2-40B4-BE49-F238E27FC236}">
                  <a16:creationId xmlns:a16="http://schemas.microsoft.com/office/drawing/2014/main" id="{E4026954-EECA-4DA8-A8B1-D6F3977B0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DF633FC-3A33-4C91-988B-5E772BB6619E}"/>
              </a:ext>
            </a:extLst>
          </p:cNvPr>
          <p:cNvGrpSpPr/>
          <p:nvPr/>
        </p:nvGrpSpPr>
        <p:grpSpPr>
          <a:xfrm>
            <a:off x="659983" y="4261600"/>
            <a:ext cx="2492482" cy="1209489"/>
            <a:chOff x="4891547" y="676279"/>
            <a:chExt cx="2492482" cy="120948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0ADDB1B-FD19-46F4-A1A1-44E9C427E96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F19C54A-513D-4A18-BC89-E5DE8D5E5B35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26085C-A5FD-4F5F-936F-C522A991E6D7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C2B073F-DB7F-4416-882B-8D6963B2325E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14A0D73-A8C0-4360-8AC1-475FE408BAA5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90D30F7-B959-4A00-92F1-349033906771}"/>
                  </a:ext>
                </a:extLst>
              </p:cNvPr>
              <p:cNvCxnSpPr/>
              <p:nvPr/>
            </p:nvCxnSpPr>
            <p:spPr>
              <a:xfrm>
                <a:off x="4930877" y="13527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7DD0947-75A1-452D-A424-E6DF7EBE773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Cost6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B699CBB-98A0-4E9C-8EAF-613DF55F0605}"/>
                  </a:ext>
                </a:extLst>
              </p:cNvPr>
              <p:cNvSpPr txBox="1"/>
              <p:nvPr/>
            </p:nvSpPr>
            <p:spPr>
              <a:xfrm>
                <a:off x="6011533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OrgUnit6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A9EB148-A203-4871-8F45-8556014F1CD5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308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NOR6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6732AC8-3935-4E77-A715-615C64C831BA}"/>
                  </a:ext>
                </a:extLst>
              </p:cNvPr>
              <p:cNvSpPr txBox="1"/>
              <p:nvPr/>
            </p:nvSpPr>
            <p:spPr>
              <a:xfrm>
                <a:off x="6413213" y="1516436"/>
                <a:ext cx="832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SOC6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7" name="Picture 2" descr="5" title="5">
              <a:extLst>
                <a:ext uri="{FF2B5EF4-FFF2-40B4-BE49-F238E27FC236}">
                  <a16:creationId xmlns:a16="http://schemas.microsoft.com/office/drawing/2014/main" id="{8B00709E-1B31-49CF-A273-E486A4DA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3D2C26-066F-4CF7-A85B-90B2B76B271B}"/>
              </a:ext>
            </a:extLst>
          </p:cNvPr>
          <p:cNvGrpSpPr/>
          <p:nvPr/>
        </p:nvGrpSpPr>
        <p:grpSpPr>
          <a:xfrm>
            <a:off x="6587612" y="4261600"/>
            <a:ext cx="2492482" cy="1209489"/>
            <a:chOff x="4891547" y="676279"/>
            <a:chExt cx="2492482" cy="120948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766FD78-0D14-4317-99E3-89BCA5D30BE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7494282-0146-4D37-BF01-C7473A97A9B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C49E51-F6CF-471D-AB75-FC299D2B790A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Name8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D3C442-6BF9-4125-BDC9-C653FCDD1484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Position8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32EDC2B-A72C-4958-9783-9DAF8BA1CA83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7942577-8638-47B9-8D2F-9BE04AD578D0}"/>
                  </a:ext>
                </a:extLst>
              </p:cNvPr>
              <p:cNvCxnSpPr/>
              <p:nvPr/>
            </p:nvCxnSpPr>
            <p:spPr>
              <a:xfrm>
                <a:off x="4930877" y="135529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6E0A652-9AF7-405A-8E84-2F46932C28F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Cost8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6D298B8-6B74-4A46-9A9C-0C2367221C70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OrgUnit8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91C2518-E31F-4CEA-90ED-04C047DA1144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283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NOR8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641C09B-265B-48ED-BE3F-2000D707A362}"/>
                  </a:ext>
                </a:extLst>
              </p:cNvPr>
              <p:cNvSpPr txBox="1"/>
              <p:nvPr/>
            </p:nvSpPr>
            <p:spPr>
              <a:xfrm>
                <a:off x="6434766" y="1516436"/>
                <a:ext cx="834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SOC8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9" name="Picture 2" descr="7" title="7">
              <a:extLst>
                <a:ext uri="{FF2B5EF4-FFF2-40B4-BE49-F238E27FC236}">
                  <a16:creationId xmlns:a16="http://schemas.microsoft.com/office/drawing/2014/main" id="{7C3932EC-6B3E-4208-B5E3-E2FAEF605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E51E12E-1C24-4389-9811-BD64B0165581}"/>
              </a:ext>
            </a:extLst>
          </p:cNvPr>
          <p:cNvGrpSpPr/>
          <p:nvPr/>
        </p:nvGrpSpPr>
        <p:grpSpPr>
          <a:xfrm>
            <a:off x="9497964" y="4261600"/>
            <a:ext cx="2492482" cy="1070989"/>
            <a:chOff x="4891547" y="676279"/>
            <a:chExt cx="2492482" cy="1070989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447AEAC-80C5-4C83-A36B-E3FEE37B3F33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8993F74-073B-4F00-8CFC-57BC547FFD1F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C37DADA-7E0D-4AEC-92B9-2791063BB1E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Name9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B4A8596-5058-4638-8DFE-0261A0B5DE11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Position9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EA7F700-91DD-4B09-8647-9735960B1A3F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8E447BB-AA1F-44C2-ACD4-AAC5DF65878F}"/>
                  </a:ext>
                </a:extLst>
              </p:cNvPr>
              <p:cNvCxnSpPr/>
              <p:nvPr/>
            </p:nvCxnSpPr>
            <p:spPr>
              <a:xfrm>
                <a:off x="4930877" y="13527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7358240-7479-46ED-B242-5E5C274E754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E8FD27-BE35-4CB7-A9D5-EDC3298FBF67}"/>
                  </a:ext>
                </a:extLst>
              </p:cNvPr>
              <p:cNvSpPr txBox="1"/>
              <p:nvPr/>
            </p:nvSpPr>
            <p:spPr>
              <a:xfrm>
                <a:off x="6011532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AF69DC-E591-45DE-AE1F-9351C48F19BC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2143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1175A17-B906-4C0A-8D42-80B6A085AB6A}"/>
                  </a:ext>
                </a:extLst>
              </p:cNvPr>
              <p:cNvSpPr txBox="1"/>
              <p:nvPr/>
            </p:nvSpPr>
            <p:spPr>
              <a:xfrm>
                <a:off x="6435093" y="1516436"/>
                <a:ext cx="8240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1" name="Picture 2" descr="8" title="8">
              <a:extLst>
                <a:ext uri="{FF2B5EF4-FFF2-40B4-BE49-F238E27FC236}">
                  <a16:creationId xmlns:a16="http://schemas.microsoft.com/office/drawing/2014/main" id="{C4BBEAC1-703D-48C1-8B4D-0697114C3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C0B32A-7853-43DE-A6D6-A20BE236D858}"/>
              </a:ext>
            </a:extLst>
          </p:cNvPr>
          <p:cNvCxnSpPr>
            <a:cxnSpLocks/>
            <a:endCxn id="116" idx="0"/>
          </p:cNvCxnSpPr>
          <p:nvPr/>
        </p:nvCxnSpPr>
        <p:spPr>
          <a:xfrm rot="10800000" flipV="1">
            <a:off x="4820265" y="3857143"/>
            <a:ext cx="1509869" cy="414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123D0FCA-CADA-497A-83CB-A0B770CDFB57}"/>
              </a:ext>
            </a:extLst>
          </p:cNvPr>
          <p:cNvCxnSpPr>
            <a:cxnSpLocks/>
          </p:cNvCxnSpPr>
          <p:nvPr/>
        </p:nvCxnSpPr>
        <p:spPr>
          <a:xfrm>
            <a:off x="6272980" y="3858448"/>
            <a:ext cx="4769878" cy="428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FE18FB5-37DA-4A3F-A110-6321ACC0EF1D}"/>
              </a:ext>
            </a:extLst>
          </p:cNvPr>
          <p:cNvCxnSpPr>
            <a:cxnSpLocks/>
            <a:endCxn id="128" idx="0"/>
          </p:cNvCxnSpPr>
          <p:nvPr/>
        </p:nvCxnSpPr>
        <p:spPr>
          <a:xfrm rot="10800000" flipV="1">
            <a:off x="1864437" y="3857142"/>
            <a:ext cx="4357541" cy="404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C9901AC-F28E-49A8-93EE-58C98086C551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6243481" y="3858446"/>
            <a:ext cx="1548584" cy="403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333C2E-B987-4386-B535-BD397B44369B}"/>
              </a:ext>
            </a:extLst>
          </p:cNvPr>
          <p:cNvCxnSpPr>
            <a:stCxn id="6" idx="2"/>
          </p:cNvCxnSpPr>
          <p:nvPr/>
        </p:nvCxnSpPr>
        <p:spPr>
          <a:xfrm>
            <a:off x="6211524" y="1525411"/>
            <a:ext cx="10454" cy="233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2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683</Words>
  <Application>Microsoft Office PowerPoint</Application>
  <PresentationFormat>Widescreen</PresentationFormat>
  <Paragraphs>315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McBitss Technologies</cp:lastModifiedBy>
  <cp:revision>99</cp:revision>
  <dcterms:created xsi:type="dcterms:W3CDTF">2018-11-19T15:16:43Z</dcterms:created>
  <dcterms:modified xsi:type="dcterms:W3CDTF">2018-12-18T07:03:51Z</dcterms:modified>
</cp:coreProperties>
</file>