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434" autoAdjust="0"/>
  </p:normalViewPr>
  <p:slideViewPr>
    <p:cSldViewPr snapToGrid="0">
      <p:cViewPr varScale="1">
        <p:scale>
          <a:sx n="68" d="100"/>
          <a:sy n="68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CC286-437B-4127-BAA0-0E107929067D}" type="datetimeFigureOut">
              <a:rPr lang="en-SG" smtClean="0"/>
              <a:t>18/12/2018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20F28B-393B-42D2-95BB-86D91B6E96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8097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FF21A-0C1F-439C-868E-8CB009AFA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889E0-EF87-4608-849F-85F542E7B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15CF7-B15A-489D-A03A-BE82EE39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048B-276A-4F96-906E-1A16B13B0DDA}" type="datetimeFigureOut">
              <a:rPr lang="en-SG" smtClean="0"/>
              <a:t>18/12/2018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DBB21-064F-4ACD-8763-740A6CCF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A96CB-5287-400F-9531-94F599B1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4263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4E39B-47E8-48E2-9240-65E9970B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CAEDE-F602-4FD8-9640-C34258F80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97660-BCF3-4D6A-8835-73A473B1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048B-276A-4F96-906E-1A16B13B0DDA}" type="datetimeFigureOut">
              <a:rPr lang="en-SG" smtClean="0"/>
              <a:t>18/12/2018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504CA-AA05-4E28-99F9-B70E9122B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B2999-44EA-44C9-81CF-77E13E47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5643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6364E2-7CF9-45B2-8395-C061FE907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611E3-13A4-48D5-9929-4783B84C1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25E3-6B76-4470-83D0-40829FF4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048B-276A-4F96-906E-1A16B13B0DDA}" type="datetimeFigureOut">
              <a:rPr lang="en-SG" smtClean="0"/>
              <a:t>18/12/2018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A3326-E98C-46DD-AD8F-EC65A5C1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BA48D-5636-4FAC-861A-E6C2275C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3638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B97C5-A826-48D3-A332-9195C082F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31B20-DCB9-4DC0-8905-4CAA826F7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CDB61-0A91-45EF-8FC9-60C9170CD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048B-276A-4F96-906E-1A16B13B0DDA}" type="datetimeFigureOut">
              <a:rPr lang="en-SG" smtClean="0"/>
              <a:t>18/12/2018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F1B70-A1C8-4F6A-BAB2-14609E14C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9CB3F-5D8F-4566-BDFD-2C81B3FFD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9694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491DC-C07D-46A5-8CB5-C4A2CBBEA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3AEBB-5B91-4A8F-8F1A-CFD5706C4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35373-955E-4DA6-80DF-429473E7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048B-276A-4F96-906E-1A16B13B0DDA}" type="datetimeFigureOut">
              <a:rPr lang="en-SG" smtClean="0"/>
              <a:t>18/12/2018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22B3D-0F3F-4553-86A3-0E3954B3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994DB-BB05-4E14-A996-2C566FF7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6078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9CDBF-41EA-40C8-810A-830C2199E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54ADD-3B37-464E-95E7-560A49ABF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4EFF4-C440-4D78-A160-F1F5B6287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66DDC-BA33-4131-92EF-F6DADD909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048B-276A-4F96-906E-1A16B13B0DDA}" type="datetimeFigureOut">
              <a:rPr lang="en-SG" smtClean="0"/>
              <a:t>18/12/2018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ED904-0C0E-4E4E-A925-DC34359CD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DD8A4-564C-4EE7-904D-7D2C2E12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177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00C11-CD3E-47DB-A23D-D8CDCAD6F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3B9B5-39E7-4715-B67C-8CED86AA6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D5F64-B51C-4241-B00D-C5B94EC1C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CF42D-D4B8-4021-9D43-BE46B6DB6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5E88C8-5F0E-4C76-8E7B-CB9452BAF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9DE265-E582-458E-A8CC-D893BF3DF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048B-276A-4F96-906E-1A16B13B0DDA}" type="datetimeFigureOut">
              <a:rPr lang="en-SG" smtClean="0"/>
              <a:t>18/12/2018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A28E07-066D-41F4-952D-7DE3A5F2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E8E26-F521-432B-8816-C2D4A43F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3988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3756E-F768-4E6A-81C9-4B19408B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D0BA65-6C80-424E-A141-12C68579C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048B-276A-4F96-906E-1A16B13B0DDA}" type="datetimeFigureOut">
              <a:rPr lang="en-SG" smtClean="0"/>
              <a:t>18/12/2018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7FA57-4DF2-4794-8184-A1C7B7DEC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465C21-51F2-49D7-8EF1-13AE1A03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7069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0A9A2-D73B-4483-96BF-ED5A6F67D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048B-276A-4F96-906E-1A16B13B0DDA}" type="datetimeFigureOut">
              <a:rPr lang="en-SG" smtClean="0"/>
              <a:t>18/12/2018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070D6C-8781-4610-9683-953750894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8572F-FCFE-4356-83BB-5EC883E61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8575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66712-6F34-4168-A374-C18F763F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DDC8E-8F99-4371-A817-A9FD72FA3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9910C-22AD-4383-9198-F27EAA544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2B9D3-9F04-4F97-85C5-07E0D9A8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048B-276A-4F96-906E-1A16B13B0DDA}" type="datetimeFigureOut">
              <a:rPr lang="en-SG" smtClean="0"/>
              <a:t>18/12/2018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8812B-D023-401E-A349-ABD3FB08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513B4-F170-40F0-A1CD-4DDAE6827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7056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8AE8-EAB9-463A-9AD6-4F61DB972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1E879-C255-4421-ABDA-CE13E46D0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24E52-9AAC-4C49-9A36-550D13366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613BA-4678-42D9-A148-96B452BA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048B-276A-4F96-906E-1A16B13B0DDA}" type="datetimeFigureOut">
              <a:rPr lang="en-SG" smtClean="0"/>
              <a:t>18/12/2018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F2C4-B380-44D0-9C40-FB148ED2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8AB80-78F1-41B1-BF26-E5695C16E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0332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CD5A54-E2BA-4A44-B9EA-18DB8574F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5EF12-9F2E-4311-A002-DB3605232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155C8-59DC-465A-B709-95F350129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5048B-276A-4F96-906E-1A16B13B0DDA}" type="datetimeFigureOut">
              <a:rPr lang="en-SG" smtClean="0"/>
              <a:t>18/12/2018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846BB-307C-4B8F-9081-0CA303900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91BE1-CBFE-4670-9B3F-32F537EC3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649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4F4B98AB-4138-4E28-9F97-3F9D4C459A03}"/>
              </a:ext>
            </a:extLst>
          </p:cNvPr>
          <p:cNvGrpSpPr/>
          <p:nvPr/>
        </p:nvGrpSpPr>
        <p:grpSpPr>
          <a:xfrm>
            <a:off x="4849759" y="2893708"/>
            <a:ext cx="2492482" cy="1070989"/>
            <a:chOff x="4891547" y="676279"/>
            <a:chExt cx="2492482" cy="107098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ED0DFD3-1896-4492-9F9F-3FC9D884B0CB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070989"/>
              <a:chOff x="4891547" y="676279"/>
              <a:chExt cx="2492482" cy="1070989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60E0A7F-B2D5-416F-8AE6-3608C02E4649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9BEC2C-E5B7-43C2-B632-ABCE4D03240E}"/>
                  </a:ext>
                </a:extLst>
              </p:cNvPr>
              <p:cNvSpPr txBox="1"/>
              <p:nvPr/>
            </p:nvSpPr>
            <p:spPr>
              <a:xfrm>
                <a:off x="5611760" y="689881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 smtClean="0">
                    <a:solidFill>
                      <a:schemeClr val="bg1"/>
                    </a:solidFill>
                  </a:rPr>
                  <a:t>Name1</a:t>
                </a:r>
                <a:endParaRPr lang="en-SG" sz="10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34672A7-946F-4CC2-A5D4-07FB9C5A61B8}"/>
                  </a:ext>
                </a:extLst>
              </p:cNvPr>
              <p:cNvSpPr txBox="1"/>
              <p:nvPr/>
            </p:nvSpPr>
            <p:spPr>
              <a:xfrm>
                <a:off x="5493775" y="996212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 smtClean="0">
                    <a:solidFill>
                      <a:schemeClr val="bg1"/>
                    </a:solidFill>
                  </a:rPr>
                  <a:t>Position1</a:t>
                </a:r>
                <a:endParaRPr lang="en-SG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395A4ED-93D9-40CF-81BA-222388392813}"/>
                  </a:ext>
                </a:extLst>
              </p:cNvPr>
              <p:cNvSpPr txBox="1"/>
              <p:nvPr/>
            </p:nvSpPr>
            <p:spPr>
              <a:xfrm>
                <a:off x="5493775" y="1103562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 smtClean="0">
                    <a:solidFill>
                      <a:schemeClr val="bg1"/>
                    </a:solidFill>
                  </a:rPr>
                  <a:t>Department1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B00CE4EC-8571-4902-8506-80AF898CA3E6}"/>
                  </a:ext>
                </a:extLst>
              </p:cNvPr>
              <p:cNvCxnSpPr/>
              <p:nvPr/>
            </p:nvCxnSpPr>
            <p:spPr>
              <a:xfrm>
                <a:off x="4930877" y="1344503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D8BF949-B90C-4F87-ADDD-3ADF16D63EB4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smtClean="0">
                    <a:solidFill>
                      <a:schemeClr val="bg1"/>
                    </a:solidFill>
                  </a:rPr>
                  <a:t>Cost </a:t>
                </a:r>
                <a:r>
                  <a:rPr lang="en-SG" sz="900" dirty="0">
                    <a:solidFill>
                      <a:schemeClr val="bg1"/>
                    </a:solidFill>
                  </a:rPr>
                  <a:t>: C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ost1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2013E05-EB3A-4E32-856F-AB17BD87A9F0}"/>
                  </a:ext>
                </a:extLst>
              </p:cNvPr>
              <p:cNvSpPr txBox="1"/>
              <p:nvPr/>
            </p:nvSpPr>
            <p:spPr>
              <a:xfrm>
                <a:off x="6150081" y="1330164"/>
                <a:ext cx="111104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OrgUnit1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52629BF-8CC5-47C0-A392-F4F881553C27}"/>
                  </a:ext>
                </a:extLst>
              </p:cNvPr>
              <p:cNvSpPr txBox="1"/>
              <p:nvPr/>
            </p:nvSpPr>
            <p:spPr>
              <a:xfrm>
                <a:off x="4901380" y="1507331"/>
                <a:ext cx="72021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NOR1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A829D78-0638-46D7-A68D-91AE6F9C63A7}"/>
                  </a:ext>
                </a:extLst>
              </p:cNvPr>
              <p:cNvSpPr txBox="1"/>
              <p:nvPr/>
            </p:nvSpPr>
            <p:spPr>
              <a:xfrm>
                <a:off x="6449518" y="1516436"/>
                <a:ext cx="82345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SOC1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026" name="Picture 2" descr="1" title="1">
              <a:extLst>
                <a:ext uri="{FF2B5EF4-FFF2-40B4-BE49-F238E27FC236}">
                  <a16:creationId xmlns:a16="http://schemas.microsoft.com/office/drawing/2014/main" id="{6564E2E3-B3F7-4AF1-9C2F-087AC96C05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55516" y="684582"/>
              <a:ext cx="651482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40437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7D8E894-D2C5-421E-BB15-9FA2B28AD4F7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213987" y="3114674"/>
            <a:ext cx="9834" cy="476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F4B98AB-4138-4E28-9F97-3F9D4C459A03}"/>
              </a:ext>
            </a:extLst>
          </p:cNvPr>
          <p:cNvGrpSpPr/>
          <p:nvPr/>
        </p:nvGrpSpPr>
        <p:grpSpPr>
          <a:xfrm>
            <a:off x="5009534" y="2052790"/>
            <a:ext cx="2492482" cy="1070989"/>
            <a:chOff x="4891547" y="676279"/>
            <a:chExt cx="2492482" cy="107098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ED0DFD3-1896-4492-9F9F-3FC9D884B0CB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070989"/>
              <a:chOff x="4891547" y="676279"/>
              <a:chExt cx="2492482" cy="1070989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60E0A7F-B2D5-416F-8AE6-3608C02E4649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9BEC2C-E5B7-43C2-B632-ABCE4D03240E}"/>
                  </a:ext>
                </a:extLst>
              </p:cNvPr>
              <p:cNvSpPr txBox="1"/>
              <p:nvPr/>
            </p:nvSpPr>
            <p:spPr>
              <a:xfrm>
                <a:off x="5611760" y="68131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 smtClean="0">
                    <a:solidFill>
                      <a:schemeClr val="bg1"/>
                    </a:solidFill>
                  </a:rPr>
                  <a:t>Name1</a:t>
                </a:r>
                <a:endParaRPr lang="en-SG" sz="10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34672A7-946F-4CC2-A5D4-07FB9C5A61B8}"/>
                  </a:ext>
                </a:extLst>
              </p:cNvPr>
              <p:cNvSpPr txBox="1"/>
              <p:nvPr/>
            </p:nvSpPr>
            <p:spPr>
              <a:xfrm>
                <a:off x="5493775" y="1014990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 smtClean="0">
                    <a:solidFill>
                      <a:schemeClr val="bg1"/>
                    </a:solidFill>
                  </a:rPr>
                  <a:t>Position1</a:t>
                </a:r>
                <a:endParaRPr lang="en-SG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395A4ED-93D9-40CF-81BA-222388392813}"/>
                  </a:ext>
                </a:extLst>
              </p:cNvPr>
              <p:cNvSpPr txBox="1"/>
              <p:nvPr/>
            </p:nvSpPr>
            <p:spPr>
              <a:xfrm>
                <a:off x="5493775" y="1140846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 smtClean="0">
                    <a:solidFill>
                      <a:schemeClr val="bg1"/>
                    </a:solidFill>
                  </a:rPr>
                  <a:t>Department1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B00CE4EC-8571-4902-8506-80AF898CA3E6}"/>
                  </a:ext>
                </a:extLst>
              </p:cNvPr>
              <p:cNvCxnSpPr/>
              <p:nvPr/>
            </p:nvCxnSpPr>
            <p:spPr>
              <a:xfrm>
                <a:off x="4930877" y="1344503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D8BF949-B90C-4F87-ADDD-3ADF16D63EB4}"/>
                  </a:ext>
                </a:extLst>
              </p:cNvPr>
              <p:cNvSpPr txBox="1"/>
              <p:nvPr/>
            </p:nvSpPr>
            <p:spPr>
              <a:xfrm>
                <a:off x="4891547" y="1317285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smtClean="0">
                    <a:solidFill>
                      <a:schemeClr val="bg1"/>
                    </a:solidFill>
                  </a:rPr>
                  <a:t>Cost </a:t>
                </a:r>
                <a:r>
                  <a:rPr lang="en-SG" sz="900" dirty="0">
                    <a:solidFill>
                      <a:schemeClr val="bg1"/>
                    </a:solidFill>
                  </a:rPr>
                  <a:t>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Cost1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2013E05-EB3A-4E32-856F-AB17BD87A9F0}"/>
                  </a:ext>
                </a:extLst>
              </p:cNvPr>
              <p:cNvSpPr txBox="1"/>
              <p:nvPr/>
            </p:nvSpPr>
            <p:spPr>
              <a:xfrm>
                <a:off x="6150081" y="1330164"/>
                <a:ext cx="111104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: OrgUnit1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52629BF-8CC5-47C0-A392-F4F881553C27}"/>
                  </a:ext>
                </a:extLst>
              </p:cNvPr>
              <p:cNvSpPr txBox="1"/>
              <p:nvPr/>
            </p:nvSpPr>
            <p:spPr>
              <a:xfrm>
                <a:off x="4901380" y="1507330"/>
                <a:ext cx="754416" cy="2381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NOR1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A829D78-0638-46D7-A68D-91AE6F9C63A7}"/>
                  </a:ext>
                </a:extLst>
              </p:cNvPr>
              <p:cNvSpPr txBox="1"/>
              <p:nvPr/>
            </p:nvSpPr>
            <p:spPr>
              <a:xfrm>
                <a:off x="6437063" y="1516436"/>
                <a:ext cx="83590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SOC1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6564E2E3-B3F7-4AF1-9C2F-087AC96C05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45317" y="685014"/>
              <a:ext cx="651482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03E6077-C0C2-46EB-BB82-EE20FCCB95D1}"/>
              </a:ext>
            </a:extLst>
          </p:cNvPr>
          <p:cNvGrpSpPr/>
          <p:nvPr/>
        </p:nvGrpSpPr>
        <p:grpSpPr>
          <a:xfrm>
            <a:off x="4977580" y="3591798"/>
            <a:ext cx="2492482" cy="1070989"/>
            <a:chOff x="4891547" y="676279"/>
            <a:chExt cx="2492482" cy="1070989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24400541-BC82-4012-8A63-F7E6EEEEA9F0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070989"/>
              <a:chOff x="4891547" y="676279"/>
              <a:chExt cx="2492482" cy="1070989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E5EE759-36D7-4EF5-87E4-D3F0160EE7F1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BB3B838-91C9-4B78-9BDE-1888BAE141A6}"/>
                  </a:ext>
                </a:extLst>
              </p:cNvPr>
              <p:cNvSpPr txBox="1"/>
              <p:nvPr/>
            </p:nvSpPr>
            <p:spPr>
              <a:xfrm>
                <a:off x="5611760" y="68131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>
                    <a:solidFill>
                      <a:schemeClr val="bg1"/>
                    </a:solidFill>
                  </a:rPr>
                  <a:t>Name2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5C82BD3-8DDF-47A7-ADD0-C74FA57800B5}"/>
                  </a:ext>
                </a:extLst>
              </p:cNvPr>
              <p:cNvSpPr txBox="1"/>
              <p:nvPr/>
            </p:nvSpPr>
            <p:spPr>
              <a:xfrm>
                <a:off x="5493775" y="1015534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 smtClean="0">
                    <a:solidFill>
                      <a:schemeClr val="bg1"/>
                    </a:solidFill>
                  </a:rPr>
                  <a:t>Position2</a:t>
                </a:r>
                <a:endParaRPr lang="en-SG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AB10072-5E1C-45F1-854A-8FEECA53469C}"/>
                  </a:ext>
                </a:extLst>
              </p:cNvPr>
              <p:cNvSpPr txBox="1"/>
              <p:nvPr/>
            </p:nvSpPr>
            <p:spPr>
              <a:xfrm>
                <a:off x="5493775" y="1139213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 smtClean="0">
                    <a:solidFill>
                      <a:schemeClr val="bg1"/>
                    </a:solidFill>
                  </a:rPr>
                  <a:t>Department2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77B2A741-0CA9-47D6-8718-1EB95008B1CA}"/>
                  </a:ext>
                </a:extLst>
              </p:cNvPr>
              <p:cNvCxnSpPr/>
              <p:nvPr/>
            </p:nvCxnSpPr>
            <p:spPr>
              <a:xfrm>
                <a:off x="4930877" y="1344503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BD570CE-F411-4F15-A127-8F38A2B297D8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smtClean="0">
                    <a:solidFill>
                      <a:schemeClr val="bg1"/>
                    </a:solidFill>
                  </a:rPr>
                  <a:t>Cost </a:t>
                </a:r>
                <a:r>
                  <a:rPr lang="en-SG" sz="900" dirty="0">
                    <a:solidFill>
                      <a:schemeClr val="bg1"/>
                    </a:solidFill>
                  </a:rPr>
                  <a:t>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Cost1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A057405-883F-42CA-A866-3B352FA05C3D}"/>
                  </a:ext>
                </a:extLst>
              </p:cNvPr>
              <p:cNvSpPr txBox="1"/>
              <p:nvPr/>
            </p:nvSpPr>
            <p:spPr>
              <a:xfrm>
                <a:off x="6150081" y="1330164"/>
                <a:ext cx="111104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OrgUnit2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A07C727-F02F-411B-81F6-ED20B7C1B408}"/>
                  </a:ext>
                </a:extLst>
              </p:cNvPr>
              <p:cNvSpPr txBox="1"/>
              <p:nvPr/>
            </p:nvSpPr>
            <p:spPr>
              <a:xfrm>
                <a:off x="4901379" y="1507331"/>
                <a:ext cx="72737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NOR2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3B231CC-984E-4370-9ECA-A7928FFDA08A}"/>
                  </a:ext>
                </a:extLst>
              </p:cNvPr>
              <p:cNvSpPr txBox="1"/>
              <p:nvPr/>
            </p:nvSpPr>
            <p:spPr>
              <a:xfrm>
                <a:off x="6469017" y="1516436"/>
                <a:ext cx="80395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SOC2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40" name="Picture 2">
              <a:extLst>
                <a:ext uri="{FF2B5EF4-FFF2-40B4-BE49-F238E27FC236}">
                  <a16:creationId xmlns:a16="http://schemas.microsoft.com/office/drawing/2014/main" id="{2A2F5205-05CE-49B9-A414-11D63CDEBF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46807" y="683493"/>
              <a:ext cx="651482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49292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4F4B98AB-4138-4E28-9F97-3F9D4C459A03}"/>
              </a:ext>
            </a:extLst>
          </p:cNvPr>
          <p:cNvGrpSpPr/>
          <p:nvPr/>
        </p:nvGrpSpPr>
        <p:grpSpPr>
          <a:xfrm>
            <a:off x="4859591" y="463527"/>
            <a:ext cx="2492482" cy="1070989"/>
            <a:chOff x="4891547" y="676279"/>
            <a:chExt cx="2492482" cy="107098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ED0DFD3-1896-4492-9F9F-3FC9D884B0CB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070989"/>
              <a:chOff x="4891547" y="676279"/>
              <a:chExt cx="2492482" cy="1070989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60E0A7F-B2D5-416F-8AE6-3608C02E4649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9BEC2C-E5B7-43C2-B632-ABCE4D03240E}"/>
                  </a:ext>
                </a:extLst>
              </p:cNvPr>
              <p:cNvSpPr txBox="1"/>
              <p:nvPr/>
            </p:nvSpPr>
            <p:spPr>
              <a:xfrm>
                <a:off x="5611760" y="677498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 smtClean="0">
                    <a:solidFill>
                      <a:schemeClr val="bg1"/>
                    </a:solidFill>
                  </a:rPr>
                  <a:t>Name1</a:t>
                </a:r>
                <a:endParaRPr lang="en-SG" sz="10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34672A7-946F-4CC2-A5D4-07FB9C5A61B8}"/>
                  </a:ext>
                </a:extLst>
              </p:cNvPr>
              <p:cNvSpPr txBox="1"/>
              <p:nvPr/>
            </p:nvSpPr>
            <p:spPr>
              <a:xfrm>
                <a:off x="5493775" y="96681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 smtClean="0">
                    <a:solidFill>
                      <a:schemeClr val="bg1"/>
                    </a:solidFill>
                  </a:rPr>
                  <a:t>Position1</a:t>
                </a:r>
                <a:endParaRPr lang="en-SG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395A4ED-93D9-40CF-81BA-222388392813}"/>
                  </a:ext>
                </a:extLst>
              </p:cNvPr>
              <p:cNvSpPr txBox="1"/>
              <p:nvPr/>
            </p:nvSpPr>
            <p:spPr>
              <a:xfrm>
                <a:off x="5493775" y="1139213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>
                    <a:solidFill>
                      <a:schemeClr val="bg1"/>
                    </a:solidFill>
                  </a:rPr>
                  <a:t>Department1</a:t>
                </a: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B00CE4EC-8571-4902-8506-80AF898CA3E6}"/>
                  </a:ext>
                </a:extLst>
              </p:cNvPr>
              <p:cNvCxnSpPr/>
              <p:nvPr/>
            </p:nvCxnSpPr>
            <p:spPr>
              <a:xfrm>
                <a:off x="4930877" y="1348313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D8BF949-B90C-4F87-ADDD-3ADF16D63EB4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28803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smtClean="0">
                    <a:solidFill>
                      <a:schemeClr val="bg1"/>
                    </a:solidFill>
                  </a:rPr>
                  <a:t>Cost </a:t>
                </a:r>
                <a:r>
                  <a:rPr lang="en-SG" sz="900" dirty="0">
                    <a:solidFill>
                      <a:schemeClr val="bg1"/>
                    </a:solidFill>
                  </a:rPr>
                  <a:t>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Cost1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2013E05-EB3A-4E32-856F-AB17BD87A9F0}"/>
                  </a:ext>
                </a:extLst>
              </p:cNvPr>
              <p:cNvSpPr txBox="1"/>
              <p:nvPr/>
            </p:nvSpPr>
            <p:spPr>
              <a:xfrm>
                <a:off x="6150081" y="1330164"/>
                <a:ext cx="111104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OrgUnit1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52629BF-8CC5-47C0-A392-F4F881553C27}"/>
                  </a:ext>
                </a:extLst>
              </p:cNvPr>
              <p:cNvSpPr txBox="1"/>
              <p:nvPr/>
            </p:nvSpPr>
            <p:spPr>
              <a:xfrm>
                <a:off x="4901380" y="1507331"/>
                <a:ext cx="95661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NOR1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A829D78-0638-46D7-A68D-91AE6F9C63A7}"/>
                  </a:ext>
                </a:extLst>
              </p:cNvPr>
              <p:cNvSpPr txBox="1"/>
              <p:nvPr/>
            </p:nvSpPr>
            <p:spPr>
              <a:xfrm>
                <a:off x="6478610" y="1516436"/>
                <a:ext cx="8017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SOC1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6564E2E3-B3F7-4AF1-9C2F-087AC96C05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46807" y="687303"/>
              <a:ext cx="651482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03E6077-C0C2-46EB-BB82-EE20FCCB95D1}"/>
              </a:ext>
            </a:extLst>
          </p:cNvPr>
          <p:cNvGrpSpPr/>
          <p:nvPr/>
        </p:nvGrpSpPr>
        <p:grpSpPr>
          <a:xfrm>
            <a:off x="6218906" y="2176743"/>
            <a:ext cx="2492482" cy="1070989"/>
            <a:chOff x="4891547" y="676279"/>
            <a:chExt cx="2492482" cy="1070989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24400541-BC82-4012-8A63-F7E6EEEEA9F0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070989"/>
              <a:chOff x="4891547" y="676279"/>
              <a:chExt cx="2492482" cy="1070989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E5EE759-36D7-4EF5-87E4-D3F0160EE7F1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BB3B838-91C9-4B78-9BDE-1888BAE141A6}"/>
                  </a:ext>
                </a:extLst>
              </p:cNvPr>
              <p:cNvSpPr txBox="1"/>
              <p:nvPr/>
            </p:nvSpPr>
            <p:spPr>
              <a:xfrm>
                <a:off x="5611760" y="682261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>
                    <a:solidFill>
                      <a:schemeClr val="bg1"/>
                    </a:solidFill>
                  </a:rPr>
                  <a:t>Name3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5C82BD3-8DDF-47A7-ADD0-C74FA57800B5}"/>
                  </a:ext>
                </a:extLst>
              </p:cNvPr>
              <p:cNvSpPr txBox="1"/>
              <p:nvPr/>
            </p:nvSpPr>
            <p:spPr>
              <a:xfrm>
                <a:off x="5493775" y="1019072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 smtClean="0">
                    <a:solidFill>
                      <a:schemeClr val="bg1"/>
                    </a:solidFill>
                  </a:rPr>
                  <a:t>Position3</a:t>
                </a:r>
                <a:endParaRPr lang="en-SG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AB10072-5E1C-45F1-854A-8FEECA53469C}"/>
                  </a:ext>
                </a:extLst>
              </p:cNvPr>
              <p:cNvSpPr txBox="1"/>
              <p:nvPr/>
            </p:nvSpPr>
            <p:spPr>
              <a:xfrm>
                <a:off x="5493775" y="1143023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 smtClean="0">
                    <a:solidFill>
                      <a:schemeClr val="bg1"/>
                    </a:solidFill>
                  </a:rPr>
                  <a:t>Department3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77B2A741-0CA9-47D6-8718-1EB95008B1CA}"/>
                  </a:ext>
                </a:extLst>
              </p:cNvPr>
              <p:cNvCxnSpPr/>
              <p:nvPr/>
            </p:nvCxnSpPr>
            <p:spPr>
              <a:xfrm>
                <a:off x="4930877" y="134640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BD570CE-F411-4F15-A127-8F38A2B297D8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5448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smtClean="0">
                    <a:solidFill>
                      <a:schemeClr val="bg1"/>
                    </a:solidFill>
                  </a:rPr>
                  <a:t>Cost </a:t>
                </a:r>
                <a:r>
                  <a:rPr lang="en-SG" sz="900" dirty="0">
                    <a:solidFill>
                      <a:schemeClr val="bg1"/>
                    </a:solidFill>
                  </a:rPr>
                  <a:t>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Cost3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A057405-883F-42CA-A866-3B352FA05C3D}"/>
                  </a:ext>
                </a:extLst>
              </p:cNvPr>
              <p:cNvSpPr txBox="1"/>
              <p:nvPr/>
            </p:nvSpPr>
            <p:spPr>
              <a:xfrm>
                <a:off x="6163936" y="1330164"/>
                <a:ext cx="111104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OrgUnit3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A07C727-F02F-411B-81F6-ED20B7C1B408}"/>
                  </a:ext>
                </a:extLst>
              </p:cNvPr>
              <p:cNvSpPr txBox="1"/>
              <p:nvPr/>
            </p:nvSpPr>
            <p:spPr>
              <a:xfrm>
                <a:off x="4901379" y="1507331"/>
                <a:ext cx="81854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NOR3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3B231CC-984E-4370-9ECA-A7928FFDA08A}"/>
                  </a:ext>
                </a:extLst>
              </p:cNvPr>
              <p:cNvSpPr txBox="1"/>
              <p:nvPr/>
            </p:nvSpPr>
            <p:spPr>
              <a:xfrm>
                <a:off x="6370575" y="1516436"/>
                <a:ext cx="9048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SOC3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40" name="Picture 2">
              <a:extLst>
                <a:ext uri="{FF2B5EF4-FFF2-40B4-BE49-F238E27FC236}">
                  <a16:creationId xmlns:a16="http://schemas.microsoft.com/office/drawing/2014/main" id="{2A2F5205-05CE-49B9-A414-11D63CDEBF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46807" y="689843"/>
              <a:ext cx="651482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8E74326-1989-41B9-9958-9872EB6841B1}"/>
              </a:ext>
            </a:extLst>
          </p:cNvPr>
          <p:cNvGrpSpPr/>
          <p:nvPr/>
        </p:nvGrpSpPr>
        <p:grpSpPr>
          <a:xfrm>
            <a:off x="3223750" y="2166302"/>
            <a:ext cx="2492482" cy="1070989"/>
            <a:chOff x="4891547" y="676279"/>
            <a:chExt cx="2492482" cy="1070989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9160F05-8069-4922-8424-8C2453D2B830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070989"/>
              <a:chOff x="4891547" y="676279"/>
              <a:chExt cx="2492482" cy="1070989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5861559-E832-41FB-88CB-7FC8A7A5E0E1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4BA744C-EC30-419E-B1F7-335F39D17D35}"/>
                  </a:ext>
                </a:extLst>
              </p:cNvPr>
              <p:cNvSpPr txBox="1"/>
              <p:nvPr/>
            </p:nvSpPr>
            <p:spPr>
              <a:xfrm>
                <a:off x="5611760" y="679404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>
                    <a:solidFill>
                      <a:schemeClr val="bg1"/>
                    </a:solidFill>
                  </a:rPr>
                  <a:t>Name2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8348645-15ED-4C60-B414-4211A4411D1B}"/>
                  </a:ext>
                </a:extLst>
              </p:cNvPr>
              <p:cNvSpPr txBox="1"/>
              <p:nvPr/>
            </p:nvSpPr>
            <p:spPr>
              <a:xfrm>
                <a:off x="5493775" y="1019072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 smtClean="0">
                    <a:solidFill>
                      <a:schemeClr val="bg1"/>
                    </a:solidFill>
                  </a:rPr>
                  <a:t>Position2</a:t>
                </a:r>
                <a:endParaRPr lang="en-SG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DF00040-870E-4CBF-B300-48257C8D31EB}"/>
                  </a:ext>
                </a:extLst>
              </p:cNvPr>
              <p:cNvSpPr txBox="1"/>
              <p:nvPr/>
            </p:nvSpPr>
            <p:spPr>
              <a:xfrm>
                <a:off x="5493775" y="1141118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 smtClean="0">
                    <a:solidFill>
                      <a:schemeClr val="bg1"/>
                    </a:solidFill>
                  </a:rPr>
                  <a:t>Department2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D8D0480B-5C4D-473F-BA5C-F14C57B217C3}"/>
                  </a:ext>
                </a:extLst>
              </p:cNvPr>
              <p:cNvCxnSpPr/>
              <p:nvPr/>
            </p:nvCxnSpPr>
            <p:spPr>
              <a:xfrm>
                <a:off x="4930877" y="134640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6A664C3-25EB-4E32-8D09-DC358D3D39AF}"/>
                  </a:ext>
                </a:extLst>
              </p:cNvPr>
              <p:cNvSpPr txBox="1"/>
              <p:nvPr/>
            </p:nvSpPr>
            <p:spPr>
              <a:xfrm>
                <a:off x="4891547" y="1330163"/>
                <a:ext cx="1342155" cy="239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smtClean="0">
                    <a:solidFill>
                      <a:schemeClr val="bg1"/>
                    </a:solidFill>
                  </a:rPr>
                  <a:t>Cost </a:t>
                </a:r>
                <a:r>
                  <a:rPr lang="en-SG" sz="900" dirty="0">
                    <a:solidFill>
                      <a:schemeClr val="bg1"/>
                    </a:solidFill>
                  </a:rPr>
                  <a:t>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Cost2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01564A1-E2AC-4259-961E-B84E578484E7}"/>
                  </a:ext>
                </a:extLst>
              </p:cNvPr>
              <p:cNvSpPr txBox="1"/>
              <p:nvPr/>
            </p:nvSpPr>
            <p:spPr>
              <a:xfrm>
                <a:off x="6150081" y="1330164"/>
                <a:ext cx="1095802" cy="239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OrgUnit2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DE397AB-C16D-4D16-AB8C-7D326F5F7A86}"/>
                  </a:ext>
                </a:extLst>
              </p:cNvPr>
              <p:cNvSpPr txBox="1"/>
              <p:nvPr/>
            </p:nvSpPr>
            <p:spPr>
              <a:xfrm>
                <a:off x="4901380" y="1507331"/>
                <a:ext cx="73496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NOR2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F756FFA-C547-4585-865B-C0C9C72A3425}"/>
                  </a:ext>
                </a:extLst>
              </p:cNvPr>
              <p:cNvSpPr txBox="1"/>
              <p:nvPr/>
            </p:nvSpPr>
            <p:spPr>
              <a:xfrm>
                <a:off x="6372377" y="1516436"/>
                <a:ext cx="88858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SOC2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1B1A63A5-AB89-40D8-A30E-8B47C21FA3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46807" y="685398"/>
              <a:ext cx="651482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D4E69825-7A85-4761-ABD9-1A6202BFCD52}"/>
              </a:ext>
            </a:extLst>
          </p:cNvPr>
          <p:cNvCxnSpPr>
            <a:cxnSpLocks/>
            <a:stCxn id="42" idx="0"/>
            <a:endCxn id="30" idx="0"/>
          </p:cNvCxnSpPr>
          <p:nvPr/>
        </p:nvCxnSpPr>
        <p:spPr>
          <a:xfrm rot="16200000" flipV="1">
            <a:off x="6087791" y="506715"/>
            <a:ext cx="16423" cy="3335597"/>
          </a:xfrm>
          <a:prstGeom prst="bentConnector3">
            <a:avLst>
              <a:gd name="adj1" fmla="val 149195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1D52F6A4-C4C9-47B0-A182-217671F64CB3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064044" y="1525411"/>
            <a:ext cx="0" cy="414862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396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4F4B98AB-4138-4E28-9F97-3F9D4C459A03}"/>
              </a:ext>
            </a:extLst>
          </p:cNvPr>
          <p:cNvGrpSpPr/>
          <p:nvPr/>
        </p:nvGrpSpPr>
        <p:grpSpPr>
          <a:xfrm>
            <a:off x="4859591" y="463527"/>
            <a:ext cx="2492482" cy="1070989"/>
            <a:chOff x="4891547" y="676279"/>
            <a:chExt cx="2492482" cy="107098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ED0DFD3-1896-4492-9F9F-3FC9D884B0CB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070989"/>
              <a:chOff x="4891547" y="676279"/>
              <a:chExt cx="2492482" cy="1070989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60E0A7F-B2D5-416F-8AE6-3608C02E4649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9BEC2C-E5B7-43C2-B632-ABCE4D03240E}"/>
                  </a:ext>
                </a:extLst>
              </p:cNvPr>
              <p:cNvSpPr txBox="1"/>
              <p:nvPr/>
            </p:nvSpPr>
            <p:spPr>
              <a:xfrm>
                <a:off x="5611760" y="67877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 smtClean="0">
                    <a:solidFill>
                      <a:schemeClr val="bg1"/>
                    </a:solidFill>
                  </a:rPr>
                  <a:t>Name1</a:t>
                </a:r>
                <a:endParaRPr lang="en-SG" sz="10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34672A7-946F-4CC2-A5D4-07FB9C5A61B8}"/>
                  </a:ext>
                </a:extLst>
              </p:cNvPr>
              <p:cNvSpPr txBox="1"/>
              <p:nvPr/>
            </p:nvSpPr>
            <p:spPr>
              <a:xfrm>
                <a:off x="5493775" y="101825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 smtClean="0">
                    <a:solidFill>
                      <a:schemeClr val="bg1"/>
                    </a:solidFill>
                  </a:rPr>
                  <a:t>Position1</a:t>
                </a:r>
                <a:endParaRPr lang="en-SG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395A4ED-93D9-40CF-81BA-222388392813}"/>
                  </a:ext>
                </a:extLst>
              </p:cNvPr>
              <p:cNvSpPr txBox="1"/>
              <p:nvPr/>
            </p:nvSpPr>
            <p:spPr>
              <a:xfrm>
                <a:off x="5493775" y="113975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>
                    <a:solidFill>
                      <a:schemeClr val="bg1"/>
                    </a:solidFill>
                  </a:rPr>
                  <a:t>Department1</a:t>
                </a: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B00CE4EC-8571-4902-8506-80AF898CA3E6}"/>
                  </a:ext>
                </a:extLst>
              </p:cNvPr>
              <p:cNvCxnSpPr/>
              <p:nvPr/>
            </p:nvCxnSpPr>
            <p:spPr>
              <a:xfrm>
                <a:off x="4930877" y="1348313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D8BF949-B90C-4F87-ADDD-3ADF16D63EB4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smtClean="0">
                    <a:solidFill>
                      <a:schemeClr val="bg1"/>
                    </a:solidFill>
                  </a:rPr>
                  <a:t>Cost </a:t>
                </a:r>
                <a:r>
                  <a:rPr lang="en-SG" sz="900" dirty="0">
                    <a:solidFill>
                      <a:schemeClr val="bg1"/>
                    </a:solidFill>
                  </a:rPr>
                  <a:t>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Cost1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2013E05-EB3A-4E32-856F-AB17BD87A9F0}"/>
                  </a:ext>
                </a:extLst>
              </p:cNvPr>
              <p:cNvSpPr txBox="1"/>
              <p:nvPr/>
            </p:nvSpPr>
            <p:spPr>
              <a:xfrm>
                <a:off x="6150081" y="1330164"/>
                <a:ext cx="111104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OrgUnit1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52629BF-8CC5-47C0-A392-F4F881553C27}"/>
                  </a:ext>
                </a:extLst>
              </p:cNvPr>
              <p:cNvSpPr txBox="1"/>
              <p:nvPr/>
            </p:nvSpPr>
            <p:spPr>
              <a:xfrm>
                <a:off x="4901380" y="1507331"/>
                <a:ext cx="97765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NOR1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A829D78-0638-46D7-A68D-91AE6F9C63A7}"/>
                  </a:ext>
                </a:extLst>
              </p:cNvPr>
              <p:cNvSpPr txBox="1"/>
              <p:nvPr/>
            </p:nvSpPr>
            <p:spPr>
              <a:xfrm>
                <a:off x="6444766" y="1516436"/>
                <a:ext cx="82820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SOC1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6564E2E3-B3F7-4AF1-9C2F-087AC96C05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46807" y="687303"/>
              <a:ext cx="651482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03E6077-C0C2-46EB-BB82-EE20FCCB95D1}"/>
              </a:ext>
            </a:extLst>
          </p:cNvPr>
          <p:cNvGrpSpPr/>
          <p:nvPr/>
        </p:nvGrpSpPr>
        <p:grpSpPr>
          <a:xfrm>
            <a:off x="4825179" y="2358620"/>
            <a:ext cx="2492482" cy="1070989"/>
            <a:chOff x="4891547" y="676279"/>
            <a:chExt cx="2492482" cy="1070989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24400541-BC82-4012-8A63-F7E6EEEEA9F0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070989"/>
              <a:chOff x="4891547" y="676279"/>
              <a:chExt cx="2492482" cy="1070989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E5EE759-36D7-4EF5-87E4-D3F0160EE7F1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BB3B838-91C9-4B78-9BDE-1888BAE141A6}"/>
                  </a:ext>
                </a:extLst>
              </p:cNvPr>
              <p:cNvSpPr txBox="1"/>
              <p:nvPr/>
            </p:nvSpPr>
            <p:spPr>
              <a:xfrm>
                <a:off x="5611760" y="69147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>
                    <a:solidFill>
                      <a:schemeClr val="bg1"/>
                    </a:solidFill>
                  </a:rPr>
                  <a:t>Name3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5C82BD3-8DDF-47A7-ADD0-C74FA57800B5}"/>
                  </a:ext>
                </a:extLst>
              </p:cNvPr>
              <p:cNvSpPr txBox="1"/>
              <p:nvPr/>
            </p:nvSpPr>
            <p:spPr>
              <a:xfrm>
                <a:off x="5493775" y="1023970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 smtClean="0">
                    <a:solidFill>
                      <a:schemeClr val="bg1"/>
                    </a:solidFill>
                  </a:rPr>
                  <a:t>Position3</a:t>
                </a:r>
                <a:endParaRPr lang="en-SG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AB10072-5E1C-45F1-854A-8FEECA53469C}"/>
                  </a:ext>
                </a:extLst>
              </p:cNvPr>
              <p:cNvSpPr txBox="1"/>
              <p:nvPr/>
            </p:nvSpPr>
            <p:spPr>
              <a:xfrm>
                <a:off x="5493775" y="114737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 smtClean="0">
                    <a:solidFill>
                      <a:schemeClr val="bg1"/>
                    </a:solidFill>
                  </a:rPr>
                  <a:t>Department3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77B2A741-0CA9-47D6-8718-1EB95008B1CA}"/>
                  </a:ext>
                </a:extLst>
              </p:cNvPr>
              <p:cNvCxnSpPr/>
              <p:nvPr/>
            </p:nvCxnSpPr>
            <p:spPr>
              <a:xfrm>
                <a:off x="4930877" y="134640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BD570CE-F411-4F15-A127-8F38A2B297D8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smtClean="0">
                    <a:solidFill>
                      <a:schemeClr val="bg1"/>
                    </a:solidFill>
                  </a:rPr>
                  <a:t>Cost </a:t>
                </a:r>
                <a:r>
                  <a:rPr lang="en-SG" sz="900" dirty="0">
                    <a:solidFill>
                      <a:schemeClr val="bg1"/>
                    </a:solidFill>
                  </a:rPr>
                  <a:t>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Cost3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A057405-883F-42CA-A866-3B352FA05C3D}"/>
                  </a:ext>
                </a:extLst>
              </p:cNvPr>
              <p:cNvSpPr txBox="1"/>
              <p:nvPr/>
            </p:nvSpPr>
            <p:spPr>
              <a:xfrm>
                <a:off x="6150081" y="1330164"/>
                <a:ext cx="111104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OrgUnit3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A07C727-F02F-411B-81F6-ED20B7C1B408}"/>
                  </a:ext>
                </a:extLst>
              </p:cNvPr>
              <p:cNvSpPr txBox="1"/>
              <p:nvPr/>
            </p:nvSpPr>
            <p:spPr>
              <a:xfrm>
                <a:off x="4901379" y="1507331"/>
                <a:ext cx="78314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NOR3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3B231CC-984E-4370-9ECA-A7928FFDA08A}"/>
                  </a:ext>
                </a:extLst>
              </p:cNvPr>
              <p:cNvSpPr txBox="1"/>
              <p:nvPr/>
            </p:nvSpPr>
            <p:spPr>
              <a:xfrm>
                <a:off x="6421162" y="1516436"/>
                <a:ext cx="83795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SOC3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40" name="Picture 2">
              <a:extLst>
                <a:ext uri="{FF2B5EF4-FFF2-40B4-BE49-F238E27FC236}">
                  <a16:creationId xmlns:a16="http://schemas.microsoft.com/office/drawing/2014/main" id="{2A2F5205-05CE-49B9-A414-11D63CDEBF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46807" y="685398"/>
              <a:ext cx="651482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8E74326-1989-41B9-9958-9872EB6841B1}"/>
              </a:ext>
            </a:extLst>
          </p:cNvPr>
          <p:cNvGrpSpPr/>
          <p:nvPr/>
        </p:nvGrpSpPr>
        <p:grpSpPr>
          <a:xfrm>
            <a:off x="1869351" y="2348179"/>
            <a:ext cx="2492482" cy="1070988"/>
            <a:chOff x="4891547" y="676279"/>
            <a:chExt cx="2492482" cy="1070988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9160F05-8069-4922-8424-8C2453D2B830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070988"/>
              <a:chOff x="4891547" y="676279"/>
              <a:chExt cx="2492482" cy="1070988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5861559-E832-41FB-88CB-7FC8A7A5E0E1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4BA744C-EC30-419E-B1F7-335F39D17D35}"/>
                  </a:ext>
                </a:extLst>
              </p:cNvPr>
              <p:cNvSpPr txBox="1"/>
              <p:nvPr/>
            </p:nvSpPr>
            <p:spPr>
              <a:xfrm>
                <a:off x="5611760" y="69147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>
                    <a:solidFill>
                      <a:schemeClr val="bg1"/>
                    </a:solidFill>
                  </a:rPr>
                  <a:t>Name2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8348645-15ED-4C60-B414-4211A4411D1B}"/>
                  </a:ext>
                </a:extLst>
              </p:cNvPr>
              <p:cNvSpPr txBox="1"/>
              <p:nvPr/>
            </p:nvSpPr>
            <p:spPr>
              <a:xfrm>
                <a:off x="5493775" y="101444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 smtClean="0">
                    <a:solidFill>
                      <a:schemeClr val="bg1"/>
                    </a:solidFill>
                  </a:rPr>
                  <a:t>Position2</a:t>
                </a:r>
                <a:endParaRPr lang="en-SG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DF00040-870E-4CBF-B300-48257C8D31EB}"/>
                  </a:ext>
                </a:extLst>
              </p:cNvPr>
              <p:cNvSpPr txBox="1"/>
              <p:nvPr/>
            </p:nvSpPr>
            <p:spPr>
              <a:xfrm>
                <a:off x="5493775" y="1137852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 smtClean="0">
                    <a:solidFill>
                      <a:schemeClr val="bg1"/>
                    </a:solidFill>
                  </a:rPr>
                  <a:t>Department2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D8D0480B-5C4D-473F-BA5C-F14C57B217C3}"/>
                  </a:ext>
                </a:extLst>
              </p:cNvPr>
              <p:cNvCxnSpPr/>
              <p:nvPr/>
            </p:nvCxnSpPr>
            <p:spPr>
              <a:xfrm>
                <a:off x="4930877" y="135021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6A664C3-25EB-4E32-8D09-DC358D3D39AF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smtClean="0">
                    <a:solidFill>
                      <a:schemeClr val="bg1"/>
                    </a:solidFill>
                  </a:rPr>
                  <a:t>Cost </a:t>
                </a:r>
                <a:r>
                  <a:rPr lang="en-SG" sz="900" dirty="0">
                    <a:solidFill>
                      <a:schemeClr val="bg1"/>
                    </a:solidFill>
                  </a:rPr>
                  <a:t>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Cost2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01564A1-E2AC-4259-961E-B84E578484E7}"/>
                  </a:ext>
                </a:extLst>
              </p:cNvPr>
              <p:cNvSpPr txBox="1"/>
              <p:nvPr/>
            </p:nvSpPr>
            <p:spPr>
              <a:xfrm>
                <a:off x="6150080" y="1330163"/>
                <a:ext cx="109506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OrgUnit2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DE397AB-C16D-4D16-AB8C-7D326F5F7A86}"/>
                  </a:ext>
                </a:extLst>
              </p:cNvPr>
              <p:cNvSpPr txBox="1"/>
              <p:nvPr/>
            </p:nvSpPr>
            <p:spPr>
              <a:xfrm>
                <a:off x="4901380" y="1507331"/>
                <a:ext cx="90973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NOR2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F756FFA-C547-4585-865B-C0C9C72A3425}"/>
                  </a:ext>
                </a:extLst>
              </p:cNvPr>
              <p:cNvSpPr txBox="1"/>
              <p:nvPr/>
            </p:nvSpPr>
            <p:spPr>
              <a:xfrm>
                <a:off x="6282799" y="1516435"/>
                <a:ext cx="97631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SOC2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1B1A63A5-AB89-40D8-A30E-8B47C21FA3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46807" y="689208"/>
              <a:ext cx="651482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4E7F3C5-2C67-4674-9BD4-875F939BD70A}"/>
              </a:ext>
            </a:extLst>
          </p:cNvPr>
          <p:cNvGrpSpPr/>
          <p:nvPr/>
        </p:nvGrpSpPr>
        <p:grpSpPr>
          <a:xfrm>
            <a:off x="7796980" y="2348179"/>
            <a:ext cx="2492482" cy="1070989"/>
            <a:chOff x="4891547" y="676279"/>
            <a:chExt cx="2492482" cy="1070989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C9CD48E-64C5-404A-9FEF-AD1DD182615F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070989"/>
              <a:chOff x="4891547" y="676279"/>
              <a:chExt cx="2492482" cy="1070989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C6163CF5-924D-4F88-806C-8E118587B388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B5346A0-908E-4A80-8611-63A33606BB99}"/>
                  </a:ext>
                </a:extLst>
              </p:cNvPr>
              <p:cNvSpPr txBox="1"/>
              <p:nvPr/>
            </p:nvSpPr>
            <p:spPr>
              <a:xfrm>
                <a:off x="5611760" y="69147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 smtClean="0">
                    <a:solidFill>
                      <a:schemeClr val="bg1"/>
                    </a:solidFill>
                  </a:rPr>
                  <a:t>Name4</a:t>
                </a:r>
                <a:endParaRPr lang="en-SG" sz="10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748C138-3DC6-4B40-8EBD-0A7F812339F5}"/>
                  </a:ext>
                </a:extLst>
              </p:cNvPr>
              <p:cNvSpPr txBox="1"/>
              <p:nvPr/>
            </p:nvSpPr>
            <p:spPr>
              <a:xfrm>
                <a:off x="5493775" y="1016350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 smtClean="0">
                    <a:solidFill>
                      <a:schemeClr val="bg1"/>
                    </a:solidFill>
                  </a:rPr>
                  <a:t>Position4</a:t>
                </a:r>
                <a:endParaRPr lang="en-SG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0469FF1-3E8E-4FA1-8AD4-5BF226C0A44F}"/>
                  </a:ext>
                </a:extLst>
              </p:cNvPr>
              <p:cNvSpPr txBox="1"/>
              <p:nvPr/>
            </p:nvSpPr>
            <p:spPr>
              <a:xfrm>
                <a:off x="5493775" y="113975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 smtClean="0">
                    <a:solidFill>
                      <a:schemeClr val="bg1"/>
                    </a:solidFill>
                  </a:rPr>
                  <a:t>Department4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D3519086-6513-40B5-911C-47291F0DE255}"/>
                  </a:ext>
                </a:extLst>
              </p:cNvPr>
              <p:cNvCxnSpPr/>
              <p:nvPr/>
            </p:nvCxnSpPr>
            <p:spPr>
              <a:xfrm>
                <a:off x="4930877" y="1352123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5E80654-06E0-4E14-9A31-43064B283911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smtClean="0">
                    <a:solidFill>
                      <a:schemeClr val="bg1"/>
                    </a:solidFill>
                  </a:rPr>
                  <a:t>Cost </a:t>
                </a:r>
                <a:r>
                  <a:rPr lang="en-SG" sz="900" dirty="0">
                    <a:solidFill>
                      <a:schemeClr val="bg1"/>
                    </a:solidFill>
                  </a:rPr>
                  <a:t>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Cost4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4BB389C-164B-46BB-9D81-EB7586D65F51}"/>
                  </a:ext>
                </a:extLst>
              </p:cNvPr>
              <p:cNvSpPr txBox="1"/>
              <p:nvPr/>
            </p:nvSpPr>
            <p:spPr>
              <a:xfrm>
                <a:off x="6108516" y="1330164"/>
                <a:ext cx="115037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OrgUnit4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1CB349C-FF43-4AAD-983E-FE9165B14F28}"/>
                  </a:ext>
                </a:extLst>
              </p:cNvPr>
              <p:cNvSpPr txBox="1"/>
              <p:nvPr/>
            </p:nvSpPr>
            <p:spPr>
              <a:xfrm>
                <a:off x="4901379" y="1507331"/>
                <a:ext cx="86474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NOR4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35FB382-A596-44E8-9FE7-2313941FF0CF}"/>
                  </a:ext>
                </a:extLst>
              </p:cNvPr>
              <p:cNvSpPr txBox="1"/>
              <p:nvPr/>
            </p:nvSpPr>
            <p:spPr>
              <a:xfrm>
                <a:off x="6447460" y="1516436"/>
                <a:ext cx="81165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SOC4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55" name="Picture 2">
              <a:extLst>
                <a:ext uri="{FF2B5EF4-FFF2-40B4-BE49-F238E27FC236}">
                  <a16:creationId xmlns:a16="http://schemas.microsoft.com/office/drawing/2014/main" id="{68006A9E-B8A2-4B8A-964A-62AEF51BBB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46807" y="691113"/>
              <a:ext cx="651482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AB467246-06AB-4887-B470-50BE91DF49D6}"/>
              </a:ext>
            </a:extLst>
          </p:cNvPr>
          <p:cNvCxnSpPr>
            <a:cxnSpLocks/>
            <a:stCxn id="6" idx="2"/>
            <a:endCxn id="30" idx="0"/>
          </p:cNvCxnSpPr>
          <p:nvPr/>
        </p:nvCxnSpPr>
        <p:spPr>
          <a:xfrm rot="5400000">
            <a:off x="4157540" y="441675"/>
            <a:ext cx="822768" cy="2990240"/>
          </a:xfrm>
          <a:prstGeom prst="bentConnector3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E9D7A11B-1A43-40BC-94C1-AFEE22B92C59}"/>
              </a:ext>
            </a:extLst>
          </p:cNvPr>
          <p:cNvCxnSpPr>
            <a:cxnSpLocks/>
            <a:stCxn id="6" idx="2"/>
            <a:endCxn id="56" idx="0"/>
          </p:cNvCxnSpPr>
          <p:nvPr/>
        </p:nvCxnSpPr>
        <p:spPr>
          <a:xfrm rot="16200000" flipH="1">
            <a:off x="7121354" y="468100"/>
            <a:ext cx="822768" cy="2937389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7FE9AF4-F318-41AB-BB5A-C24685C9173A}"/>
              </a:ext>
            </a:extLst>
          </p:cNvPr>
          <p:cNvCxnSpPr>
            <a:cxnSpLocks/>
          </p:cNvCxnSpPr>
          <p:nvPr/>
        </p:nvCxnSpPr>
        <p:spPr>
          <a:xfrm>
            <a:off x="6064044" y="1525411"/>
            <a:ext cx="0" cy="822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108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4F4B98AB-4138-4E28-9F97-3F9D4C459A03}"/>
              </a:ext>
            </a:extLst>
          </p:cNvPr>
          <p:cNvGrpSpPr/>
          <p:nvPr/>
        </p:nvGrpSpPr>
        <p:grpSpPr>
          <a:xfrm>
            <a:off x="4859591" y="463527"/>
            <a:ext cx="2492482" cy="1070989"/>
            <a:chOff x="4891547" y="676279"/>
            <a:chExt cx="2492482" cy="107098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ED0DFD3-1896-4492-9F9F-3FC9D884B0CB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070989"/>
              <a:chOff x="4891547" y="676279"/>
              <a:chExt cx="2492482" cy="1070989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60E0A7F-B2D5-416F-8AE6-3608C02E4649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9BEC2C-E5B7-43C2-B632-ABCE4D03240E}"/>
                  </a:ext>
                </a:extLst>
              </p:cNvPr>
              <p:cNvSpPr txBox="1"/>
              <p:nvPr/>
            </p:nvSpPr>
            <p:spPr>
              <a:xfrm>
                <a:off x="5611760" y="69655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smtClean="0">
                    <a:solidFill>
                      <a:schemeClr val="bg1"/>
                    </a:solidFill>
                  </a:rPr>
                  <a:t>Name1</a:t>
                </a:r>
                <a:endParaRPr lang="en-SG" sz="10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34672A7-946F-4CC2-A5D4-07FB9C5A61B8}"/>
                  </a:ext>
                </a:extLst>
              </p:cNvPr>
              <p:cNvSpPr txBox="1"/>
              <p:nvPr/>
            </p:nvSpPr>
            <p:spPr>
              <a:xfrm>
                <a:off x="5493775" y="1023970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 smtClean="0">
                    <a:solidFill>
                      <a:schemeClr val="bg1"/>
                    </a:solidFill>
                  </a:rPr>
                  <a:t>Position1</a:t>
                </a:r>
                <a:endParaRPr lang="en-SG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395A4ED-93D9-40CF-81BA-222388392813}"/>
                  </a:ext>
                </a:extLst>
              </p:cNvPr>
              <p:cNvSpPr txBox="1"/>
              <p:nvPr/>
            </p:nvSpPr>
            <p:spPr>
              <a:xfrm>
                <a:off x="5493775" y="1145472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>
                    <a:solidFill>
                      <a:schemeClr val="bg1"/>
                    </a:solidFill>
                  </a:rPr>
                  <a:t>Department1</a:t>
                </a: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B00CE4EC-8571-4902-8506-80AF898CA3E6}"/>
                  </a:ext>
                </a:extLst>
              </p:cNvPr>
              <p:cNvCxnSpPr/>
              <p:nvPr/>
            </p:nvCxnSpPr>
            <p:spPr>
              <a:xfrm>
                <a:off x="4930877" y="135021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D8BF949-B90C-4F87-ADDD-3ADF16D63EB4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smtClean="0">
                    <a:solidFill>
                      <a:schemeClr val="bg1"/>
                    </a:solidFill>
                  </a:rPr>
                  <a:t>Cost </a:t>
                </a:r>
                <a:r>
                  <a:rPr lang="en-SG" sz="900" dirty="0">
                    <a:solidFill>
                      <a:schemeClr val="bg1"/>
                    </a:solidFill>
                  </a:rPr>
                  <a:t>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Cost1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2013E05-EB3A-4E32-856F-AB17BD87A9F0}"/>
                  </a:ext>
                </a:extLst>
              </p:cNvPr>
              <p:cNvSpPr txBox="1"/>
              <p:nvPr/>
            </p:nvSpPr>
            <p:spPr>
              <a:xfrm>
                <a:off x="6039240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OrgUnit1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52629BF-8CC5-47C0-A392-F4F881553C27}"/>
                  </a:ext>
                </a:extLst>
              </p:cNvPr>
              <p:cNvSpPr txBox="1"/>
              <p:nvPr/>
            </p:nvSpPr>
            <p:spPr>
              <a:xfrm>
                <a:off x="4901380" y="1507331"/>
                <a:ext cx="93193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NOR1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A829D78-0638-46D7-A68D-91AE6F9C63A7}"/>
                  </a:ext>
                </a:extLst>
              </p:cNvPr>
              <p:cNvSpPr txBox="1"/>
              <p:nvPr/>
            </p:nvSpPr>
            <p:spPr>
              <a:xfrm>
                <a:off x="6463701" y="1516436"/>
                <a:ext cx="82312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SOC1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6564E2E3-B3F7-4AF1-9C2F-087AC96C05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46807" y="689208"/>
              <a:ext cx="651482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03E6077-C0C2-46EB-BB82-EE20FCCB95D1}"/>
              </a:ext>
            </a:extLst>
          </p:cNvPr>
          <p:cNvGrpSpPr/>
          <p:nvPr/>
        </p:nvGrpSpPr>
        <p:grpSpPr>
          <a:xfrm>
            <a:off x="3583855" y="2354380"/>
            <a:ext cx="2492482" cy="1070989"/>
            <a:chOff x="4891547" y="676279"/>
            <a:chExt cx="2492482" cy="1070989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24400541-BC82-4012-8A63-F7E6EEEEA9F0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070989"/>
              <a:chOff x="4891547" y="676279"/>
              <a:chExt cx="2492482" cy="1070989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E5EE759-36D7-4EF5-87E4-D3F0160EE7F1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BB3B838-91C9-4B78-9BDE-1888BAE141A6}"/>
                  </a:ext>
                </a:extLst>
              </p:cNvPr>
              <p:cNvSpPr txBox="1"/>
              <p:nvPr/>
            </p:nvSpPr>
            <p:spPr>
              <a:xfrm>
                <a:off x="5611760" y="69655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>
                    <a:solidFill>
                      <a:schemeClr val="bg1"/>
                    </a:solidFill>
                  </a:rPr>
                  <a:t>Name3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5C82BD3-8DDF-47A7-ADD0-C74FA57800B5}"/>
                  </a:ext>
                </a:extLst>
              </p:cNvPr>
              <p:cNvSpPr txBox="1"/>
              <p:nvPr/>
            </p:nvSpPr>
            <p:spPr>
              <a:xfrm>
                <a:off x="5493775" y="1016350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 smtClean="0">
                    <a:solidFill>
                      <a:schemeClr val="bg1"/>
                    </a:solidFill>
                  </a:rPr>
                  <a:t>Position3</a:t>
                </a:r>
                <a:endParaRPr lang="en-SG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AB10072-5E1C-45F1-854A-8FEECA53469C}"/>
                  </a:ext>
                </a:extLst>
              </p:cNvPr>
              <p:cNvSpPr txBox="1"/>
              <p:nvPr/>
            </p:nvSpPr>
            <p:spPr>
              <a:xfrm>
                <a:off x="5493775" y="113975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 smtClean="0">
                    <a:solidFill>
                      <a:schemeClr val="bg1"/>
                    </a:solidFill>
                  </a:rPr>
                  <a:t>Department3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77B2A741-0CA9-47D6-8718-1EB95008B1CA}"/>
                  </a:ext>
                </a:extLst>
              </p:cNvPr>
              <p:cNvCxnSpPr/>
              <p:nvPr/>
            </p:nvCxnSpPr>
            <p:spPr>
              <a:xfrm>
                <a:off x="4930877" y="134640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BD570CE-F411-4F15-A127-8F38A2B297D8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smtClean="0">
                    <a:solidFill>
                      <a:schemeClr val="bg1"/>
                    </a:solidFill>
                  </a:rPr>
                  <a:t>Cost </a:t>
                </a:r>
                <a:r>
                  <a:rPr lang="en-SG" sz="900" dirty="0">
                    <a:solidFill>
                      <a:schemeClr val="bg1"/>
                    </a:solidFill>
                  </a:rPr>
                  <a:t>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Cost3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A057405-883F-42CA-A866-3B352FA05C3D}"/>
                  </a:ext>
                </a:extLst>
              </p:cNvPr>
              <p:cNvSpPr txBox="1"/>
              <p:nvPr/>
            </p:nvSpPr>
            <p:spPr>
              <a:xfrm>
                <a:off x="6150081" y="1330164"/>
                <a:ext cx="110120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OrgUnit3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A07C727-F02F-411B-81F6-ED20B7C1B408}"/>
                  </a:ext>
                </a:extLst>
              </p:cNvPr>
              <p:cNvSpPr txBox="1"/>
              <p:nvPr/>
            </p:nvSpPr>
            <p:spPr>
              <a:xfrm>
                <a:off x="4901380" y="1507331"/>
                <a:ext cx="96642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NOR3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3B231CC-984E-4370-9ECA-A7928FFDA08A}"/>
                  </a:ext>
                </a:extLst>
              </p:cNvPr>
              <p:cNvSpPr txBox="1"/>
              <p:nvPr/>
            </p:nvSpPr>
            <p:spPr>
              <a:xfrm>
                <a:off x="6426230" y="1516436"/>
                <a:ext cx="83288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SOC3</a:t>
                </a:r>
              </a:p>
            </p:txBody>
          </p:sp>
        </p:grpSp>
        <p:pic>
          <p:nvPicPr>
            <p:cNvPr id="40" name="Picture 2">
              <a:extLst>
                <a:ext uri="{FF2B5EF4-FFF2-40B4-BE49-F238E27FC236}">
                  <a16:creationId xmlns:a16="http://schemas.microsoft.com/office/drawing/2014/main" id="{2A2F5205-05CE-49B9-A414-11D63CDEBF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46807" y="685398"/>
              <a:ext cx="651482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8E74326-1989-41B9-9958-9872EB6841B1}"/>
              </a:ext>
            </a:extLst>
          </p:cNvPr>
          <p:cNvGrpSpPr/>
          <p:nvPr/>
        </p:nvGrpSpPr>
        <p:grpSpPr>
          <a:xfrm>
            <a:off x="628027" y="2358011"/>
            <a:ext cx="2492482" cy="1070989"/>
            <a:chOff x="4891547" y="676279"/>
            <a:chExt cx="2492482" cy="1070989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9160F05-8069-4922-8424-8C2453D2B830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070989"/>
              <a:chOff x="4891547" y="676279"/>
              <a:chExt cx="2492482" cy="1070989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5861559-E832-41FB-88CB-7FC8A7A5E0E1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4BA744C-EC30-419E-B1F7-335F39D17D35}"/>
                  </a:ext>
                </a:extLst>
              </p:cNvPr>
              <p:cNvSpPr txBox="1"/>
              <p:nvPr/>
            </p:nvSpPr>
            <p:spPr>
              <a:xfrm>
                <a:off x="5611760" y="68893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>
                    <a:solidFill>
                      <a:schemeClr val="bg1"/>
                    </a:solidFill>
                  </a:rPr>
                  <a:t>Name2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8348645-15ED-4C60-B414-4211A4411D1B}"/>
                  </a:ext>
                </a:extLst>
              </p:cNvPr>
              <p:cNvSpPr txBox="1"/>
              <p:nvPr/>
            </p:nvSpPr>
            <p:spPr>
              <a:xfrm>
                <a:off x="5493775" y="101444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 smtClean="0">
                    <a:solidFill>
                      <a:schemeClr val="bg1"/>
                    </a:solidFill>
                  </a:rPr>
                  <a:t>Position2</a:t>
                </a:r>
                <a:endParaRPr lang="en-SG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DF00040-870E-4CBF-B300-48257C8D31EB}"/>
                  </a:ext>
                </a:extLst>
              </p:cNvPr>
              <p:cNvSpPr txBox="1"/>
              <p:nvPr/>
            </p:nvSpPr>
            <p:spPr>
              <a:xfrm>
                <a:off x="5493775" y="113594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 smtClean="0">
                    <a:solidFill>
                      <a:schemeClr val="bg1"/>
                    </a:solidFill>
                  </a:rPr>
                  <a:t>Department2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D8D0480B-5C4D-473F-BA5C-F14C57B217C3}"/>
                  </a:ext>
                </a:extLst>
              </p:cNvPr>
              <p:cNvCxnSpPr/>
              <p:nvPr/>
            </p:nvCxnSpPr>
            <p:spPr>
              <a:xfrm>
                <a:off x="4930877" y="134640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6A664C3-25EB-4E32-8D09-DC358D3D39AF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smtClean="0">
                    <a:solidFill>
                      <a:schemeClr val="bg1"/>
                    </a:solidFill>
                  </a:rPr>
                  <a:t>Cost </a:t>
                </a:r>
                <a:r>
                  <a:rPr lang="en-SG" sz="900" dirty="0">
                    <a:solidFill>
                      <a:schemeClr val="bg1"/>
                    </a:solidFill>
                  </a:rPr>
                  <a:t>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Cost2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01564A1-E2AC-4259-961E-B84E578484E7}"/>
                  </a:ext>
                </a:extLst>
              </p:cNvPr>
              <p:cNvSpPr txBox="1"/>
              <p:nvPr/>
            </p:nvSpPr>
            <p:spPr>
              <a:xfrm>
                <a:off x="6150081" y="1330163"/>
                <a:ext cx="111104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OrgUnit2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DE397AB-C16D-4D16-AB8C-7D326F5F7A86}"/>
                  </a:ext>
                </a:extLst>
              </p:cNvPr>
              <p:cNvSpPr txBox="1"/>
              <p:nvPr/>
            </p:nvSpPr>
            <p:spPr>
              <a:xfrm>
                <a:off x="4901380" y="1507331"/>
                <a:ext cx="70792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NOR2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F756FFA-C547-4585-865B-C0C9C72A3425}"/>
                  </a:ext>
                </a:extLst>
              </p:cNvPr>
              <p:cNvSpPr txBox="1"/>
              <p:nvPr/>
            </p:nvSpPr>
            <p:spPr>
              <a:xfrm>
                <a:off x="6439755" y="1516436"/>
                <a:ext cx="81935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SOC2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1B1A63A5-AB89-40D8-A30E-8B47C21FA3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46807" y="685398"/>
              <a:ext cx="651482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4E7F3C5-2C67-4674-9BD4-875F939BD70A}"/>
              </a:ext>
            </a:extLst>
          </p:cNvPr>
          <p:cNvGrpSpPr/>
          <p:nvPr/>
        </p:nvGrpSpPr>
        <p:grpSpPr>
          <a:xfrm>
            <a:off x="6555656" y="2372079"/>
            <a:ext cx="2492482" cy="1070989"/>
            <a:chOff x="4891547" y="676279"/>
            <a:chExt cx="2492482" cy="1070989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C9CD48E-64C5-404A-9FEF-AD1DD182615F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070989"/>
              <a:chOff x="4891547" y="676279"/>
              <a:chExt cx="2492482" cy="1070989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C6163CF5-924D-4F88-806C-8E118587B388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B5346A0-908E-4A80-8611-63A33606BB99}"/>
                  </a:ext>
                </a:extLst>
              </p:cNvPr>
              <p:cNvSpPr txBox="1"/>
              <p:nvPr/>
            </p:nvSpPr>
            <p:spPr>
              <a:xfrm>
                <a:off x="5611760" y="69655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>
                    <a:solidFill>
                      <a:schemeClr val="bg1"/>
                    </a:solidFill>
                  </a:rPr>
                  <a:t>Name4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748C138-3DC6-4B40-8EBD-0A7F812339F5}"/>
                  </a:ext>
                </a:extLst>
              </p:cNvPr>
              <p:cNvSpPr txBox="1"/>
              <p:nvPr/>
            </p:nvSpPr>
            <p:spPr>
              <a:xfrm>
                <a:off x="5493775" y="102587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 smtClean="0">
                    <a:solidFill>
                      <a:schemeClr val="bg1"/>
                    </a:solidFill>
                  </a:rPr>
                  <a:t>Position4</a:t>
                </a:r>
                <a:endParaRPr lang="en-SG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0469FF1-3E8E-4FA1-8AD4-5BF226C0A44F}"/>
                  </a:ext>
                </a:extLst>
              </p:cNvPr>
              <p:cNvSpPr txBox="1"/>
              <p:nvPr/>
            </p:nvSpPr>
            <p:spPr>
              <a:xfrm>
                <a:off x="5493775" y="1149282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 smtClean="0">
                    <a:solidFill>
                      <a:schemeClr val="bg1"/>
                    </a:solidFill>
                  </a:rPr>
                  <a:t>Department4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D3519086-6513-40B5-911C-47291F0DE255}"/>
                  </a:ext>
                </a:extLst>
              </p:cNvPr>
              <p:cNvCxnSpPr/>
              <p:nvPr/>
            </p:nvCxnSpPr>
            <p:spPr>
              <a:xfrm>
                <a:off x="4930877" y="1348313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5E80654-06E0-4E14-9A31-43064B283911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smtClean="0">
                    <a:solidFill>
                      <a:schemeClr val="bg1"/>
                    </a:solidFill>
                  </a:rPr>
                  <a:t>Cost </a:t>
                </a:r>
                <a:r>
                  <a:rPr lang="en-SG" sz="900" dirty="0">
                    <a:solidFill>
                      <a:schemeClr val="bg1"/>
                    </a:solidFill>
                  </a:rPr>
                  <a:t>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Cost4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4BB389C-164B-46BB-9D81-EB7586D65F51}"/>
                  </a:ext>
                </a:extLst>
              </p:cNvPr>
              <p:cNvSpPr txBox="1"/>
              <p:nvPr/>
            </p:nvSpPr>
            <p:spPr>
              <a:xfrm>
                <a:off x="6150080" y="1330164"/>
                <a:ext cx="110986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OrgUnit4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1CB349C-FF43-4AAD-983E-FE9165B14F28}"/>
                  </a:ext>
                </a:extLst>
              </p:cNvPr>
              <p:cNvSpPr txBox="1"/>
              <p:nvPr/>
            </p:nvSpPr>
            <p:spPr>
              <a:xfrm>
                <a:off x="4901379" y="1507331"/>
                <a:ext cx="70792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NOR4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35FB382-A596-44E8-9FE7-2313941FF0CF}"/>
                  </a:ext>
                </a:extLst>
              </p:cNvPr>
              <p:cNvSpPr txBox="1"/>
              <p:nvPr/>
            </p:nvSpPr>
            <p:spPr>
              <a:xfrm>
                <a:off x="6456069" y="1516436"/>
                <a:ext cx="81690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SOC4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55" name="Picture 2">
              <a:extLst>
                <a:ext uri="{FF2B5EF4-FFF2-40B4-BE49-F238E27FC236}">
                  <a16:creationId xmlns:a16="http://schemas.microsoft.com/office/drawing/2014/main" id="{68006A9E-B8A2-4B8A-964A-62AEF51BBB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46807" y="687303"/>
              <a:ext cx="651482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D359D06-41B7-4C3E-93D9-9D856A389966}"/>
              </a:ext>
            </a:extLst>
          </p:cNvPr>
          <p:cNvGrpSpPr/>
          <p:nvPr/>
        </p:nvGrpSpPr>
        <p:grpSpPr>
          <a:xfrm>
            <a:off x="9466008" y="2358011"/>
            <a:ext cx="2492482" cy="1070989"/>
            <a:chOff x="4891547" y="676279"/>
            <a:chExt cx="2492482" cy="1070989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85D3271E-FF38-48AC-AD6F-9CDF560EB91C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070989"/>
              <a:chOff x="4891547" y="676279"/>
              <a:chExt cx="2492482" cy="1070989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5C58723B-472A-477E-A418-7AA014B6B09D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3FB72C0-08EC-400F-B23D-142C2B91E581}"/>
                  </a:ext>
                </a:extLst>
              </p:cNvPr>
              <p:cNvSpPr txBox="1"/>
              <p:nvPr/>
            </p:nvSpPr>
            <p:spPr>
              <a:xfrm>
                <a:off x="5611760" y="69655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>
                    <a:solidFill>
                      <a:schemeClr val="bg1"/>
                    </a:solidFill>
                  </a:rPr>
                  <a:t>Name5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F99E055-96E8-4BF4-96E1-11026DA37E9B}"/>
                  </a:ext>
                </a:extLst>
              </p:cNvPr>
              <p:cNvSpPr txBox="1"/>
              <p:nvPr/>
            </p:nvSpPr>
            <p:spPr>
              <a:xfrm>
                <a:off x="5493775" y="102587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 smtClean="0">
                    <a:solidFill>
                      <a:schemeClr val="bg1"/>
                    </a:solidFill>
                  </a:rPr>
                  <a:t>Position5</a:t>
                </a:r>
                <a:endParaRPr lang="en-SG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B4AF470-7CEC-4491-96E0-898E8FAD6E08}"/>
                  </a:ext>
                </a:extLst>
              </p:cNvPr>
              <p:cNvSpPr txBox="1"/>
              <p:nvPr/>
            </p:nvSpPr>
            <p:spPr>
              <a:xfrm>
                <a:off x="5493775" y="114737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 smtClean="0">
                    <a:solidFill>
                      <a:schemeClr val="bg1"/>
                    </a:solidFill>
                  </a:rPr>
                  <a:t>Department5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F2A21A1A-8348-4EAC-B801-65EEB15337E0}"/>
                  </a:ext>
                </a:extLst>
              </p:cNvPr>
              <p:cNvCxnSpPr/>
              <p:nvPr/>
            </p:nvCxnSpPr>
            <p:spPr>
              <a:xfrm>
                <a:off x="4930877" y="135021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F6B0532F-7170-4904-95F8-C9DF29974FB3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smtClean="0">
                    <a:solidFill>
                      <a:schemeClr val="bg1"/>
                    </a:solidFill>
                  </a:rPr>
                  <a:t>Cost </a:t>
                </a:r>
                <a:r>
                  <a:rPr lang="en-SG" sz="900" dirty="0">
                    <a:solidFill>
                      <a:schemeClr val="bg1"/>
                    </a:solidFill>
                  </a:rPr>
                  <a:t>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Cost5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4EFF54B-FDC4-4D77-B96D-D82490C1D2E0}"/>
                  </a:ext>
                </a:extLst>
              </p:cNvPr>
              <p:cNvSpPr txBox="1"/>
              <p:nvPr/>
            </p:nvSpPr>
            <p:spPr>
              <a:xfrm>
                <a:off x="6025385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OrgUnit5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B0B99E0-65FB-4040-A9D0-A0A38AB48096}"/>
                  </a:ext>
                </a:extLst>
              </p:cNvPr>
              <p:cNvSpPr txBox="1"/>
              <p:nvPr/>
            </p:nvSpPr>
            <p:spPr>
              <a:xfrm>
                <a:off x="4901380" y="1507331"/>
                <a:ext cx="71038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NOR5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08A28180-CDE7-43C8-AC72-5018A07E9FFA}"/>
                  </a:ext>
                </a:extLst>
              </p:cNvPr>
              <p:cNvSpPr txBox="1"/>
              <p:nvPr/>
            </p:nvSpPr>
            <p:spPr>
              <a:xfrm>
                <a:off x="6428359" y="1516436"/>
                <a:ext cx="81690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SOC5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68" name="Picture 2">
              <a:extLst>
                <a:ext uri="{FF2B5EF4-FFF2-40B4-BE49-F238E27FC236}">
                  <a16:creationId xmlns:a16="http://schemas.microsoft.com/office/drawing/2014/main" id="{4DBA953C-8C74-4EE6-8DEC-CC9FDF3036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46807" y="689208"/>
              <a:ext cx="651482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AD91C04C-0447-4FDA-8B21-3B96DC297E2E}"/>
              </a:ext>
            </a:extLst>
          </p:cNvPr>
          <p:cNvCxnSpPr>
            <a:stCxn id="6" idx="2"/>
            <a:endCxn id="41" idx="0"/>
          </p:cNvCxnSpPr>
          <p:nvPr/>
        </p:nvCxnSpPr>
        <p:spPr>
          <a:xfrm rot="5400000">
            <a:off x="5011692" y="1302027"/>
            <a:ext cx="828969" cy="12757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1E3FCDBC-A7C7-4144-AC93-969928EB0050}"/>
              </a:ext>
            </a:extLst>
          </p:cNvPr>
          <p:cNvCxnSpPr>
            <a:stCxn id="6" idx="2"/>
            <a:endCxn id="70" idx="0"/>
          </p:cNvCxnSpPr>
          <p:nvPr/>
        </p:nvCxnSpPr>
        <p:spPr>
          <a:xfrm rot="16200000" flipH="1">
            <a:off x="8111038" y="-521583"/>
            <a:ext cx="852871" cy="49468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599602E-9BDE-4BA9-94A9-1E2D38CE5971}"/>
              </a:ext>
            </a:extLst>
          </p:cNvPr>
          <p:cNvCxnSpPr>
            <a:stCxn id="6" idx="2"/>
            <a:endCxn id="30" idx="0"/>
          </p:cNvCxnSpPr>
          <p:nvPr/>
        </p:nvCxnSpPr>
        <p:spPr>
          <a:xfrm rot="5400000">
            <a:off x="3531962" y="-174071"/>
            <a:ext cx="832600" cy="42315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0C423D9D-A489-4CF1-ADFF-B82EC8AA36A0}"/>
              </a:ext>
            </a:extLst>
          </p:cNvPr>
          <p:cNvCxnSpPr>
            <a:stCxn id="6" idx="2"/>
            <a:endCxn id="56" idx="0"/>
          </p:cNvCxnSpPr>
          <p:nvPr/>
        </p:nvCxnSpPr>
        <p:spPr>
          <a:xfrm rot="16200000" flipH="1">
            <a:off x="6488742" y="1100712"/>
            <a:ext cx="846668" cy="16960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267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roup 165">
            <a:extLst>
              <a:ext uri="{FF2B5EF4-FFF2-40B4-BE49-F238E27FC236}">
                <a16:creationId xmlns:a16="http://schemas.microsoft.com/office/drawing/2014/main" id="{4F4B98AB-4138-4E28-9F97-3F9D4C459A03}"/>
              </a:ext>
            </a:extLst>
          </p:cNvPr>
          <p:cNvGrpSpPr/>
          <p:nvPr/>
        </p:nvGrpSpPr>
        <p:grpSpPr>
          <a:xfrm>
            <a:off x="5007071" y="463527"/>
            <a:ext cx="2492482" cy="1209489"/>
            <a:chOff x="4891547" y="676279"/>
            <a:chExt cx="2492482" cy="1209489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AED0DFD3-1896-4492-9F9F-3FC9D884B0CB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209489"/>
              <a:chOff x="4891547" y="676279"/>
              <a:chExt cx="2492482" cy="1209489"/>
            </a:xfrm>
          </p:grpSpPr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660E0A7F-B2D5-416F-8AE6-3608C02E4649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369BEC2C-E5B7-43C2-B632-ABCE4D03240E}"/>
                  </a:ext>
                </a:extLst>
              </p:cNvPr>
              <p:cNvSpPr txBox="1"/>
              <p:nvPr/>
            </p:nvSpPr>
            <p:spPr>
              <a:xfrm>
                <a:off x="5597905" y="70279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 smtClean="0">
                    <a:solidFill>
                      <a:schemeClr val="bg1"/>
                    </a:solidFill>
                  </a:rPr>
                  <a:t>Name1</a:t>
                </a:r>
                <a:endParaRPr lang="en-SG" sz="10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034672A7-946F-4CC2-A5D4-07FB9C5A61B8}"/>
                  </a:ext>
                </a:extLst>
              </p:cNvPr>
              <p:cNvSpPr txBox="1"/>
              <p:nvPr/>
            </p:nvSpPr>
            <p:spPr>
              <a:xfrm>
                <a:off x="5493775" y="101571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 smtClean="0">
                    <a:solidFill>
                      <a:schemeClr val="bg1"/>
                    </a:solidFill>
                  </a:rPr>
                  <a:t>Position1</a:t>
                </a:r>
                <a:endParaRPr lang="en-SG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9395A4ED-93D9-40CF-81BA-222388392813}"/>
                  </a:ext>
                </a:extLst>
              </p:cNvPr>
              <p:cNvSpPr txBox="1"/>
              <p:nvPr/>
            </p:nvSpPr>
            <p:spPr>
              <a:xfrm>
                <a:off x="5493775" y="114102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>
                    <a:solidFill>
                      <a:schemeClr val="bg1"/>
                    </a:solidFill>
                  </a:rPr>
                  <a:t>Department1</a:t>
                </a:r>
              </a:p>
            </p:txBody>
          </p: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B00CE4EC-8571-4902-8506-80AF898CA3E6}"/>
                  </a:ext>
                </a:extLst>
              </p:cNvPr>
              <p:cNvCxnSpPr/>
              <p:nvPr/>
            </p:nvCxnSpPr>
            <p:spPr>
              <a:xfrm>
                <a:off x="4930877" y="134767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9D8BF949-B90C-4F87-ADDD-3ADF16D63EB4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smtClean="0">
                    <a:solidFill>
                      <a:schemeClr val="bg1"/>
                    </a:solidFill>
                  </a:rPr>
                  <a:t>Cost </a:t>
                </a:r>
                <a:r>
                  <a:rPr lang="en-SG" sz="900" dirty="0">
                    <a:solidFill>
                      <a:schemeClr val="bg1"/>
                    </a:solidFill>
                  </a:rPr>
                  <a:t>: Cost1</a:t>
                </a:r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42013E05-EB3A-4E32-856F-AB17BD87A9F0}"/>
                  </a:ext>
                </a:extLst>
              </p:cNvPr>
              <p:cNvSpPr txBox="1"/>
              <p:nvPr/>
            </p:nvSpPr>
            <p:spPr>
              <a:xfrm>
                <a:off x="6011530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OrgUnit1</a:t>
                </a:r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A52629BF-8CC5-47C0-A392-F4F881553C27}"/>
                  </a:ext>
                </a:extLst>
              </p:cNvPr>
              <p:cNvSpPr txBox="1"/>
              <p:nvPr/>
            </p:nvSpPr>
            <p:spPr>
              <a:xfrm>
                <a:off x="4901379" y="1507331"/>
                <a:ext cx="82590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NOR1</a:t>
                </a: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5A829D78-0638-46D7-A68D-91AE6F9C63A7}"/>
                  </a:ext>
                </a:extLst>
              </p:cNvPr>
              <p:cNvSpPr txBox="1"/>
              <p:nvPr/>
            </p:nvSpPr>
            <p:spPr>
              <a:xfrm>
                <a:off x="6402124" y="1516436"/>
                <a:ext cx="835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SOC1</a:t>
                </a:r>
              </a:p>
              <a:p>
                <a:pPr algn="r"/>
                <a:endParaRPr lang="en-SG" sz="9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68" name="Picture 2" descr="1" title="1">
              <a:extLst>
                <a:ext uri="{FF2B5EF4-FFF2-40B4-BE49-F238E27FC236}">
                  <a16:creationId xmlns:a16="http://schemas.microsoft.com/office/drawing/2014/main" id="{6564E2E3-B3F7-4AF1-9C2F-087AC96C05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46807" y="686033"/>
              <a:ext cx="651482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E03E6077-C0C2-46EB-BB82-EE20FCCB95D1}"/>
              </a:ext>
            </a:extLst>
          </p:cNvPr>
          <p:cNvGrpSpPr/>
          <p:nvPr/>
        </p:nvGrpSpPr>
        <p:grpSpPr>
          <a:xfrm>
            <a:off x="3583855" y="2368452"/>
            <a:ext cx="2492482" cy="1209489"/>
            <a:chOff x="4891547" y="676279"/>
            <a:chExt cx="2492482" cy="1209489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24400541-BC82-4012-8A63-F7E6EEEEA9F0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209489"/>
              <a:chOff x="4891547" y="676279"/>
              <a:chExt cx="2492482" cy="1209489"/>
            </a:xfrm>
          </p:grpSpPr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CE5EE759-36D7-4EF5-87E4-D3F0160EE7F1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8BB3B838-91C9-4B78-9BDE-1888BAE141A6}"/>
                  </a:ext>
                </a:extLst>
              </p:cNvPr>
              <p:cNvSpPr txBox="1"/>
              <p:nvPr/>
            </p:nvSpPr>
            <p:spPr>
              <a:xfrm>
                <a:off x="5611760" y="69655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>
                    <a:solidFill>
                      <a:schemeClr val="bg1"/>
                    </a:solidFill>
                  </a:rPr>
                  <a:t>Name3</a:t>
                </a:r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65C82BD3-8DDF-47A7-ADD0-C74FA57800B5}"/>
                  </a:ext>
                </a:extLst>
              </p:cNvPr>
              <p:cNvSpPr txBox="1"/>
              <p:nvPr/>
            </p:nvSpPr>
            <p:spPr>
              <a:xfrm>
                <a:off x="5493775" y="101571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 smtClean="0">
                    <a:solidFill>
                      <a:schemeClr val="bg1"/>
                    </a:solidFill>
                  </a:rPr>
                  <a:t>Position3</a:t>
                </a:r>
                <a:endParaRPr lang="en-SG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5AB10072-5E1C-45F1-854A-8FEECA53469C}"/>
                  </a:ext>
                </a:extLst>
              </p:cNvPr>
              <p:cNvSpPr txBox="1"/>
              <p:nvPr/>
            </p:nvSpPr>
            <p:spPr>
              <a:xfrm>
                <a:off x="5493775" y="114102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 smtClean="0">
                    <a:solidFill>
                      <a:schemeClr val="bg1"/>
                    </a:solidFill>
                  </a:rPr>
                  <a:t>Department3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77B2A741-0CA9-47D6-8718-1EB95008B1CA}"/>
                  </a:ext>
                </a:extLst>
              </p:cNvPr>
              <p:cNvCxnSpPr/>
              <p:nvPr/>
            </p:nvCxnSpPr>
            <p:spPr>
              <a:xfrm>
                <a:off x="4930877" y="135021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6BD570CE-F411-4F15-A127-8F38A2B297D8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smtClean="0">
                    <a:solidFill>
                      <a:schemeClr val="bg1"/>
                    </a:solidFill>
                  </a:rPr>
                  <a:t>Cost </a:t>
                </a:r>
                <a:r>
                  <a:rPr lang="en-SG" sz="900" dirty="0">
                    <a:solidFill>
                      <a:schemeClr val="bg1"/>
                    </a:solidFill>
                  </a:rPr>
                  <a:t>: Cost3</a:t>
                </a:r>
              </a:p>
            </p:txBody>
          </p: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1A057405-883F-42CA-A866-3B352FA05C3D}"/>
                  </a:ext>
                </a:extLst>
              </p:cNvPr>
              <p:cNvSpPr txBox="1"/>
              <p:nvPr/>
            </p:nvSpPr>
            <p:spPr>
              <a:xfrm>
                <a:off x="5997675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OrgUnit3</a:t>
                </a:r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4A07C727-F02F-411B-81F6-ED20B7C1B408}"/>
                  </a:ext>
                </a:extLst>
              </p:cNvPr>
              <p:cNvSpPr txBox="1"/>
              <p:nvPr/>
            </p:nvSpPr>
            <p:spPr>
              <a:xfrm>
                <a:off x="4901380" y="1507331"/>
                <a:ext cx="79641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NOR3</a:t>
                </a:r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73B231CC-984E-4370-9ECA-A7928FFDA08A}"/>
                  </a:ext>
                </a:extLst>
              </p:cNvPr>
              <p:cNvSpPr txBox="1"/>
              <p:nvPr/>
            </p:nvSpPr>
            <p:spPr>
              <a:xfrm>
                <a:off x="6411588" y="1516436"/>
                <a:ext cx="8198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SOC3</a:t>
                </a:r>
              </a:p>
              <a:p>
                <a:pPr algn="r"/>
                <a:endParaRPr lang="en-SG" sz="9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80" name="Picture 2" descr="3" title="3">
              <a:extLst>
                <a:ext uri="{FF2B5EF4-FFF2-40B4-BE49-F238E27FC236}">
                  <a16:creationId xmlns:a16="http://schemas.microsoft.com/office/drawing/2014/main" id="{2A2F5205-05CE-49B9-A414-11D63CDEBF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46807" y="688573"/>
              <a:ext cx="651482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28E74326-1989-41B9-9958-9872EB6841B1}"/>
              </a:ext>
            </a:extLst>
          </p:cNvPr>
          <p:cNvGrpSpPr/>
          <p:nvPr/>
        </p:nvGrpSpPr>
        <p:grpSpPr>
          <a:xfrm>
            <a:off x="566420" y="2363370"/>
            <a:ext cx="2554089" cy="1076069"/>
            <a:chOff x="4891547" y="681689"/>
            <a:chExt cx="2492482" cy="1065578"/>
          </a:xfrm>
        </p:grpSpPr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09160F05-8069-4922-8424-8C2453D2B830}"/>
                </a:ext>
              </a:extLst>
            </p:cNvPr>
            <p:cNvGrpSpPr/>
            <p:nvPr/>
          </p:nvGrpSpPr>
          <p:grpSpPr>
            <a:xfrm>
              <a:off x="4891547" y="681689"/>
              <a:ext cx="2492482" cy="1065578"/>
              <a:chOff x="4891547" y="681689"/>
              <a:chExt cx="2492482" cy="1065578"/>
            </a:xfrm>
          </p:grpSpPr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65861559-E832-41FB-88CB-7FC8A7A5E0E1}"/>
                  </a:ext>
                </a:extLst>
              </p:cNvPr>
              <p:cNvSpPr/>
              <p:nvPr/>
            </p:nvSpPr>
            <p:spPr>
              <a:xfrm>
                <a:off x="4930950" y="681689"/>
                <a:ext cx="2330245" cy="1065578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B4BA744C-EC30-419E-B1F7-335F39D17D35}"/>
                  </a:ext>
                </a:extLst>
              </p:cNvPr>
              <p:cNvSpPr txBox="1"/>
              <p:nvPr/>
            </p:nvSpPr>
            <p:spPr>
              <a:xfrm>
                <a:off x="5611760" y="696698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>
                    <a:solidFill>
                      <a:schemeClr val="bg1"/>
                    </a:solidFill>
                  </a:rPr>
                  <a:t>Name2</a:t>
                </a:r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B8348645-15ED-4C60-B414-4211A4411D1B}"/>
                  </a:ext>
                </a:extLst>
              </p:cNvPr>
              <p:cNvSpPr txBox="1"/>
              <p:nvPr/>
            </p:nvSpPr>
            <p:spPr>
              <a:xfrm>
                <a:off x="5493775" y="101571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 smtClean="0">
                    <a:solidFill>
                      <a:schemeClr val="bg1"/>
                    </a:solidFill>
                  </a:rPr>
                  <a:t>Position2</a:t>
                </a:r>
                <a:endParaRPr lang="en-SG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3DF00040-870E-4CBF-B300-48257C8D31EB}"/>
                  </a:ext>
                </a:extLst>
              </p:cNvPr>
              <p:cNvSpPr txBox="1"/>
              <p:nvPr/>
            </p:nvSpPr>
            <p:spPr>
              <a:xfrm>
                <a:off x="5493775" y="114102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 smtClean="0">
                    <a:solidFill>
                      <a:schemeClr val="bg1"/>
                    </a:solidFill>
                  </a:rPr>
                  <a:t>Department2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D8D0480B-5C4D-473F-BA5C-F14C57B217C3}"/>
                  </a:ext>
                </a:extLst>
              </p:cNvPr>
              <p:cNvCxnSpPr/>
              <p:nvPr/>
            </p:nvCxnSpPr>
            <p:spPr>
              <a:xfrm>
                <a:off x="4930877" y="135021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26A664C3-25EB-4E32-8D09-DC358D3D39AF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smtClean="0">
                    <a:solidFill>
                      <a:schemeClr val="bg1"/>
                    </a:solidFill>
                  </a:rPr>
                  <a:t>Cost </a:t>
                </a:r>
                <a:r>
                  <a:rPr lang="en-SG" sz="900" dirty="0">
                    <a:solidFill>
                      <a:schemeClr val="bg1"/>
                    </a:solidFill>
                  </a:rPr>
                  <a:t>: Cost2</a:t>
                </a:r>
              </a:p>
            </p:txBody>
          </p: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A01564A1-E2AC-4259-961E-B84E578484E7}"/>
                  </a:ext>
                </a:extLst>
              </p:cNvPr>
              <p:cNvSpPr txBox="1"/>
              <p:nvPr/>
            </p:nvSpPr>
            <p:spPr>
              <a:xfrm>
                <a:off x="6014872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OrgUnit2</a:t>
                </a:r>
              </a:p>
            </p:txBody>
          </p:sp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BDE397AB-C16D-4D16-AB8C-7D326F5F7A86}"/>
                  </a:ext>
                </a:extLst>
              </p:cNvPr>
              <p:cNvSpPr txBox="1"/>
              <p:nvPr/>
            </p:nvSpPr>
            <p:spPr>
              <a:xfrm>
                <a:off x="4901380" y="1507331"/>
                <a:ext cx="836107" cy="228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NOR2</a:t>
                </a:r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4F756FFA-C547-4585-865B-C0C9C72A3425}"/>
                  </a:ext>
                </a:extLst>
              </p:cNvPr>
              <p:cNvSpPr txBox="1"/>
              <p:nvPr/>
            </p:nvSpPr>
            <p:spPr>
              <a:xfrm>
                <a:off x="6424957" y="1516436"/>
                <a:ext cx="832487" cy="228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SOC2</a:t>
                </a:r>
              </a:p>
            </p:txBody>
          </p:sp>
        </p:grpSp>
        <p:pic>
          <p:nvPicPr>
            <p:cNvPr id="192" name="Picture 2" descr="2" title="2">
              <a:extLst>
                <a:ext uri="{FF2B5EF4-FFF2-40B4-BE49-F238E27FC236}">
                  <a16:creationId xmlns:a16="http://schemas.microsoft.com/office/drawing/2014/main" id="{1B1A63A5-AB89-40D8-A30E-8B47C21FA3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46807" y="693603"/>
              <a:ext cx="651482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34E7F3C5-2C67-4674-9BD4-875F939BD70A}"/>
              </a:ext>
            </a:extLst>
          </p:cNvPr>
          <p:cNvGrpSpPr/>
          <p:nvPr/>
        </p:nvGrpSpPr>
        <p:grpSpPr>
          <a:xfrm>
            <a:off x="6555656" y="2358011"/>
            <a:ext cx="2492482" cy="1209489"/>
            <a:chOff x="4891547" y="676279"/>
            <a:chExt cx="2492482" cy="1209489"/>
          </a:xfrm>
        </p:grpSpPr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7C9CD48E-64C5-404A-9FEF-AD1DD182615F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209489"/>
              <a:chOff x="4891547" y="676279"/>
              <a:chExt cx="2492482" cy="1209489"/>
            </a:xfrm>
          </p:grpSpPr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C6163CF5-924D-4F88-806C-8E118587B388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CB5346A0-908E-4A80-8611-63A33606BB99}"/>
                  </a:ext>
                </a:extLst>
              </p:cNvPr>
              <p:cNvSpPr txBox="1"/>
              <p:nvPr/>
            </p:nvSpPr>
            <p:spPr>
              <a:xfrm>
                <a:off x="5611760" y="69655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>
                    <a:solidFill>
                      <a:schemeClr val="bg1"/>
                    </a:solidFill>
                  </a:rPr>
                  <a:t>Name4</a:t>
                </a:r>
              </a:p>
            </p:txBody>
          </p:sp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1748C138-3DC6-4B40-8EBD-0A7F812339F5}"/>
                  </a:ext>
                </a:extLst>
              </p:cNvPr>
              <p:cNvSpPr txBox="1"/>
              <p:nvPr/>
            </p:nvSpPr>
            <p:spPr>
              <a:xfrm>
                <a:off x="5493775" y="101317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 smtClean="0">
                    <a:solidFill>
                      <a:schemeClr val="bg1"/>
                    </a:solidFill>
                  </a:rPr>
                  <a:t>Position4</a:t>
                </a:r>
                <a:endParaRPr lang="en-SG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B0469FF1-3E8E-4FA1-8AD4-5BF226C0A44F}"/>
                  </a:ext>
                </a:extLst>
              </p:cNvPr>
              <p:cNvSpPr txBox="1"/>
              <p:nvPr/>
            </p:nvSpPr>
            <p:spPr>
              <a:xfrm>
                <a:off x="5493775" y="113848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 smtClean="0">
                    <a:solidFill>
                      <a:schemeClr val="bg1"/>
                    </a:solidFill>
                  </a:rPr>
                  <a:t>Department4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D3519086-6513-40B5-911C-47291F0DE255}"/>
                  </a:ext>
                </a:extLst>
              </p:cNvPr>
              <p:cNvCxnSpPr/>
              <p:nvPr/>
            </p:nvCxnSpPr>
            <p:spPr>
              <a:xfrm>
                <a:off x="4930877" y="135021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25E80654-06E0-4E14-9A31-43064B283911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smtClean="0">
                    <a:solidFill>
                      <a:schemeClr val="bg1"/>
                    </a:solidFill>
                  </a:rPr>
                  <a:t>Cost </a:t>
                </a:r>
                <a:r>
                  <a:rPr lang="en-SG" sz="900" dirty="0">
                    <a:solidFill>
                      <a:schemeClr val="bg1"/>
                    </a:solidFill>
                  </a:rPr>
                  <a:t>: Cost4</a:t>
                </a:r>
              </a:p>
            </p:txBody>
          </p:sp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84BB389C-164B-46BB-9D81-EB7586D65F51}"/>
                  </a:ext>
                </a:extLst>
              </p:cNvPr>
              <p:cNvSpPr txBox="1"/>
              <p:nvPr/>
            </p:nvSpPr>
            <p:spPr>
              <a:xfrm>
                <a:off x="6011530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OrgUnit4</a:t>
                </a:r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61CB349C-FF43-4AAD-983E-FE9165B14F28}"/>
                  </a:ext>
                </a:extLst>
              </p:cNvPr>
              <p:cNvSpPr txBox="1"/>
              <p:nvPr/>
            </p:nvSpPr>
            <p:spPr>
              <a:xfrm>
                <a:off x="4901380" y="1507331"/>
                <a:ext cx="84065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NOR4</a:t>
                </a:r>
              </a:p>
            </p:txBody>
          </p:sp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435FB382-A596-44E8-9FE7-2313941FF0CF}"/>
                  </a:ext>
                </a:extLst>
              </p:cNvPr>
              <p:cNvSpPr txBox="1"/>
              <p:nvPr/>
            </p:nvSpPr>
            <p:spPr>
              <a:xfrm>
                <a:off x="6426005" y="1516436"/>
                <a:ext cx="819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SOC4</a:t>
                </a:r>
              </a:p>
              <a:p>
                <a:pPr algn="r"/>
                <a:endParaRPr lang="en-SG" sz="9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204" name="Picture 2" descr="4" title="4">
              <a:extLst>
                <a:ext uri="{FF2B5EF4-FFF2-40B4-BE49-F238E27FC236}">
                  <a16:creationId xmlns:a16="http://schemas.microsoft.com/office/drawing/2014/main" id="{68006A9E-B8A2-4B8A-964A-62AEF51BBB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46807" y="702428"/>
              <a:ext cx="651482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3D359D06-41B7-4C3E-93D9-9D856A389966}"/>
              </a:ext>
            </a:extLst>
          </p:cNvPr>
          <p:cNvGrpSpPr/>
          <p:nvPr/>
        </p:nvGrpSpPr>
        <p:grpSpPr>
          <a:xfrm>
            <a:off x="9466008" y="2358011"/>
            <a:ext cx="2492482" cy="1070989"/>
            <a:chOff x="4891547" y="676279"/>
            <a:chExt cx="2492482" cy="1070989"/>
          </a:xfrm>
        </p:grpSpPr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85D3271E-FF38-48AC-AD6F-9CDF560EB91C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070989"/>
              <a:chOff x="4891547" y="676279"/>
              <a:chExt cx="2492482" cy="1070989"/>
            </a:xfrm>
          </p:grpSpPr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5C58723B-472A-477E-A418-7AA014B6B09D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B3FB72C0-08EC-400F-B23D-142C2B91E581}"/>
                  </a:ext>
                </a:extLst>
              </p:cNvPr>
              <p:cNvSpPr txBox="1"/>
              <p:nvPr/>
            </p:nvSpPr>
            <p:spPr>
              <a:xfrm>
                <a:off x="5611760" y="68893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>
                    <a:solidFill>
                      <a:schemeClr val="bg1"/>
                    </a:solidFill>
                  </a:rPr>
                  <a:t>Name5</a:t>
                </a:r>
              </a:p>
            </p:txBody>
          </p:sp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4F99E055-96E8-4BF4-96E1-11026DA37E9B}"/>
                  </a:ext>
                </a:extLst>
              </p:cNvPr>
              <p:cNvSpPr txBox="1"/>
              <p:nvPr/>
            </p:nvSpPr>
            <p:spPr>
              <a:xfrm>
                <a:off x="5493775" y="101317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 smtClean="0">
                    <a:solidFill>
                      <a:schemeClr val="bg1"/>
                    </a:solidFill>
                  </a:rPr>
                  <a:t>Position5</a:t>
                </a:r>
                <a:endParaRPr lang="en-SG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6B4AF470-7CEC-4491-96E0-898E8FAD6E08}"/>
                  </a:ext>
                </a:extLst>
              </p:cNvPr>
              <p:cNvSpPr txBox="1"/>
              <p:nvPr/>
            </p:nvSpPr>
            <p:spPr>
              <a:xfrm>
                <a:off x="5493775" y="113848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 smtClean="0">
                    <a:solidFill>
                      <a:schemeClr val="bg1"/>
                    </a:solidFill>
                  </a:rPr>
                  <a:t>Department5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F2A21A1A-8348-4EAC-B801-65EEB15337E0}"/>
                  </a:ext>
                </a:extLst>
              </p:cNvPr>
              <p:cNvCxnSpPr/>
              <p:nvPr/>
            </p:nvCxnSpPr>
            <p:spPr>
              <a:xfrm>
                <a:off x="4930877" y="135021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F6B0532F-7170-4904-95F8-C9DF29974FB3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smtClean="0">
                    <a:solidFill>
                      <a:schemeClr val="bg1"/>
                    </a:solidFill>
                  </a:rPr>
                  <a:t>Cost </a:t>
                </a:r>
                <a:r>
                  <a:rPr lang="en-SG" sz="900" dirty="0">
                    <a:solidFill>
                      <a:schemeClr val="bg1"/>
                    </a:solidFill>
                  </a:rPr>
                  <a:t>: Cost5</a:t>
                </a:r>
              </a:p>
            </p:txBody>
          </p:sp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54EFF54B-FDC4-4D77-B96D-D82490C1D2E0}"/>
                  </a:ext>
                </a:extLst>
              </p:cNvPr>
              <p:cNvSpPr txBox="1"/>
              <p:nvPr/>
            </p:nvSpPr>
            <p:spPr>
              <a:xfrm>
                <a:off x="5997675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OrgUnit5</a:t>
                </a:r>
              </a:p>
            </p:txBody>
          </p:sp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BB0B99E0-65FB-4040-A9D0-A0A38AB48096}"/>
                  </a:ext>
                </a:extLst>
              </p:cNvPr>
              <p:cNvSpPr txBox="1"/>
              <p:nvPr/>
            </p:nvSpPr>
            <p:spPr>
              <a:xfrm>
                <a:off x="4901380" y="1507331"/>
                <a:ext cx="71038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NOR5</a:t>
                </a:r>
              </a:p>
            </p:txBody>
          </p:sp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08A28180-CDE7-43C8-AC72-5018A07E9FFA}"/>
                  </a:ext>
                </a:extLst>
              </p:cNvPr>
              <p:cNvSpPr txBox="1"/>
              <p:nvPr/>
            </p:nvSpPr>
            <p:spPr>
              <a:xfrm>
                <a:off x="6404344" y="1516436"/>
                <a:ext cx="82706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SOC5</a:t>
                </a:r>
              </a:p>
            </p:txBody>
          </p:sp>
        </p:grpSp>
        <p:pic>
          <p:nvPicPr>
            <p:cNvPr id="216" name="Picture 2" descr="5" title="5">
              <a:extLst>
                <a:ext uri="{FF2B5EF4-FFF2-40B4-BE49-F238E27FC236}">
                  <a16:creationId xmlns:a16="http://schemas.microsoft.com/office/drawing/2014/main" id="{4DBA953C-8C74-4EE6-8DEC-CC9FDF3036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46807" y="702428"/>
              <a:ext cx="651482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26" name="Connector: Elbow 2">
            <a:extLst>
              <a:ext uri="{FF2B5EF4-FFF2-40B4-BE49-F238E27FC236}">
                <a16:creationId xmlns:a16="http://schemas.microsoft.com/office/drawing/2014/main" id="{AD91C04C-0447-4FDA-8B21-3B96DC297E2E}"/>
              </a:ext>
            </a:extLst>
          </p:cNvPr>
          <p:cNvCxnSpPr>
            <a:stCxn id="169" idx="2"/>
            <a:endCxn id="181" idx="0"/>
          </p:cNvCxnSpPr>
          <p:nvPr/>
        </p:nvCxnSpPr>
        <p:spPr>
          <a:xfrm rot="5400000">
            <a:off x="5078396" y="1235323"/>
            <a:ext cx="843041" cy="1423216"/>
          </a:xfrm>
          <a:prstGeom prst="bentConnector3">
            <a:avLst>
              <a:gd name="adj1" fmla="val 511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7">
            <a:extLst>
              <a:ext uri="{FF2B5EF4-FFF2-40B4-BE49-F238E27FC236}">
                <a16:creationId xmlns:a16="http://schemas.microsoft.com/office/drawing/2014/main" id="{1E3FCDBC-A7C7-4144-AC93-969928EB0050}"/>
              </a:ext>
            </a:extLst>
          </p:cNvPr>
          <p:cNvCxnSpPr>
            <a:stCxn id="169" idx="2"/>
            <a:endCxn id="218" idx="0"/>
          </p:cNvCxnSpPr>
          <p:nvPr/>
        </p:nvCxnSpPr>
        <p:spPr>
          <a:xfrm rot="16200000" flipH="1">
            <a:off x="8188588" y="-451653"/>
            <a:ext cx="845251" cy="47993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onnector: Elbow 15">
            <a:extLst>
              <a:ext uri="{FF2B5EF4-FFF2-40B4-BE49-F238E27FC236}">
                <a16:creationId xmlns:a16="http://schemas.microsoft.com/office/drawing/2014/main" id="{3599602E-9BDE-4BA9-94A9-1E2D38CE5971}"/>
              </a:ext>
            </a:extLst>
          </p:cNvPr>
          <p:cNvCxnSpPr>
            <a:stCxn id="169" idx="2"/>
            <a:endCxn id="193" idx="0"/>
          </p:cNvCxnSpPr>
          <p:nvPr/>
        </p:nvCxnSpPr>
        <p:spPr>
          <a:xfrm rot="5400000">
            <a:off x="3587142" y="-261013"/>
            <a:ext cx="837959" cy="44108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onnector: Elbow 23">
            <a:extLst>
              <a:ext uri="{FF2B5EF4-FFF2-40B4-BE49-F238E27FC236}">
                <a16:creationId xmlns:a16="http://schemas.microsoft.com/office/drawing/2014/main" id="{0C423D9D-A489-4CF1-ADFF-B82EC8AA36A0}"/>
              </a:ext>
            </a:extLst>
          </p:cNvPr>
          <p:cNvCxnSpPr>
            <a:cxnSpLocks/>
          </p:cNvCxnSpPr>
          <p:nvPr/>
        </p:nvCxnSpPr>
        <p:spPr>
          <a:xfrm rot="16200000" flipH="1">
            <a:off x="6569516" y="1167418"/>
            <a:ext cx="832600" cy="1548585"/>
          </a:xfrm>
          <a:prstGeom prst="bentConnector3">
            <a:avLst>
              <a:gd name="adj1" fmla="val 523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3F4E2366-4838-4D2C-A6F0-D3110BA91C4A}"/>
              </a:ext>
            </a:extLst>
          </p:cNvPr>
          <p:cNvGrpSpPr/>
          <p:nvPr/>
        </p:nvGrpSpPr>
        <p:grpSpPr>
          <a:xfrm>
            <a:off x="5007071" y="3883962"/>
            <a:ext cx="2492482" cy="1209489"/>
            <a:chOff x="4891547" y="676279"/>
            <a:chExt cx="2492482" cy="1209489"/>
          </a:xfrm>
        </p:grpSpPr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897F3526-599C-4C48-BC3C-FE23447A01EF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209489"/>
              <a:chOff x="4891547" y="676279"/>
              <a:chExt cx="2492482" cy="1209489"/>
            </a:xfrm>
          </p:grpSpPr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97E5ED24-1567-46DC-ABA0-D08833D3F342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FBB3FA90-43B2-43BF-A0B7-C99A03A95E28}"/>
                  </a:ext>
                </a:extLst>
              </p:cNvPr>
              <p:cNvSpPr txBox="1"/>
              <p:nvPr/>
            </p:nvSpPr>
            <p:spPr>
              <a:xfrm>
                <a:off x="5611760" y="69655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 smtClean="0">
                    <a:solidFill>
                      <a:schemeClr val="bg1"/>
                    </a:solidFill>
                  </a:rPr>
                  <a:t>Name6</a:t>
                </a:r>
                <a:endParaRPr lang="en-SG" sz="10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79E1FCF8-308F-4430-85ED-EB401835EB81}"/>
                  </a:ext>
                </a:extLst>
              </p:cNvPr>
              <p:cNvSpPr txBox="1"/>
              <p:nvPr/>
            </p:nvSpPr>
            <p:spPr>
              <a:xfrm>
                <a:off x="5493775" y="101317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 smtClean="0">
                    <a:solidFill>
                      <a:schemeClr val="bg1"/>
                    </a:solidFill>
                  </a:rPr>
                  <a:t>Position6</a:t>
                </a:r>
                <a:endParaRPr lang="en-SG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3FE670CF-766A-4798-B919-896F51189B27}"/>
                  </a:ext>
                </a:extLst>
              </p:cNvPr>
              <p:cNvSpPr txBox="1"/>
              <p:nvPr/>
            </p:nvSpPr>
            <p:spPr>
              <a:xfrm>
                <a:off x="5493775" y="113594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 smtClean="0">
                    <a:solidFill>
                      <a:schemeClr val="bg1"/>
                    </a:solidFill>
                  </a:rPr>
                  <a:t>Department6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55DFCA51-E99A-4C31-8717-ADA091AFB76B}"/>
                  </a:ext>
                </a:extLst>
              </p:cNvPr>
              <p:cNvCxnSpPr/>
              <p:nvPr/>
            </p:nvCxnSpPr>
            <p:spPr>
              <a:xfrm>
                <a:off x="4930877" y="134767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47459DC3-12DE-45C5-9564-6FE8C5577AF6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smtClean="0">
                    <a:solidFill>
                      <a:schemeClr val="bg1"/>
                    </a:solidFill>
                  </a:rPr>
                  <a:t>Cost </a:t>
                </a:r>
                <a:r>
                  <a:rPr lang="en-SG" sz="900" dirty="0">
                    <a:solidFill>
                      <a:schemeClr val="bg1"/>
                    </a:solidFill>
                  </a:rPr>
                  <a:t>: Cost6</a:t>
                </a:r>
              </a:p>
            </p:txBody>
          </p:sp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2951AF55-6E97-4D20-8F69-A8FF56861A19}"/>
                  </a:ext>
                </a:extLst>
              </p:cNvPr>
              <p:cNvSpPr txBox="1"/>
              <p:nvPr/>
            </p:nvSpPr>
            <p:spPr>
              <a:xfrm>
                <a:off x="6025385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OrgUnit6</a:t>
                </a:r>
              </a:p>
            </p:txBody>
          </p:sp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91A68780-5CD4-40EA-949A-4393B02B8100}"/>
                  </a:ext>
                </a:extLst>
              </p:cNvPr>
              <p:cNvSpPr txBox="1"/>
              <p:nvPr/>
            </p:nvSpPr>
            <p:spPr>
              <a:xfrm>
                <a:off x="4901379" y="1507331"/>
                <a:ext cx="89801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NOR6</a:t>
                </a:r>
              </a:p>
            </p:txBody>
          </p: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BDB8A1A9-FFF6-45F2-B3CF-EDD76C0B0F00}"/>
                  </a:ext>
                </a:extLst>
              </p:cNvPr>
              <p:cNvSpPr txBox="1"/>
              <p:nvPr/>
            </p:nvSpPr>
            <p:spPr>
              <a:xfrm>
                <a:off x="6438937" y="1516436"/>
                <a:ext cx="8201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SOC6</a:t>
                </a:r>
              </a:p>
              <a:p>
                <a:pPr algn="r"/>
                <a:endParaRPr lang="en-SG" sz="9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245" name="Picture 2" descr="6" title="6">
              <a:extLst>
                <a:ext uri="{FF2B5EF4-FFF2-40B4-BE49-F238E27FC236}">
                  <a16:creationId xmlns:a16="http://schemas.microsoft.com/office/drawing/2014/main" id="{1308006E-0425-442C-A07F-ED2B20B1A8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46807" y="686033"/>
              <a:ext cx="651482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55" name="Connector: Elbow 8">
            <a:extLst>
              <a:ext uri="{FF2B5EF4-FFF2-40B4-BE49-F238E27FC236}">
                <a16:creationId xmlns:a16="http://schemas.microsoft.com/office/drawing/2014/main" id="{7486649D-7BF3-442D-A12A-DC95D4E3C28C}"/>
              </a:ext>
            </a:extLst>
          </p:cNvPr>
          <p:cNvCxnSpPr>
            <a:stCxn id="169" idx="2"/>
            <a:endCxn id="246" idx="0"/>
          </p:cNvCxnSpPr>
          <p:nvPr/>
        </p:nvCxnSpPr>
        <p:spPr>
          <a:xfrm rot="5400000">
            <a:off x="5032249" y="2704686"/>
            <a:ext cx="2358551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711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4F4B98AB-4138-4E28-9F97-3F9D4C459A03}"/>
              </a:ext>
            </a:extLst>
          </p:cNvPr>
          <p:cNvGrpSpPr/>
          <p:nvPr/>
        </p:nvGrpSpPr>
        <p:grpSpPr>
          <a:xfrm>
            <a:off x="5007071" y="463527"/>
            <a:ext cx="2492482" cy="1209489"/>
            <a:chOff x="4891547" y="676279"/>
            <a:chExt cx="2492482" cy="120948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ED0DFD3-1896-4492-9F9F-3FC9D884B0CB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209489"/>
              <a:chOff x="4891547" y="676279"/>
              <a:chExt cx="2492482" cy="1209489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60E0A7F-B2D5-416F-8AE6-3608C02E4649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9BEC2C-E5B7-43C2-B632-ABCE4D03240E}"/>
                  </a:ext>
                </a:extLst>
              </p:cNvPr>
              <p:cNvSpPr txBox="1"/>
              <p:nvPr/>
            </p:nvSpPr>
            <p:spPr>
              <a:xfrm>
                <a:off x="5611760" y="68893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>
                    <a:solidFill>
                      <a:schemeClr val="bg1"/>
                    </a:solidFill>
                  </a:rPr>
                  <a:t>N</a:t>
                </a:r>
                <a:r>
                  <a:rPr lang="en-SG" sz="1050" dirty="0" smtClean="0">
                    <a:solidFill>
                      <a:schemeClr val="bg1"/>
                    </a:solidFill>
                  </a:rPr>
                  <a:t>ame1</a:t>
                </a:r>
                <a:endParaRPr lang="en-SG" sz="10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34672A7-946F-4CC2-A5D4-07FB9C5A61B8}"/>
                  </a:ext>
                </a:extLst>
              </p:cNvPr>
              <p:cNvSpPr txBox="1"/>
              <p:nvPr/>
            </p:nvSpPr>
            <p:spPr>
              <a:xfrm>
                <a:off x="5493775" y="101571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 smtClean="0">
                    <a:solidFill>
                      <a:schemeClr val="bg1"/>
                    </a:solidFill>
                  </a:rPr>
                  <a:t>Position1</a:t>
                </a:r>
                <a:endParaRPr lang="en-SG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395A4ED-93D9-40CF-81BA-222388392813}"/>
                  </a:ext>
                </a:extLst>
              </p:cNvPr>
              <p:cNvSpPr txBox="1"/>
              <p:nvPr/>
            </p:nvSpPr>
            <p:spPr>
              <a:xfrm>
                <a:off x="5493775" y="114102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>
                    <a:solidFill>
                      <a:schemeClr val="bg1"/>
                    </a:solidFill>
                  </a:rPr>
                  <a:t>Department1</a:t>
                </a: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B00CE4EC-8571-4902-8506-80AF898CA3E6}"/>
                  </a:ext>
                </a:extLst>
              </p:cNvPr>
              <p:cNvCxnSpPr/>
              <p:nvPr/>
            </p:nvCxnSpPr>
            <p:spPr>
              <a:xfrm>
                <a:off x="4930877" y="134767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D8BF949-B90C-4F87-ADDD-3ADF16D63EB4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smtClean="0">
                    <a:solidFill>
                      <a:schemeClr val="bg1"/>
                    </a:solidFill>
                  </a:rPr>
                  <a:t>Cost </a:t>
                </a:r>
                <a:r>
                  <a:rPr lang="en-SG" sz="900" dirty="0">
                    <a:solidFill>
                      <a:schemeClr val="bg1"/>
                    </a:solidFill>
                  </a:rPr>
                  <a:t>: Cost1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2013E05-EB3A-4E32-856F-AB17BD87A9F0}"/>
                  </a:ext>
                </a:extLst>
              </p:cNvPr>
              <p:cNvSpPr txBox="1"/>
              <p:nvPr/>
            </p:nvSpPr>
            <p:spPr>
              <a:xfrm>
                <a:off x="6011530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OrgUnit1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52629BF-8CC5-47C0-A392-F4F881553C27}"/>
                  </a:ext>
                </a:extLst>
              </p:cNvPr>
              <p:cNvSpPr txBox="1"/>
              <p:nvPr/>
            </p:nvSpPr>
            <p:spPr>
              <a:xfrm>
                <a:off x="4901379" y="1507331"/>
                <a:ext cx="82590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NOR1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A829D78-0638-46D7-A68D-91AE6F9C63A7}"/>
                  </a:ext>
                </a:extLst>
              </p:cNvPr>
              <p:cNvSpPr txBox="1"/>
              <p:nvPr/>
            </p:nvSpPr>
            <p:spPr>
              <a:xfrm>
                <a:off x="6402124" y="1516436"/>
                <a:ext cx="835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SOC1</a:t>
                </a:r>
              </a:p>
              <a:p>
                <a:pPr algn="r"/>
                <a:endParaRPr lang="en-SG" sz="9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6564E2E3-B3F7-4AF1-9C2F-087AC96C05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46807" y="686033"/>
              <a:ext cx="651482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03E6077-C0C2-46EB-BB82-EE20FCCB95D1}"/>
              </a:ext>
            </a:extLst>
          </p:cNvPr>
          <p:cNvGrpSpPr/>
          <p:nvPr/>
        </p:nvGrpSpPr>
        <p:grpSpPr>
          <a:xfrm>
            <a:off x="3583855" y="2368452"/>
            <a:ext cx="2492482" cy="1209489"/>
            <a:chOff x="4891547" y="676279"/>
            <a:chExt cx="2492482" cy="1209489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24400541-BC82-4012-8A63-F7E6EEEEA9F0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209489"/>
              <a:chOff x="4891547" y="676279"/>
              <a:chExt cx="2492482" cy="1209489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E5EE759-36D7-4EF5-87E4-D3F0160EE7F1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BB3B838-91C9-4B78-9BDE-1888BAE141A6}"/>
                  </a:ext>
                </a:extLst>
              </p:cNvPr>
              <p:cNvSpPr txBox="1"/>
              <p:nvPr/>
            </p:nvSpPr>
            <p:spPr>
              <a:xfrm>
                <a:off x="5611760" y="69655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>
                    <a:solidFill>
                      <a:schemeClr val="bg1"/>
                    </a:solidFill>
                  </a:rPr>
                  <a:t>Name3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5C82BD3-8DDF-47A7-ADD0-C74FA57800B5}"/>
                  </a:ext>
                </a:extLst>
              </p:cNvPr>
              <p:cNvSpPr txBox="1"/>
              <p:nvPr/>
            </p:nvSpPr>
            <p:spPr>
              <a:xfrm>
                <a:off x="5493775" y="101571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 smtClean="0">
                    <a:solidFill>
                      <a:schemeClr val="bg1"/>
                    </a:solidFill>
                  </a:rPr>
                  <a:t>Position3</a:t>
                </a:r>
                <a:endParaRPr lang="en-SG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AB10072-5E1C-45F1-854A-8FEECA53469C}"/>
                  </a:ext>
                </a:extLst>
              </p:cNvPr>
              <p:cNvSpPr txBox="1"/>
              <p:nvPr/>
            </p:nvSpPr>
            <p:spPr>
              <a:xfrm>
                <a:off x="5493775" y="114102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 smtClean="0">
                    <a:solidFill>
                      <a:schemeClr val="bg1"/>
                    </a:solidFill>
                  </a:rPr>
                  <a:t>Department3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77B2A741-0CA9-47D6-8718-1EB95008B1CA}"/>
                  </a:ext>
                </a:extLst>
              </p:cNvPr>
              <p:cNvCxnSpPr/>
              <p:nvPr/>
            </p:nvCxnSpPr>
            <p:spPr>
              <a:xfrm>
                <a:off x="4930877" y="135021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BD570CE-F411-4F15-A127-8F38A2B297D8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smtClean="0">
                    <a:solidFill>
                      <a:schemeClr val="bg1"/>
                    </a:solidFill>
                  </a:rPr>
                  <a:t>Cost </a:t>
                </a:r>
                <a:r>
                  <a:rPr lang="en-SG" sz="900" dirty="0">
                    <a:solidFill>
                      <a:schemeClr val="bg1"/>
                    </a:solidFill>
                  </a:rPr>
                  <a:t>: Cost3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A057405-883F-42CA-A866-3B352FA05C3D}"/>
                  </a:ext>
                </a:extLst>
              </p:cNvPr>
              <p:cNvSpPr txBox="1"/>
              <p:nvPr/>
            </p:nvSpPr>
            <p:spPr>
              <a:xfrm>
                <a:off x="5997675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OrgUnit3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A07C727-F02F-411B-81F6-ED20B7C1B408}"/>
                  </a:ext>
                </a:extLst>
              </p:cNvPr>
              <p:cNvSpPr txBox="1"/>
              <p:nvPr/>
            </p:nvSpPr>
            <p:spPr>
              <a:xfrm>
                <a:off x="4901380" y="1507331"/>
                <a:ext cx="79641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NOR3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3B231CC-984E-4370-9ECA-A7928FFDA08A}"/>
                  </a:ext>
                </a:extLst>
              </p:cNvPr>
              <p:cNvSpPr txBox="1"/>
              <p:nvPr/>
            </p:nvSpPr>
            <p:spPr>
              <a:xfrm>
                <a:off x="6411588" y="1516436"/>
                <a:ext cx="8198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SOC3</a:t>
                </a:r>
              </a:p>
              <a:p>
                <a:pPr algn="r"/>
                <a:endParaRPr lang="en-SG" sz="9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40" name="Picture 2">
              <a:extLst>
                <a:ext uri="{FF2B5EF4-FFF2-40B4-BE49-F238E27FC236}">
                  <a16:creationId xmlns:a16="http://schemas.microsoft.com/office/drawing/2014/main" id="{2A2F5205-05CE-49B9-A414-11D63CDEBF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46807" y="688573"/>
              <a:ext cx="651482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8E74326-1989-41B9-9958-9872EB6841B1}"/>
              </a:ext>
            </a:extLst>
          </p:cNvPr>
          <p:cNvGrpSpPr/>
          <p:nvPr/>
        </p:nvGrpSpPr>
        <p:grpSpPr>
          <a:xfrm>
            <a:off x="566420" y="2363370"/>
            <a:ext cx="2554089" cy="1076069"/>
            <a:chOff x="4891547" y="681689"/>
            <a:chExt cx="2492482" cy="1065578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9160F05-8069-4922-8424-8C2453D2B830}"/>
                </a:ext>
              </a:extLst>
            </p:cNvPr>
            <p:cNvGrpSpPr/>
            <p:nvPr/>
          </p:nvGrpSpPr>
          <p:grpSpPr>
            <a:xfrm>
              <a:off x="4891547" y="681689"/>
              <a:ext cx="2492482" cy="1065578"/>
              <a:chOff x="4891547" y="681689"/>
              <a:chExt cx="2492482" cy="1065578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5861559-E832-41FB-88CB-7FC8A7A5E0E1}"/>
                  </a:ext>
                </a:extLst>
              </p:cNvPr>
              <p:cNvSpPr/>
              <p:nvPr/>
            </p:nvSpPr>
            <p:spPr>
              <a:xfrm>
                <a:off x="4930950" y="681689"/>
                <a:ext cx="2330245" cy="1065578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4BA744C-EC30-419E-B1F7-335F39D17D35}"/>
                  </a:ext>
                </a:extLst>
              </p:cNvPr>
              <p:cNvSpPr txBox="1"/>
              <p:nvPr/>
            </p:nvSpPr>
            <p:spPr>
              <a:xfrm>
                <a:off x="5611760" y="696698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>
                    <a:solidFill>
                      <a:schemeClr val="bg1"/>
                    </a:solidFill>
                  </a:rPr>
                  <a:t>Name2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8348645-15ED-4C60-B414-4211A4411D1B}"/>
                  </a:ext>
                </a:extLst>
              </p:cNvPr>
              <p:cNvSpPr txBox="1"/>
              <p:nvPr/>
            </p:nvSpPr>
            <p:spPr>
              <a:xfrm>
                <a:off x="5493775" y="101571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 smtClean="0">
                    <a:solidFill>
                      <a:schemeClr val="bg1"/>
                    </a:solidFill>
                  </a:rPr>
                  <a:t>Position2</a:t>
                </a:r>
                <a:endParaRPr lang="en-SG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DF00040-870E-4CBF-B300-48257C8D31EB}"/>
                  </a:ext>
                </a:extLst>
              </p:cNvPr>
              <p:cNvSpPr txBox="1"/>
              <p:nvPr/>
            </p:nvSpPr>
            <p:spPr>
              <a:xfrm>
                <a:off x="5493775" y="114102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 smtClean="0">
                    <a:solidFill>
                      <a:schemeClr val="bg1"/>
                    </a:solidFill>
                  </a:rPr>
                  <a:t>Department2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D8D0480B-5C4D-473F-BA5C-F14C57B217C3}"/>
                  </a:ext>
                </a:extLst>
              </p:cNvPr>
              <p:cNvCxnSpPr/>
              <p:nvPr/>
            </p:nvCxnSpPr>
            <p:spPr>
              <a:xfrm>
                <a:off x="4930877" y="135021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6A664C3-25EB-4E32-8D09-DC358D3D39AF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smtClean="0">
                    <a:solidFill>
                      <a:schemeClr val="bg1"/>
                    </a:solidFill>
                  </a:rPr>
                  <a:t>Cost </a:t>
                </a:r>
                <a:r>
                  <a:rPr lang="en-SG" sz="900" dirty="0">
                    <a:solidFill>
                      <a:schemeClr val="bg1"/>
                    </a:solidFill>
                  </a:rPr>
                  <a:t>: Cost2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01564A1-E2AC-4259-961E-B84E578484E7}"/>
                  </a:ext>
                </a:extLst>
              </p:cNvPr>
              <p:cNvSpPr txBox="1"/>
              <p:nvPr/>
            </p:nvSpPr>
            <p:spPr>
              <a:xfrm>
                <a:off x="6014872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OrgUnit2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DE397AB-C16D-4D16-AB8C-7D326F5F7A86}"/>
                  </a:ext>
                </a:extLst>
              </p:cNvPr>
              <p:cNvSpPr txBox="1"/>
              <p:nvPr/>
            </p:nvSpPr>
            <p:spPr>
              <a:xfrm>
                <a:off x="4901380" y="1507331"/>
                <a:ext cx="836107" cy="228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NOR2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F756FFA-C547-4585-865B-C0C9C72A3425}"/>
                  </a:ext>
                </a:extLst>
              </p:cNvPr>
              <p:cNvSpPr txBox="1"/>
              <p:nvPr/>
            </p:nvSpPr>
            <p:spPr>
              <a:xfrm>
                <a:off x="6424957" y="1516436"/>
                <a:ext cx="832487" cy="228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SOC2</a:t>
                </a:r>
              </a:p>
            </p:txBody>
          </p:sp>
        </p:grpSp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1B1A63A5-AB89-40D8-A30E-8B47C21FA3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46807" y="693603"/>
              <a:ext cx="651482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4E7F3C5-2C67-4674-9BD4-875F939BD70A}"/>
              </a:ext>
            </a:extLst>
          </p:cNvPr>
          <p:cNvGrpSpPr/>
          <p:nvPr/>
        </p:nvGrpSpPr>
        <p:grpSpPr>
          <a:xfrm>
            <a:off x="6555656" y="2358011"/>
            <a:ext cx="2492482" cy="1209489"/>
            <a:chOff x="4891547" y="676279"/>
            <a:chExt cx="2492482" cy="1209489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C9CD48E-64C5-404A-9FEF-AD1DD182615F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209489"/>
              <a:chOff x="4891547" y="676279"/>
              <a:chExt cx="2492482" cy="1209489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C6163CF5-924D-4F88-806C-8E118587B388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B5346A0-908E-4A80-8611-63A33606BB99}"/>
                  </a:ext>
                </a:extLst>
              </p:cNvPr>
              <p:cNvSpPr txBox="1"/>
              <p:nvPr/>
            </p:nvSpPr>
            <p:spPr>
              <a:xfrm>
                <a:off x="5611760" y="69655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>
                    <a:solidFill>
                      <a:schemeClr val="bg1"/>
                    </a:solidFill>
                  </a:rPr>
                  <a:t>Name4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748C138-3DC6-4B40-8EBD-0A7F812339F5}"/>
                  </a:ext>
                </a:extLst>
              </p:cNvPr>
              <p:cNvSpPr txBox="1"/>
              <p:nvPr/>
            </p:nvSpPr>
            <p:spPr>
              <a:xfrm>
                <a:off x="5493775" y="101317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 smtClean="0">
                    <a:solidFill>
                      <a:schemeClr val="bg1"/>
                    </a:solidFill>
                  </a:rPr>
                  <a:t>Position4</a:t>
                </a:r>
                <a:endParaRPr lang="en-SG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0469FF1-3E8E-4FA1-8AD4-5BF226C0A44F}"/>
                  </a:ext>
                </a:extLst>
              </p:cNvPr>
              <p:cNvSpPr txBox="1"/>
              <p:nvPr/>
            </p:nvSpPr>
            <p:spPr>
              <a:xfrm>
                <a:off x="5493775" y="113848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 smtClean="0">
                    <a:solidFill>
                      <a:schemeClr val="bg1"/>
                    </a:solidFill>
                  </a:rPr>
                  <a:t>Department4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D3519086-6513-40B5-911C-47291F0DE255}"/>
                  </a:ext>
                </a:extLst>
              </p:cNvPr>
              <p:cNvCxnSpPr/>
              <p:nvPr/>
            </p:nvCxnSpPr>
            <p:spPr>
              <a:xfrm>
                <a:off x="4930877" y="135021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5E80654-06E0-4E14-9A31-43064B283911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smtClean="0">
                    <a:solidFill>
                      <a:schemeClr val="bg1"/>
                    </a:solidFill>
                  </a:rPr>
                  <a:t>Cost </a:t>
                </a:r>
                <a:r>
                  <a:rPr lang="en-SG" sz="900" dirty="0">
                    <a:solidFill>
                      <a:schemeClr val="bg1"/>
                    </a:solidFill>
                  </a:rPr>
                  <a:t>: Cost4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4BB389C-164B-46BB-9D81-EB7586D65F51}"/>
                  </a:ext>
                </a:extLst>
              </p:cNvPr>
              <p:cNvSpPr txBox="1"/>
              <p:nvPr/>
            </p:nvSpPr>
            <p:spPr>
              <a:xfrm>
                <a:off x="6011530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OrgUnit4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1CB349C-FF43-4AAD-983E-FE9165B14F28}"/>
                  </a:ext>
                </a:extLst>
              </p:cNvPr>
              <p:cNvSpPr txBox="1"/>
              <p:nvPr/>
            </p:nvSpPr>
            <p:spPr>
              <a:xfrm>
                <a:off x="4901380" y="1507331"/>
                <a:ext cx="84065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NOR4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35FB382-A596-44E8-9FE7-2313941FF0CF}"/>
                  </a:ext>
                </a:extLst>
              </p:cNvPr>
              <p:cNvSpPr txBox="1"/>
              <p:nvPr/>
            </p:nvSpPr>
            <p:spPr>
              <a:xfrm>
                <a:off x="6426005" y="1516436"/>
                <a:ext cx="819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SOC4</a:t>
                </a:r>
              </a:p>
              <a:p>
                <a:pPr algn="r"/>
                <a:endParaRPr lang="en-SG" sz="9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55" name="Picture 2">
              <a:extLst>
                <a:ext uri="{FF2B5EF4-FFF2-40B4-BE49-F238E27FC236}">
                  <a16:creationId xmlns:a16="http://schemas.microsoft.com/office/drawing/2014/main" id="{68006A9E-B8A2-4B8A-964A-62AEF51BBB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46807" y="688573"/>
              <a:ext cx="651482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D359D06-41B7-4C3E-93D9-9D856A389966}"/>
              </a:ext>
            </a:extLst>
          </p:cNvPr>
          <p:cNvGrpSpPr/>
          <p:nvPr/>
        </p:nvGrpSpPr>
        <p:grpSpPr>
          <a:xfrm>
            <a:off x="9466008" y="2358011"/>
            <a:ext cx="2492482" cy="1070989"/>
            <a:chOff x="4891547" y="676279"/>
            <a:chExt cx="2492482" cy="1070989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85D3271E-FF38-48AC-AD6F-9CDF560EB91C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070989"/>
              <a:chOff x="4891547" y="676279"/>
              <a:chExt cx="2492482" cy="1070989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5C58723B-472A-477E-A418-7AA014B6B09D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3FB72C0-08EC-400F-B23D-142C2B91E581}"/>
                  </a:ext>
                </a:extLst>
              </p:cNvPr>
              <p:cNvSpPr txBox="1"/>
              <p:nvPr/>
            </p:nvSpPr>
            <p:spPr>
              <a:xfrm>
                <a:off x="5611760" y="68893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>
                    <a:solidFill>
                      <a:schemeClr val="bg1"/>
                    </a:solidFill>
                  </a:rPr>
                  <a:t>Name5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F99E055-96E8-4BF4-96E1-11026DA37E9B}"/>
                  </a:ext>
                </a:extLst>
              </p:cNvPr>
              <p:cNvSpPr txBox="1"/>
              <p:nvPr/>
            </p:nvSpPr>
            <p:spPr>
              <a:xfrm>
                <a:off x="5493775" y="101317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 smtClean="0">
                    <a:solidFill>
                      <a:schemeClr val="bg1"/>
                    </a:solidFill>
                  </a:rPr>
                  <a:t>Position5</a:t>
                </a:r>
                <a:endParaRPr lang="en-SG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B4AF470-7CEC-4491-96E0-898E8FAD6E08}"/>
                  </a:ext>
                </a:extLst>
              </p:cNvPr>
              <p:cNvSpPr txBox="1"/>
              <p:nvPr/>
            </p:nvSpPr>
            <p:spPr>
              <a:xfrm>
                <a:off x="5493775" y="113848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 smtClean="0">
                    <a:solidFill>
                      <a:schemeClr val="bg1"/>
                    </a:solidFill>
                  </a:rPr>
                  <a:t>Department5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F2A21A1A-8348-4EAC-B801-65EEB15337E0}"/>
                  </a:ext>
                </a:extLst>
              </p:cNvPr>
              <p:cNvCxnSpPr/>
              <p:nvPr/>
            </p:nvCxnSpPr>
            <p:spPr>
              <a:xfrm>
                <a:off x="4930877" y="135021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F6B0532F-7170-4904-95F8-C9DF29974FB3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smtClean="0">
                    <a:solidFill>
                      <a:schemeClr val="bg1"/>
                    </a:solidFill>
                  </a:rPr>
                  <a:t>Cost </a:t>
                </a:r>
                <a:r>
                  <a:rPr lang="en-SG" sz="900" dirty="0">
                    <a:solidFill>
                      <a:schemeClr val="bg1"/>
                    </a:solidFill>
                  </a:rPr>
                  <a:t>: Cost5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4EFF54B-FDC4-4D77-B96D-D82490C1D2E0}"/>
                  </a:ext>
                </a:extLst>
              </p:cNvPr>
              <p:cNvSpPr txBox="1"/>
              <p:nvPr/>
            </p:nvSpPr>
            <p:spPr>
              <a:xfrm>
                <a:off x="6150080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OrgUnit5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B0B99E0-65FB-4040-A9D0-A0A38AB48096}"/>
                  </a:ext>
                </a:extLst>
              </p:cNvPr>
              <p:cNvSpPr txBox="1"/>
              <p:nvPr/>
            </p:nvSpPr>
            <p:spPr>
              <a:xfrm>
                <a:off x="4901380" y="1507331"/>
                <a:ext cx="71038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NOR5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08A28180-CDE7-43C8-AC72-5018A07E9FFA}"/>
                  </a:ext>
                </a:extLst>
              </p:cNvPr>
              <p:cNvSpPr txBox="1"/>
              <p:nvPr/>
            </p:nvSpPr>
            <p:spPr>
              <a:xfrm>
                <a:off x="6362779" y="1516436"/>
                <a:ext cx="82706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>
                    <a:solidFill>
                      <a:schemeClr val="bg1"/>
                    </a:solidFill>
                  </a:rPr>
                  <a:t>SoC: SOC5</a:t>
                </a:r>
              </a:p>
            </p:txBody>
          </p:sp>
        </p:grpSp>
        <p:pic>
          <p:nvPicPr>
            <p:cNvPr id="68" name="Picture 2">
              <a:extLst>
                <a:ext uri="{FF2B5EF4-FFF2-40B4-BE49-F238E27FC236}">
                  <a16:creationId xmlns:a16="http://schemas.microsoft.com/office/drawing/2014/main" id="{4DBA953C-8C74-4EE6-8DEC-CC9FDF3036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46807" y="688573"/>
              <a:ext cx="651482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AD91C04C-0447-4FDA-8B21-3B96DC297E2E}"/>
              </a:ext>
            </a:extLst>
          </p:cNvPr>
          <p:cNvCxnSpPr>
            <a:stCxn id="6" idx="2"/>
            <a:endCxn id="41" idx="0"/>
          </p:cNvCxnSpPr>
          <p:nvPr/>
        </p:nvCxnSpPr>
        <p:spPr>
          <a:xfrm rot="5400000">
            <a:off x="5078396" y="1235323"/>
            <a:ext cx="843041" cy="1423216"/>
          </a:xfrm>
          <a:prstGeom prst="bentConnector3">
            <a:avLst>
              <a:gd name="adj1" fmla="val 511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1E3FCDBC-A7C7-4144-AC93-969928EB0050}"/>
              </a:ext>
            </a:extLst>
          </p:cNvPr>
          <p:cNvCxnSpPr>
            <a:stCxn id="6" idx="2"/>
            <a:endCxn id="70" idx="0"/>
          </p:cNvCxnSpPr>
          <p:nvPr/>
        </p:nvCxnSpPr>
        <p:spPr>
          <a:xfrm rot="16200000" flipH="1">
            <a:off x="8188588" y="-451653"/>
            <a:ext cx="845251" cy="47993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599602E-9BDE-4BA9-94A9-1E2D38CE5971}"/>
              </a:ext>
            </a:extLst>
          </p:cNvPr>
          <p:cNvCxnSpPr>
            <a:stCxn id="6" idx="2"/>
            <a:endCxn id="30" idx="0"/>
          </p:cNvCxnSpPr>
          <p:nvPr/>
        </p:nvCxnSpPr>
        <p:spPr>
          <a:xfrm rot="5400000">
            <a:off x="3587142" y="-261013"/>
            <a:ext cx="837959" cy="44108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0C423D9D-A489-4CF1-ADFF-B82EC8AA36A0}"/>
              </a:ext>
            </a:extLst>
          </p:cNvPr>
          <p:cNvCxnSpPr>
            <a:cxnSpLocks/>
          </p:cNvCxnSpPr>
          <p:nvPr/>
        </p:nvCxnSpPr>
        <p:spPr>
          <a:xfrm rot="16200000" flipH="1">
            <a:off x="6569516" y="1167418"/>
            <a:ext cx="832600" cy="1548585"/>
          </a:xfrm>
          <a:prstGeom prst="bentConnector3">
            <a:avLst>
              <a:gd name="adj1" fmla="val 523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B8F52A7-CE7B-4A9B-9860-54B7B9BADD37}"/>
              </a:ext>
            </a:extLst>
          </p:cNvPr>
          <p:cNvGrpSpPr/>
          <p:nvPr/>
        </p:nvGrpSpPr>
        <p:grpSpPr>
          <a:xfrm>
            <a:off x="6594986" y="3950187"/>
            <a:ext cx="2492482" cy="1070989"/>
            <a:chOff x="4891547" y="676279"/>
            <a:chExt cx="2492482" cy="1070989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BE051204-578E-4602-B6D7-830CD7C4193B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070989"/>
              <a:chOff x="4891547" y="676279"/>
              <a:chExt cx="2492482" cy="1070989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F5E42FA1-1FAC-4DA2-BDBC-EB931AF0D447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103B6E1-D094-45E9-9360-9BDB0C2CA140}"/>
                  </a:ext>
                </a:extLst>
              </p:cNvPr>
              <p:cNvSpPr txBox="1"/>
              <p:nvPr/>
            </p:nvSpPr>
            <p:spPr>
              <a:xfrm>
                <a:off x="5611760" y="68893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 smtClean="0">
                    <a:solidFill>
                      <a:schemeClr val="bg1"/>
                    </a:solidFill>
                  </a:rPr>
                  <a:t>Name7</a:t>
                </a:r>
                <a:endParaRPr lang="en-SG" sz="10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777B04EC-376B-472E-A4F6-71208F08FEF0}"/>
                  </a:ext>
                </a:extLst>
              </p:cNvPr>
              <p:cNvSpPr txBox="1"/>
              <p:nvPr/>
            </p:nvSpPr>
            <p:spPr>
              <a:xfrm>
                <a:off x="5493775" y="101317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 smtClean="0">
                    <a:solidFill>
                      <a:schemeClr val="bg1"/>
                    </a:solidFill>
                  </a:rPr>
                  <a:t>Position7</a:t>
                </a:r>
                <a:endParaRPr lang="en-SG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B42ACCB5-20A0-42D2-96B0-7680871CECEA}"/>
                  </a:ext>
                </a:extLst>
              </p:cNvPr>
              <p:cNvSpPr txBox="1"/>
              <p:nvPr/>
            </p:nvSpPr>
            <p:spPr>
              <a:xfrm>
                <a:off x="5493775" y="113848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 smtClean="0">
                    <a:solidFill>
                      <a:schemeClr val="bg1"/>
                    </a:solidFill>
                  </a:rPr>
                  <a:t>Department7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3C26709E-7B4F-469E-B0E6-8229F3983F48}"/>
                  </a:ext>
                </a:extLst>
              </p:cNvPr>
              <p:cNvCxnSpPr/>
              <p:nvPr/>
            </p:nvCxnSpPr>
            <p:spPr>
              <a:xfrm>
                <a:off x="4930877" y="135021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B19810B-72A3-489A-BE25-C8910BB92E89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smtClean="0">
                    <a:solidFill>
                      <a:schemeClr val="bg1"/>
                    </a:solidFill>
                  </a:rPr>
                  <a:t>Cost </a:t>
                </a:r>
                <a:r>
                  <a:rPr lang="en-SG" sz="900" dirty="0">
                    <a:solidFill>
                      <a:schemeClr val="bg1"/>
                    </a:solidFill>
                  </a:rPr>
                  <a:t>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Cost7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9832212-AA6D-4F45-B8FA-60F9BC133EC8}"/>
                  </a:ext>
                </a:extLst>
              </p:cNvPr>
              <p:cNvSpPr txBox="1"/>
              <p:nvPr/>
            </p:nvSpPr>
            <p:spPr>
              <a:xfrm>
                <a:off x="6011530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OrgUnit7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6A51C93D-C6AA-43FC-950E-1DAA3DF96863}"/>
                  </a:ext>
                </a:extLst>
              </p:cNvPr>
              <p:cNvSpPr txBox="1"/>
              <p:nvPr/>
            </p:nvSpPr>
            <p:spPr>
              <a:xfrm>
                <a:off x="4901379" y="1507331"/>
                <a:ext cx="89473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NOR7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1343725-4140-4F42-B791-F644B4A1C60B}"/>
                  </a:ext>
                </a:extLst>
              </p:cNvPr>
              <p:cNvSpPr txBox="1"/>
              <p:nvPr/>
            </p:nvSpPr>
            <p:spPr>
              <a:xfrm>
                <a:off x="6448116" y="1516436"/>
                <a:ext cx="81099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SOC7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79" name="Picture 2">
              <a:extLst>
                <a:ext uri="{FF2B5EF4-FFF2-40B4-BE49-F238E27FC236}">
                  <a16:creationId xmlns:a16="http://schemas.microsoft.com/office/drawing/2014/main" id="{B3BB5588-AC79-439F-8B8B-E8676691CD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46807" y="688573"/>
              <a:ext cx="651482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ACE452D3-0168-4EA9-AAAB-4775C790762C}"/>
              </a:ext>
            </a:extLst>
          </p:cNvPr>
          <p:cNvCxnSpPr>
            <a:stCxn id="6" idx="2"/>
            <a:endCxn id="80" idx="0"/>
          </p:cNvCxnSpPr>
          <p:nvPr/>
        </p:nvCxnSpPr>
        <p:spPr>
          <a:xfrm rot="16200000" flipH="1">
            <a:off x="5793093" y="1943841"/>
            <a:ext cx="2424776" cy="1587915"/>
          </a:xfrm>
          <a:prstGeom prst="bentConnector3">
            <a:avLst>
              <a:gd name="adj1" fmla="val 889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F4E2366-4838-4D2C-A6F0-D3110BA91C4A}"/>
              </a:ext>
            </a:extLst>
          </p:cNvPr>
          <p:cNvGrpSpPr/>
          <p:nvPr/>
        </p:nvGrpSpPr>
        <p:grpSpPr>
          <a:xfrm>
            <a:off x="3613354" y="3954257"/>
            <a:ext cx="2492482" cy="1209489"/>
            <a:chOff x="4891547" y="676279"/>
            <a:chExt cx="2492482" cy="1209489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897F3526-599C-4C48-BC3C-FE23447A01EF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209489"/>
              <a:chOff x="4891547" y="676279"/>
              <a:chExt cx="2492482" cy="1209489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97E5ED24-1567-46DC-ABA0-D08833D3F342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FBB3FA90-43B2-43BF-A0B7-C99A03A95E28}"/>
                  </a:ext>
                </a:extLst>
              </p:cNvPr>
              <p:cNvSpPr txBox="1"/>
              <p:nvPr/>
            </p:nvSpPr>
            <p:spPr>
              <a:xfrm>
                <a:off x="5611760" y="69655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 smtClean="0">
                    <a:solidFill>
                      <a:schemeClr val="bg1"/>
                    </a:solidFill>
                  </a:rPr>
                  <a:t>Name6</a:t>
                </a:r>
                <a:endParaRPr lang="en-SG" sz="10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79E1FCF8-308F-4430-85ED-EB401835EB81}"/>
                  </a:ext>
                </a:extLst>
              </p:cNvPr>
              <p:cNvSpPr txBox="1"/>
              <p:nvPr/>
            </p:nvSpPr>
            <p:spPr>
              <a:xfrm>
                <a:off x="5493775" y="101317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 smtClean="0">
                    <a:solidFill>
                      <a:schemeClr val="bg1"/>
                    </a:solidFill>
                  </a:rPr>
                  <a:t>Position6</a:t>
                </a:r>
                <a:endParaRPr lang="en-SG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3FE670CF-766A-4798-B919-896F51189B27}"/>
                  </a:ext>
                </a:extLst>
              </p:cNvPr>
              <p:cNvSpPr txBox="1"/>
              <p:nvPr/>
            </p:nvSpPr>
            <p:spPr>
              <a:xfrm>
                <a:off x="5493775" y="113594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 smtClean="0">
                    <a:solidFill>
                      <a:schemeClr val="bg1"/>
                    </a:solidFill>
                  </a:rPr>
                  <a:t>Department6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55DFCA51-E99A-4C31-8717-ADA091AFB76B}"/>
                  </a:ext>
                </a:extLst>
              </p:cNvPr>
              <p:cNvCxnSpPr/>
              <p:nvPr/>
            </p:nvCxnSpPr>
            <p:spPr>
              <a:xfrm>
                <a:off x="4930877" y="134767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47459DC3-12DE-45C5-9564-6FE8C5577AF6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smtClean="0">
                    <a:solidFill>
                      <a:schemeClr val="bg1"/>
                    </a:solidFill>
                  </a:rPr>
                  <a:t>Cost </a:t>
                </a:r>
                <a:r>
                  <a:rPr lang="en-SG" sz="900" dirty="0">
                    <a:solidFill>
                      <a:schemeClr val="bg1"/>
                    </a:solidFill>
                  </a:rPr>
                  <a:t>: Cost6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2951AF55-6E97-4D20-8F69-A8FF56861A19}"/>
                  </a:ext>
                </a:extLst>
              </p:cNvPr>
              <p:cNvSpPr txBox="1"/>
              <p:nvPr/>
            </p:nvSpPr>
            <p:spPr>
              <a:xfrm>
                <a:off x="6025385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OrgUnit6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1A68780-5CD4-40EA-949A-4393B02B8100}"/>
                  </a:ext>
                </a:extLst>
              </p:cNvPr>
              <p:cNvSpPr txBox="1"/>
              <p:nvPr/>
            </p:nvSpPr>
            <p:spPr>
              <a:xfrm>
                <a:off x="4901379" y="1507331"/>
                <a:ext cx="89801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NOR6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DB8A1A9-FFF6-45F2-B3CF-EDD76C0B0F00}"/>
                  </a:ext>
                </a:extLst>
              </p:cNvPr>
              <p:cNvSpPr txBox="1"/>
              <p:nvPr/>
            </p:nvSpPr>
            <p:spPr>
              <a:xfrm>
                <a:off x="6438937" y="1516436"/>
                <a:ext cx="8201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SOC6</a:t>
                </a:r>
              </a:p>
              <a:p>
                <a:pPr algn="r"/>
                <a:endParaRPr lang="en-SG" sz="9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91" name="Picture 2">
              <a:extLst>
                <a:ext uri="{FF2B5EF4-FFF2-40B4-BE49-F238E27FC236}">
                  <a16:creationId xmlns:a16="http://schemas.microsoft.com/office/drawing/2014/main" id="{1308006E-0425-442C-A07F-ED2B20B1A8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46807" y="686033"/>
              <a:ext cx="651482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7486649D-7BF3-442D-A12A-DC95D4E3C28C}"/>
              </a:ext>
            </a:extLst>
          </p:cNvPr>
          <p:cNvCxnSpPr>
            <a:stCxn id="6" idx="2"/>
            <a:endCxn id="92" idx="0"/>
          </p:cNvCxnSpPr>
          <p:nvPr/>
        </p:nvCxnSpPr>
        <p:spPr>
          <a:xfrm rot="5400000">
            <a:off x="4300243" y="2042976"/>
            <a:ext cx="2428846" cy="1393717"/>
          </a:xfrm>
          <a:prstGeom prst="bentConnector3">
            <a:avLst>
              <a:gd name="adj1" fmla="val 888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36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4F4B98AB-4138-4E28-9F97-3F9D4C459A03}"/>
              </a:ext>
            </a:extLst>
          </p:cNvPr>
          <p:cNvGrpSpPr/>
          <p:nvPr/>
        </p:nvGrpSpPr>
        <p:grpSpPr>
          <a:xfrm>
            <a:off x="5007071" y="463527"/>
            <a:ext cx="2492482" cy="1209489"/>
            <a:chOff x="4891547" y="676279"/>
            <a:chExt cx="2492482" cy="120948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ED0DFD3-1896-4492-9F9F-3FC9D884B0CB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209489"/>
              <a:chOff x="4891547" y="676279"/>
              <a:chExt cx="2492482" cy="1209489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60E0A7F-B2D5-416F-8AE6-3608C02E4649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9BEC2C-E5B7-43C2-B632-ABCE4D03240E}"/>
                  </a:ext>
                </a:extLst>
              </p:cNvPr>
              <p:cNvSpPr txBox="1"/>
              <p:nvPr/>
            </p:nvSpPr>
            <p:spPr>
              <a:xfrm>
                <a:off x="5611760" y="71179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>
                    <a:solidFill>
                      <a:schemeClr val="bg1"/>
                    </a:solidFill>
                  </a:rPr>
                  <a:t>N</a:t>
                </a:r>
                <a:r>
                  <a:rPr lang="en-SG" sz="1050" dirty="0" smtClean="0">
                    <a:solidFill>
                      <a:schemeClr val="bg1"/>
                    </a:solidFill>
                  </a:rPr>
                  <a:t>ame1</a:t>
                </a:r>
                <a:endParaRPr lang="en-SG" sz="10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34672A7-946F-4CC2-A5D4-07FB9C5A61B8}"/>
                  </a:ext>
                </a:extLst>
              </p:cNvPr>
              <p:cNvSpPr txBox="1"/>
              <p:nvPr/>
            </p:nvSpPr>
            <p:spPr>
              <a:xfrm>
                <a:off x="5493775" y="102079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 smtClean="0">
                    <a:solidFill>
                      <a:schemeClr val="bg1"/>
                    </a:solidFill>
                  </a:rPr>
                  <a:t>Position1</a:t>
                </a:r>
                <a:endParaRPr lang="en-SG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395A4ED-93D9-40CF-81BA-222388392813}"/>
                  </a:ext>
                </a:extLst>
              </p:cNvPr>
              <p:cNvSpPr txBox="1"/>
              <p:nvPr/>
            </p:nvSpPr>
            <p:spPr>
              <a:xfrm>
                <a:off x="5493775" y="114610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>
                    <a:solidFill>
                      <a:schemeClr val="bg1"/>
                    </a:solidFill>
                  </a:rPr>
                  <a:t>Department1</a:t>
                </a: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B00CE4EC-8571-4902-8506-80AF898CA3E6}"/>
                  </a:ext>
                </a:extLst>
              </p:cNvPr>
              <p:cNvCxnSpPr/>
              <p:nvPr/>
            </p:nvCxnSpPr>
            <p:spPr>
              <a:xfrm>
                <a:off x="4930877" y="134767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D8BF949-B90C-4F87-ADDD-3ADF16D63EB4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smtClean="0">
                    <a:solidFill>
                      <a:schemeClr val="bg1"/>
                    </a:solidFill>
                  </a:rPr>
                  <a:t>Cost </a:t>
                </a:r>
                <a:r>
                  <a:rPr lang="en-SG" sz="900" dirty="0">
                    <a:solidFill>
                      <a:schemeClr val="bg1"/>
                    </a:solidFill>
                  </a:rPr>
                  <a:t>: Cost1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2013E05-EB3A-4E32-856F-AB17BD87A9F0}"/>
                  </a:ext>
                </a:extLst>
              </p:cNvPr>
              <p:cNvSpPr txBox="1"/>
              <p:nvPr/>
            </p:nvSpPr>
            <p:spPr>
              <a:xfrm>
                <a:off x="6011530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OrgUnit1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52629BF-8CC5-47C0-A392-F4F881553C27}"/>
                  </a:ext>
                </a:extLst>
              </p:cNvPr>
              <p:cNvSpPr txBox="1"/>
              <p:nvPr/>
            </p:nvSpPr>
            <p:spPr>
              <a:xfrm>
                <a:off x="4901379" y="1507331"/>
                <a:ext cx="79395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NOR1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A829D78-0638-46D7-A68D-91AE6F9C63A7}"/>
                  </a:ext>
                </a:extLst>
              </p:cNvPr>
              <p:cNvSpPr txBox="1"/>
              <p:nvPr/>
            </p:nvSpPr>
            <p:spPr>
              <a:xfrm>
                <a:off x="6419346" y="1516436"/>
                <a:ext cx="8259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SOC1</a:t>
                </a:r>
              </a:p>
              <a:p>
                <a:pPr algn="r"/>
                <a:endParaRPr lang="en-SG" sz="9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6564E2E3-B3F7-4AF1-9C2F-087AC96C05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46807" y="686033"/>
              <a:ext cx="651482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03E6077-C0C2-46EB-BB82-EE20FCCB95D1}"/>
              </a:ext>
            </a:extLst>
          </p:cNvPr>
          <p:cNvGrpSpPr/>
          <p:nvPr/>
        </p:nvGrpSpPr>
        <p:grpSpPr>
          <a:xfrm>
            <a:off x="3583855" y="2368452"/>
            <a:ext cx="2492482" cy="1209489"/>
            <a:chOff x="4891547" y="676279"/>
            <a:chExt cx="2492482" cy="1209489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24400541-BC82-4012-8A63-F7E6EEEEA9F0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209489"/>
              <a:chOff x="4891547" y="676279"/>
              <a:chExt cx="2492482" cy="1209489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E5EE759-36D7-4EF5-87E4-D3F0160EE7F1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BB3B838-91C9-4B78-9BDE-1888BAE141A6}"/>
                  </a:ext>
                </a:extLst>
              </p:cNvPr>
              <p:cNvSpPr txBox="1"/>
              <p:nvPr/>
            </p:nvSpPr>
            <p:spPr>
              <a:xfrm>
                <a:off x="5611760" y="71179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>
                    <a:solidFill>
                      <a:schemeClr val="bg1"/>
                    </a:solidFill>
                  </a:rPr>
                  <a:t>Name3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5C82BD3-8DDF-47A7-ADD0-C74FA57800B5}"/>
                  </a:ext>
                </a:extLst>
              </p:cNvPr>
              <p:cNvSpPr txBox="1"/>
              <p:nvPr/>
            </p:nvSpPr>
            <p:spPr>
              <a:xfrm>
                <a:off x="5493775" y="102079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>
                    <a:solidFill>
                      <a:schemeClr val="bg1"/>
                    </a:solidFill>
                  </a:rPr>
                  <a:t>Position 3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AB10072-5E1C-45F1-854A-8FEECA53469C}"/>
                  </a:ext>
                </a:extLst>
              </p:cNvPr>
              <p:cNvSpPr txBox="1"/>
              <p:nvPr/>
            </p:nvSpPr>
            <p:spPr>
              <a:xfrm>
                <a:off x="5493775" y="114610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>
                    <a:solidFill>
                      <a:schemeClr val="bg1"/>
                    </a:solidFill>
                  </a:rPr>
                  <a:t>Department 3</a:t>
                </a:r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77B2A741-0CA9-47D6-8718-1EB95008B1CA}"/>
                  </a:ext>
                </a:extLst>
              </p:cNvPr>
              <p:cNvCxnSpPr/>
              <p:nvPr/>
            </p:nvCxnSpPr>
            <p:spPr>
              <a:xfrm>
                <a:off x="4930877" y="135275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BD570CE-F411-4F15-A127-8F38A2B297D8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smtClean="0">
                    <a:solidFill>
                      <a:schemeClr val="bg1"/>
                    </a:solidFill>
                  </a:rPr>
                  <a:t>Cost </a:t>
                </a:r>
                <a:r>
                  <a:rPr lang="en-SG" sz="900" dirty="0">
                    <a:solidFill>
                      <a:schemeClr val="bg1"/>
                    </a:solidFill>
                  </a:rPr>
                  <a:t>: Cost3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A057405-883F-42CA-A866-3B352FA05C3D}"/>
                  </a:ext>
                </a:extLst>
              </p:cNvPr>
              <p:cNvSpPr txBox="1"/>
              <p:nvPr/>
            </p:nvSpPr>
            <p:spPr>
              <a:xfrm>
                <a:off x="6011530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OrgUnit3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A07C727-F02F-411B-81F6-ED20B7C1B408}"/>
                  </a:ext>
                </a:extLst>
              </p:cNvPr>
              <p:cNvSpPr txBox="1"/>
              <p:nvPr/>
            </p:nvSpPr>
            <p:spPr>
              <a:xfrm>
                <a:off x="4901380" y="1507331"/>
                <a:ext cx="77920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NOR3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3B231CC-984E-4370-9ECA-A7928FFDA08A}"/>
                  </a:ext>
                </a:extLst>
              </p:cNvPr>
              <p:cNvSpPr txBox="1"/>
              <p:nvPr/>
            </p:nvSpPr>
            <p:spPr>
              <a:xfrm>
                <a:off x="6420917" y="1516436"/>
                <a:ext cx="8381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SOC3</a:t>
                </a:r>
              </a:p>
              <a:p>
                <a:pPr algn="r"/>
                <a:endParaRPr lang="en-SG" sz="9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40" name="Picture 2">
              <a:extLst>
                <a:ext uri="{FF2B5EF4-FFF2-40B4-BE49-F238E27FC236}">
                  <a16:creationId xmlns:a16="http://schemas.microsoft.com/office/drawing/2014/main" id="{2A2F5205-05CE-49B9-A414-11D63CDEBF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46807" y="691113"/>
              <a:ext cx="651482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8E74326-1989-41B9-9958-9872EB6841B1}"/>
              </a:ext>
            </a:extLst>
          </p:cNvPr>
          <p:cNvGrpSpPr/>
          <p:nvPr/>
        </p:nvGrpSpPr>
        <p:grpSpPr>
          <a:xfrm>
            <a:off x="628027" y="2358011"/>
            <a:ext cx="2492482" cy="1070989"/>
            <a:chOff x="4891547" y="676279"/>
            <a:chExt cx="2492482" cy="1070989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9160F05-8069-4922-8424-8C2453D2B830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070989"/>
              <a:chOff x="4891547" y="676279"/>
              <a:chExt cx="2492482" cy="1070989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5861559-E832-41FB-88CB-7FC8A7A5E0E1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4BA744C-EC30-419E-B1F7-335F39D17D35}"/>
                  </a:ext>
                </a:extLst>
              </p:cNvPr>
              <p:cNvSpPr txBox="1"/>
              <p:nvPr/>
            </p:nvSpPr>
            <p:spPr>
              <a:xfrm>
                <a:off x="5611760" y="71179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>
                    <a:solidFill>
                      <a:schemeClr val="bg1"/>
                    </a:solidFill>
                  </a:rPr>
                  <a:t>Name2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8348645-15ED-4C60-B414-4211A4411D1B}"/>
                  </a:ext>
                </a:extLst>
              </p:cNvPr>
              <p:cNvSpPr txBox="1"/>
              <p:nvPr/>
            </p:nvSpPr>
            <p:spPr>
              <a:xfrm>
                <a:off x="5493775" y="100555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>
                    <a:solidFill>
                      <a:schemeClr val="bg1"/>
                    </a:solidFill>
                  </a:rPr>
                  <a:t>Position 2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DF00040-870E-4CBF-B300-48257C8D31EB}"/>
                  </a:ext>
                </a:extLst>
              </p:cNvPr>
              <p:cNvSpPr txBox="1"/>
              <p:nvPr/>
            </p:nvSpPr>
            <p:spPr>
              <a:xfrm>
                <a:off x="5493775" y="113086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>
                    <a:solidFill>
                      <a:schemeClr val="bg1"/>
                    </a:solidFill>
                  </a:rPr>
                  <a:t>Department 2</a:t>
                </a:r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D8D0480B-5C4D-473F-BA5C-F14C57B217C3}"/>
                  </a:ext>
                </a:extLst>
              </p:cNvPr>
              <p:cNvCxnSpPr/>
              <p:nvPr/>
            </p:nvCxnSpPr>
            <p:spPr>
              <a:xfrm>
                <a:off x="4930877" y="135021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6A664C3-25EB-4E32-8D09-DC358D3D39AF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smtClean="0">
                    <a:solidFill>
                      <a:schemeClr val="bg1"/>
                    </a:solidFill>
                  </a:rPr>
                  <a:t>Cost </a:t>
                </a:r>
                <a:r>
                  <a:rPr lang="en-SG" sz="900" dirty="0">
                    <a:solidFill>
                      <a:schemeClr val="bg1"/>
                    </a:solidFill>
                  </a:rPr>
                  <a:t>: Cost2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01564A1-E2AC-4259-961E-B84E578484E7}"/>
                  </a:ext>
                </a:extLst>
              </p:cNvPr>
              <p:cNvSpPr txBox="1"/>
              <p:nvPr/>
            </p:nvSpPr>
            <p:spPr>
              <a:xfrm>
                <a:off x="6025385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OrgUnit2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DE397AB-C16D-4D16-AB8C-7D326F5F7A86}"/>
                  </a:ext>
                </a:extLst>
              </p:cNvPr>
              <p:cNvSpPr txBox="1"/>
              <p:nvPr/>
            </p:nvSpPr>
            <p:spPr>
              <a:xfrm>
                <a:off x="4901380" y="1507331"/>
                <a:ext cx="88489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NOR2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F756FFA-C547-4585-865B-C0C9C72A3425}"/>
                  </a:ext>
                </a:extLst>
              </p:cNvPr>
              <p:cNvSpPr txBox="1"/>
              <p:nvPr/>
            </p:nvSpPr>
            <p:spPr>
              <a:xfrm>
                <a:off x="6425823" y="1516436"/>
                <a:ext cx="83329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SOC2</a:t>
                </a:r>
              </a:p>
            </p:txBody>
          </p:sp>
        </p:grpSp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1B1A63A5-AB89-40D8-A30E-8B47C21FA3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46807" y="688573"/>
              <a:ext cx="651482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4E7F3C5-2C67-4674-9BD4-875F939BD70A}"/>
              </a:ext>
            </a:extLst>
          </p:cNvPr>
          <p:cNvGrpSpPr/>
          <p:nvPr/>
        </p:nvGrpSpPr>
        <p:grpSpPr>
          <a:xfrm>
            <a:off x="6555656" y="2360551"/>
            <a:ext cx="2492482" cy="1206949"/>
            <a:chOff x="4891547" y="678819"/>
            <a:chExt cx="2492482" cy="1206949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C9CD48E-64C5-404A-9FEF-AD1DD182615F}"/>
                </a:ext>
              </a:extLst>
            </p:cNvPr>
            <p:cNvGrpSpPr/>
            <p:nvPr/>
          </p:nvGrpSpPr>
          <p:grpSpPr>
            <a:xfrm>
              <a:off x="4891547" y="678819"/>
              <a:ext cx="2492482" cy="1206949"/>
              <a:chOff x="4891547" y="678819"/>
              <a:chExt cx="2492482" cy="1206949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C6163CF5-924D-4F88-806C-8E118587B388}"/>
                  </a:ext>
                </a:extLst>
              </p:cNvPr>
              <p:cNvSpPr/>
              <p:nvPr/>
            </p:nvSpPr>
            <p:spPr>
              <a:xfrm>
                <a:off x="4930877" y="67881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B5346A0-908E-4A80-8611-63A33606BB99}"/>
                  </a:ext>
                </a:extLst>
              </p:cNvPr>
              <p:cNvSpPr txBox="1"/>
              <p:nvPr/>
            </p:nvSpPr>
            <p:spPr>
              <a:xfrm>
                <a:off x="5611760" y="71179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>
                    <a:solidFill>
                      <a:schemeClr val="bg1"/>
                    </a:solidFill>
                  </a:rPr>
                  <a:t>Name4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748C138-3DC6-4B40-8EBD-0A7F812339F5}"/>
                  </a:ext>
                </a:extLst>
              </p:cNvPr>
              <p:cNvSpPr txBox="1"/>
              <p:nvPr/>
            </p:nvSpPr>
            <p:spPr>
              <a:xfrm>
                <a:off x="5493775" y="101571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>
                    <a:solidFill>
                      <a:schemeClr val="bg1"/>
                    </a:solidFill>
                  </a:rPr>
                  <a:t>Position 4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0469FF1-3E8E-4FA1-8AD4-5BF226C0A44F}"/>
                  </a:ext>
                </a:extLst>
              </p:cNvPr>
              <p:cNvSpPr txBox="1"/>
              <p:nvPr/>
            </p:nvSpPr>
            <p:spPr>
              <a:xfrm>
                <a:off x="5493775" y="114102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>
                    <a:solidFill>
                      <a:schemeClr val="bg1"/>
                    </a:solidFill>
                  </a:rPr>
                  <a:t>Department 4</a:t>
                </a:r>
              </a:p>
            </p:txBody>
          </p: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D3519086-6513-40B5-911C-47291F0DE255}"/>
                  </a:ext>
                </a:extLst>
              </p:cNvPr>
              <p:cNvCxnSpPr/>
              <p:nvPr/>
            </p:nvCxnSpPr>
            <p:spPr>
              <a:xfrm>
                <a:off x="4930877" y="135021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5E80654-06E0-4E14-9A31-43064B283911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smtClean="0">
                    <a:solidFill>
                      <a:schemeClr val="bg1"/>
                    </a:solidFill>
                  </a:rPr>
                  <a:t>Cost </a:t>
                </a:r>
                <a:r>
                  <a:rPr lang="en-SG" sz="900" dirty="0">
                    <a:solidFill>
                      <a:schemeClr val="bg1"/>
                    </a:solidFill>
                  </a:rPr>
                  <a:t>: Cost4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4BB389C-164B-46BB-9D81-EB7586D65F51}"/>
                  </a:ext>
                </a:extLst>
              </p:cNvPr>
              <p:cNvSpPr txBox="1"/>
              <p:nvPr/>
            </p:nvSpPr>
            <p:spPr>
              <a:xfrm>
                <a:off x="6011530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OrgUnit4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1CB349C-FF43-4AAD-983E-FE9165B14F28}"/>
                  </a:ext>
                </a:extLst>
              </p:cNvPr>
              <p:cNvSpPr txBox="1"/>
              <p:nvPr/>
            </p:nvSpPr>
            <p:spPr>
              <a:xfrm>
                <a:off x="4901380" y="1507331"/>
                <a:ext cx="80870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NOR4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35FB382-A596-44E8-9FE7-2313941FF0CF}"/>
                  </a:ext>
                </a:extLst>
              </p:cNvPr>
              <p:cNvSpPr txBox="1"/>
              <p:nvPr/>
            </p:nvSpPr>
            <p:spPr>
              <a:xfrm>
                <a:off x="6416895" y="1516436"/>
                <a:ext cx="8283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SOC4</a:t>
                </a:r>
              </a:p>
              <a:p>
                <a:pPr algn="r"/>
                <a:endParaRPr lang="en-SG" sz="9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55" name="Picture 2">
              <a:extLst>
                <a:ext uri="{FF2B5EF4-FFF2-40B4-BE49-F238E27FC236}">
                  <a16:creationId xmlns:a16="http://schemas.microsoft.com/office/drawing/2014/main" id="{68006A9E-B8A2-4B8A-964A-62AEF51BBB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46807" y="688573"/>
              <a:ext cx="651482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D359D06-41B7-4C3E-93D9-9D856A389966}"/>
              </a:ext>
            </a:extLst>
          </p:cNvPr>
          <p:cNvGrpSpPr/>
          <p:nvPr/>
        </p:nvGrpSpPr>
        <p:grpSpPr>
          <a:xfrm>
            <a:off x="9466008" y="2358011"/>
            <a:ext cx="2492482" cy="1209489"/>
            <a:chOff x="4891547" y="676279"/>
            <a:chExt cx="2492482" cy="1209489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85D3271E-FF38-48AC-AD6F-9CDF560EB91C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209489"/>
              <a:chOff x="4891547" y="676279"/>
              <a:chExt cx="2492482" cy="1209489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5C58723B-472A-477E-A418-7AA014B6B09D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3FB72C0-08EC-400F-B23D-142C2B91E581}"/>
                  </a:ext>
                </a:extLst>
              </p:cNvPr>
              <p:cNvSpPr txBox="1"/>
              <p:nvPr/>
            </p:nvSpPr>
            <p:spPr>
              <a:xfrm>
                <a:off x="5611760" y="71179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>
                    <a:solidFill>
                      <a:schemeClr val="bg1"/>
                    </a:solidFill>
                  </a:rPr>
                  <a:t>Name5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F99E055-96E8-4BF4-96E1-11026DA37E9B}"/>
                  </a:ext>
                </a:extLst>
              </p:cNvPr>
              <p:cNvSpPr txBox="1"/>
              <p:nvPr/>
            </p:nvSpPr>
            <p:spPr>
              <a:xfrm>
                <a:off x="5493775" y="101571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>
                    <a:solidFill>
                      <a:schemeClr val="bg1"/>
                    </a:solidFill>
                  </a:rPr>
                  <a:t>Position 5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B4AF470-7CEC-4491-96E0-898E8FAD6E08}"/>
                  </a:ext>
                </a:extLst>
              </p:cNvPr>
              <p:cNvSpPr txBox="1"/>
              <p:nvPr/>
            </p:nvSpPr>
            <p:spPr>
              <a:xfrm>
                <a:off x="5493775" y="113848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>
                    <a:solidFill>
                      <a:schemeClr val="bg1"/>
                    </a:solidFill>
                  </a:rPr>
                  <a:t>Department 5</a:t>
                </a:r>
              </a:p>
            </p:txBody>
          </p: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F2A21A1A-8348-4EAC-B801-65EEB15337E0}"/>
                  </a:ext>
                </a:extLst>
              </p:cNvPr>
              <p:cNvCxnSpPr/>
              <p:nvPr/>
            </p:nvCxnSpPr>
            <p:spPr>
              <a:xfrm>
                <a:off x="4930877" y="135021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F6B0532F-7170-4904-95F8-C9DF29974FB3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smtClean="0">
                    <a:solidFill>
                      <a:schemeClr val="bg1"/>
                    </a:solidFill>
                  </a:rPr>
                  <a:t>Cost </a:t>
                </a:r>
                <a:r>
                  <a:rPr lang="en-SG" sz="900" dirty="0">
                    <a:solidFill>
                      <a:schemeClr val="bg1"/>
                    </a:solidFill>
                  </a:rPr>
                  <a:t>: Cost5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4EFF54B-FDC4-4D77-B96D-D82490C1D2E0}"/>
                  </a:ext>
                </a:extLst>
              </p:cNvPr>
              <p:cNvSpPr txBox="1"/>
              <p:nvPr/>
            </p:nvSpPr>
            <p:spPr>
              <a:xfrm>
                <a:off x="6011530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OrgUnit5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B0B99E0-65FB-4040-A9D0-A0A38AB48096}"/>
                  </a:ext>
                </a:extLst>
              </p:cNvPr>
              <p:cNvSpPr txBox="1"/>
              <p:nvPr/>
            </p:nvSpPr>
            <p:spPr>
              <a:xfrm>
                <a:off x="4901379" y="1507331"/>
                <a:ext cx="80131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NOR5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08A28180-CDE7-43C8-AC72-5018A07E9FFA}"/>
                  </a:ext>
                </a:extLst>
              </p:cNvPr>
              <p:cNvSpPr txBox="1"/>
              <p:nvPr/>
            </p:nvSpPr>
            <p:spPr>
              <a:xfrm>
                <a:off x="6440586" y="1516436"/>
                <a:ext cx="8185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SOC5</a:t>
                </a:r>
              </a:p>
              <a:p>
                <a:pPr algn="r"/>
                <a:endParaRPr lang="en-SG" sz="9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68" name="Picture 2">
              <a:extLst>
                <a:ext uri="{FF2B5EF4-FFF2-40B4-BE49-F238E27FC236}">
                  <a16:creationId xmlns:a16="http://schemas.microsoft.com/office/drawing/2014/main" id="{4DBA953C-8C74-4EE6-8DEC-CC9FDF3036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46807" y="688573"/>
              <a:ext cx="651482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AD91C04C-0447-4FDA-8B21-3B96DC297E2E}"/>
              </a:ext>
            </a:extLst>
          </p:cNvPr>
          <p:cNvCxnSpPr>
            <a:stCxn id="6" idx="2"/>
            <a:endCxn id="41" idx="0"/>
          </p:cNvCxnSpPr>
          <p:nvPr/>
        </p:nvCxnSpPr>
        <p:spPr>
          <a:xfrm rot="5400000">
            <a:off x="5078396" y="1235323"/>
            <a:ext cx="843041" cy="1423216"/>
          </a:xfrm>
          <a:prstGeom prst="bentConnector3">
            <a:avLst>
              <a:gd name="adj1" fmla="val 511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1E3FCDBC-A7C7-4144-AC93-969928EB0050}"/>
              </a:ext>
            </a:extLst>
          </p:cNvPr>
          <p:cNvCxnSpPr>
            <a:cxnSpLocks/>
            <a:stCxn id="6" idx="2"/>
            <a:endCxn id="70" idx="0"/>
          </p:cNvCxnSpPr>
          <p:nvPr/>
        </p:nvCxnSpPr>
        <p:spPr>
          <a:xfrm rot="16200000" flipH="1">
            <a:off x="8177158" y="-440223"/>
            <a:ext cx="868111" cy="47993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599602E-9BDE-4BA9-94A9-1E2D38CE5971}"/>
              </a:ext>
            </a:extLst>
          </p:cNvPr>
          <p:cNvCxnSpPr>
            <a:stCxn id="6" idx="2"/>
            <a:endCxn id="30" idx="0"/>
          </p:cNvCxnSpPr>
          <p:nvPr/>
        </p:nvCxnSpPr>
        <p:spPr>
          <a:xfrm rot="5400000">
            <a:off x="3605702" y="-247811"/>
            <a:ext cx="832600" cy="4379044"/>
          </a:xfrm>
          <a:prstGeom prst="bentConnector3">
            <a:avLst>
              <a:gd name="adj1" fmla="val 523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0C423D9D-A489-4CF1-ADFF-B82EC8AA36A0}"/>
              </a:ext>
            </a:extLst>
          </p:cNvPr>
          <p:cNvCxnSpPr>
            <a:cxnSpLocks/>
          </p:cNvCxnSpPr>
          <p:nvPr/>
        </p:nvCxnSpPr>
        <p:spPr>
          <a:xfrm rot="16200000" flipH="1">
            <a:off x="6569516" y="1167418"/>
            <a:ext cx="832600" cy="1548585"/>
          </a:xfrm>
          <a:prstGeom prst="bentConnector3">
            <a:avLst>
              <a:gd name="adj1" fmla="val 523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B8F52A7-CE7B-4A9B-9860-54B7B9BADD37}"/>
              </a:ext>
            </a:extLst>
          </p:cNvPr>
          <p:cNvGrpSpPr/>
          <p:nvPr/>
        </p:nvGrpSpPr>
        <p:grpSpPr>
          <a:xfrm>
            <a:off x="5007073" y="4031447"/>
            <a:ext cx="2492482" cy="1209489"/>
            <a:chOff x="4891547" y="676279"/>
            <a:chExt cx="2492482" cy="1209489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BE051204-578E-4602-B6D7-830CD7C4193B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209489"/>
              <a:chOff x="4891547" y="676279"/>
              <a:chExt cx="2492482" cy="1209489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F5E42FA1-1FAC-4DA2-BDBC-EB931AF0D447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103B6E1-D094-45E9-9360-9BDB0C2CA140}"/>
                  </a:ext>
                </a:extLst>
              </p:cNvPr>
              <p:cNvSpPr txBox="1"/>
              <p:nvPr/>
            </p:nvSpPr>
            <p:spPr>
              <a:xfrm>
                <a:off x="5611760" y="71179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 smtClean="0">
                    <a:solidFill>
                      <a:schemeClr val="bg1"/>
                    </a:solidFill>
                  </a:rPr>
                  <a:t>Name7</a:t>
                </a:r>
                <a:endParaRPr lang="en-SG" sz="10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777B04EC-376B-472E-A4F6-71208F08FEF0}"/>
                  </a:ext>
                </a:extLst>
              </p:cNvPr>
              <p:cNvSpPr txBox="1"/>
              <p:nvPr/>
            </p:nvSpPr>
            <p:spPr>
              <a:xfrm>
                <a:off x="5493775" y="102079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 smtClean="0">
                    <a:solidFill>
                      <a:schemeClr val="bg1"/>
                    </a:solidFill>
                  </a:rPr>
                  <a:t>Position7</a:t>
                </a:r>
                <a:endParaRPr lang="en-SG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B42ACCB5-20A0-42D2-96B0-7680871CECEA}"/>
                  </a:ext>
                </a:extLst>
              </p:cNvPr>
              <p:cNvSpPr txBox="1"/>
              <p:nvPr/>
            </p:nvSpPr>
            <p:spPr>
              <a:xfrm>
                <a:off x="5493775" y="114610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 smtClean="0">
                    <a:solidFill>
                      <a:schemeClr val="bg1"/>
                    </a:solidFill>
                  </a:rPr>
                  <a:t>Department7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3C26709E-7B4F-469E-B0E6-8229F3983F48}"/>
                  </a:ext>
                </a:extLst>
              </p:cNvPr>
              <p:cNvCxnSpPr/>
              <p:nvPr/>
            </p:nvCxnSpPr>
            <p:spPr>
              <a:xfrm>
                <a:off x="4930877" y="135021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B19810B-72A3-489A-BE25-C8910BB92E89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smtClean="0">
                    <a:solidFill>
                      <a:schemeClr val="bg1"/>
                    </a:solidFill>
                  </a:rPr>
                  <a:t>Cost </a:t>
                </a:r>
                <a:r>
                  <a:rPr lang="en-SG" sz="900" dirty="0">
                    <a:solidFill>
                      <a:schemeClr val="bg1"/>
                    </a:solidFill>
                  </a:rPr>
                  <a:t>: Cost7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9832212-AA6D-4F45-B8FA-60F9BC133EC8}"/>
                  </a:ext>
                </a:extLst>
              </p:cNvPr>
              <p:cNvSpPr txBox="1"/>
              <p:nvPr/>
            </p:nvSpPr>
            <p:spPr>
              <a:xfrm>
                <a:off x="5997675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OrgUnit7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6A51C93D-C6AA-43FC-950E-1DAA3DF96863}"/>
                  </a:ext>
                </a:extLst>
              </p:cNvPr>
              <p:cNvSpPr txBox="1"/>
              <p:nvPr/>
            </p:nvSpPr>
            <p:spPr>
              <a:xfrm>
                <a:off x="4901380" y="1507331"/>
                <a:ext cx="79395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NOR7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1343725-4140-4F42-B791-F644B4A1C60B}"/>
                  </a:ext>
                </a:extLst>
              </p:cNvPr>
              <p:cNvSpPr txBox="1"/>
              <p:nvPr/>
            </p:nvSpPr>
            <p:spPr>
              <a:xfrm>
                <a:off x="6405489" y="1516436"/>
                <a:ext cx="8259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SOC7</a:t>
                </a:r>
              </a:p>
              <a:p>
                <a:pPr algn="r"/>
                <a:endParaRPr lang="en-SG" sz="9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79" name="Picture 2">
              <a:extLst>
                <a:ext uri="{FF2B5EF4-FFF2-40B4-BE49-F238E27FC236}">
                  <a16:creationId xmlns:a16="http://schemas.microsoft.com/office/drawing/2014/main" id="{B3BB5588-AC79-439F-8B8B-E8676691CD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46807" y="688573"/>
              <a:ext cx="651482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F4E2366-4838-4D2C-A6F0-D3110BA91C4A}"/>
              </a:ext>
            </a:extLst>
          </p:cNvPr>
          <p:cNvGrpSpPr/>
          <p:nvPr/>
        </p:nvGrpSpPr>
        <p:grpSpPr>
          <a:xfrm>
            <a:off x="2064769" y="4035517"/>
            <a:ext cx="2492482" cy="1070989"/>
            <a:chOff x="4891547" y="676279"/>
            <a:chExt cx="2492482" cy="1070989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897F3526-599C-4C48-BC3C-FE23447A01EF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070989"/>
              <a:chOff x="4891547" y="676279"/>
              <a:chExt cx="2492482" cy="1070989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97E5ED24-1567-46DC-ABA0-D08833D3F342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FBB3FA90-43B2-43BF-A0B7-C99A03A95E28}"/>
                  </a:ext>
                </a:extLst>
              </p:cNvPr>
              <p:cNvSpPr txBox="1"/>
              <p:nvPr/>
            </p:nvSpPr>
            <p:spPr>
              <a:xfrm>
                <a:off x="5611760" y="71179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 smtClean="0">
                    <a:solidFill>
                      <a:schemeClr val="bg1"/>
                    </a:solidFill>
                  </a:rPr>
                  <a:t>Name6</a:t>
                </a:r>
                <a:endParaRPr lang="en-SG" sz="10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79E1FCF8-308F-4430-85ED-EB401835EB81}"/>
                  </a:ext>
                </a:extLst>
              </p:cNvPr>
              <p:cNvSpPr txBox="1"/>
              <p:nvPr/>
            </p:nvSpPr>
            <p:spPr>
              <a:xfrm>
                <a:off x="5493775" y="102587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 smtClean="0">
                    <a:solidFill>
                      <a:schemeClr val="bg1"/>
                    </a:solidFill>
                  </a:rPr>
                  <a:t>Position6</a:t>
                </a:r>
                <a:endParaRPr lang="en-SG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3FE670CF-766A-4798-B919-896F51189B27}"/>
                  </a:ext>
                </a:extLst>
              </p:cNvPr>
              <p:cNvSpPr txBox="1"/>
              <p:nvPr/>
            </p:nvSpPr>
            <p:spPr>
              <a:xfrm>
                <a:off x="5493775" y="114864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 smtClean="0">
                    <a:solidFill>
                      <a:schemeClr val="bg1"/>
                    </a:solidFill>
                  </a:rPr>
                  <a:t>Department6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55DFCA51-E99A-4C31-8717-ADA091AFB76B}"/>
                  </a:ext>
                </a:extLst>
              </p:cNvPr>
              <p:cNvCxnSpPr/>
              <p:nvPr/>
            </p:nvCxnSpPr>
            <p:spPr>
              <a:xfrm>
                <a:off x="4930877" y="135021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47459DC3-12DE-45C5-9564-6FE8C5577AF6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smtClean="0">
                    <a:solidFill>
                      <a:schemeClr val="bg1"/>
                    </a:solidFill>
                  </a:rPr>
                  <a:t>Cost </a:t>
                </a:r>
                <a:r>
                  <a:rPr lang="en-SG" sz="900" dirty="0">
                    <a:solidFill>
                      <a:schemeClr val="bg1"/>
                    </a:solidFill>
                  </a:rPr>
                  <a:t>: Cost6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2951AF55-6E97-4D20-8F69-A8FF56861A19}"/>
                  </a:ext>
                </a:extLst>
              </p:cNvPr>
              <p:cNvSpPr txBox="1"/>
              <p:nvPr/>
            </p:nvSpPr>
            <p:spPr>
              <a:xfrm>
                <a:off x="6011532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OrgUnit6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1A68780-5CD4-40EA-949A-4393B02B8100}"/>
                  </a:ext>
                </a:extLst>
              </p:cNvPr>
              <p:cNvSpPr txBox="1"/>
              <p:nvPr/>
            </p:nvSpPr>
            <p:spPr>
              <a:xfrm>
                <a:off x="4901379" y="1507331"/>
                <a:ext cx="74479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NOR6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DB8A1A9-FFF6-45F2-B3CF-EDD76C0B0F00}"/>
                  </a:ext>
                </a:extLst>
              </p:cNvPr>
              <p:cNvSpPr txBox="1"/>
              <p:nvPr/>
            </p:nvSpPr>
            <p:spPr>
              <a:xfrm>
                <a:off x="6412798" y="1516436"/>
                <a:ext cx="83246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SOC6</a:t>
                </a:r>
              </a:p>
            </p:txBody>
          </p:sp>
        </p:grpSp>
        <p:pic>
          <p:nvPicPr>
            <p:cNvPr id="91" name="Picture 2">
              <a:extLst>
                <a:ext uri="{FF2B5EF4-FFF2-40B4-BE49-F238E27FC236}">
                  <a16:creationId xmlns:a16="http://schemas.microsoft.com/office/drawing/2014/main" id="{1308006E-0425-442C-A07F-ED2B20B1A8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46807" y="688573"/>
              <a:ext cx="651482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7486649D-7BF3-442D-A12A-DC95D4E3C28C}"/>
              </a:ext>
            </a:extLst>
          </p:cNvPr>
          <p:cNvCxnSpPr>
            <a:cxnSpLocks/>
          </p:cNvCxnSpPr>
          <p:nvPr/>
        </p:nvCxnSpPr>
        <p:spPr>
          <a:xfrm rot="5400000">
            <a:off x="3495152" y="1309313"/>
            <a:ext cx="2510106" cy="2942302"/>
          </a:xfrm>
          <a:prstGeom prst="bentConnector3">
            <a:avLst>
              <a:gd name="adj1" fmla="val 872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09C6C24-C517-4846-9959-9F8A696E3DD1}"/>
              </a:ext>
            </a:extLst>
          </p:cNvPr>
          <p:cNvCxnSpPr>
            <a:stCxn id="6" idx="2"/>
            <a:endCxn id="80" idx="0"/>
          </p:cNvCxnSpPr>
          <p:nvPr/>
        </p:nvCxnSpPr>
        <p:spPr>
          <a:xfrm>
            <a:off x="6211524" y="1525411"/>
            <a:ext cx="2" cy="2506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ACA31BF0-EDEE-4F4D-AA3E-7C453F7D0AED}"/>
              </a:ext>
            </a:extLst>
          </p:cNvPr>
          <p:cNvGrpSpPr/>
          <p:nvPr/>
        </p:nvGrpSpPr>
        <p:grpSpPr>
          <a:xfrm>
            <a:off x="7907585" y="4026412"/>
            <a:ext cx="2492482" cy="1070989"/>
            <a:chOff x="4891547" y="676279"/>
            <a:chExt cx="2492482" cy="1070989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D43ABC1A-2E76-4568-A4DC-724C65FA524A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070989"/>
              <a:chOff x="4891547" y="676279"/>
              <a:chExt cx="2492482" cy="1070989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1E1419A0-28ED-42B0-8780-A5CEA14688FB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56FD8A48-C99B-44DF-8592-94AEA9CD8229}"/>
                  </a:ext>
                </a:extLst>
              </p:cNvPr>
              <p:cNvSpPr txBox="1"/>
              <p:nvPr/>
            </p:nvSpPr>
            <p:spPr>
              <a:xfrm>
                <a:off x="5611760" y="71179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 smtClean="0">
                    <a:solidFill>
                      <a:schemeClr val="bg1"/>
                    </a:solidFill>
                  </a:rPr>
                  <a:t>Name8</a:t>
                </a:r>
                <a:endParaRPr lang="en-SG" sz="10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9328B4F3-B54E-461C-9F53-2A333EA5F716}"/>
                  </a:ext>
                </a:extLst>
              </p:cNvPr>
              <p:cNvSpPr txBox="1"/>
              <p:nvPr/>
            </p:nvSpPr>
            <p:spPr>
              <a:xfrm>
                <a:off x="5493775" y="102079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 smtClean="0">
                    <a:solidFill>
                      <a:schemeClr val="bg1"/>
                    </a:solidFill>
                  </a:rPr>
                  <a:t>Position8</a:t>
                </a:r>
                <a:endParaRPr lang="en-SG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F4957E9F-CCB5-4E96-8626-F92198285BF7}"/>
                  </a:ext>
                </a:extLst>
              </p:cNvPr>
              <p:cNvSpPr txBox="1"/>
              <p:nvPr/>
            </p:nvSpPr>
            <p:spPr>
              <a:xfrm>
                <a:off x="5493775" y="114610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 smtClean="0">
                    <a:solidFill>
                      <a:schemeClr val="bg1"/>
                    </a:solidFill>
                  </a:rPr>
                  <a:t>Department8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3E30FE79-4230-4AA9-A7B7-B422140B8BE9}"/>
                  </a:ext>
                </a:extLst>
              </p:cNvPr>
              <p:cNvCxnSpPr/>
              <p:nvPr/>
            </p:nvCxnSpPr>
            <p:spPr>
              <a:xfrm>
                <a:off x="4930877" y="134767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EE3E8B51-6038-4509-8145-87FF83AA5FDD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smtClean="0">
                    <a:solidFill>
                      <a:schemeClr val="bg1"/>
                    </a:solidFill>
                  </a:rPr>
                  <a:t>Cost </a:t>
                </a:r>
                <a:r>
                  <a:rPr lang="en-SG" sz="900" dirty="0">
                    <a:solidFill>
                      <a:schemeClr val="bg1"/>
                    </a:solidFill>
                  </a:rPr>
                  <a:t>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Cost8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854B7ECF-7247-4CF3-A884-9E64FBAB45BC}"/>
                  </a:ext>
                </a:extLst>
              </p:cNvPr>
              <p:cNvSpPr txBox="1"/>
              <p:nvPr/>
            </p:nvSpPr>
            <p:spPr>
              <a:xfrm>
                <a:off x="5997678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OrgUnit8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0C1C96C8-B919-4B94-88D2-32F194D7E93F}"/>
                  </a:ext>
                </a:extLst>
              </p:cNvPr>
              <p:cNvSpPr txBox="1"/>
              <p:nvPr/>
            </p:nvSpPr>
            <p:spPr>
              <a:xfrm>
                <a:off x="4901379" y="1507331"/>
                <a:ext cx="8209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NOR8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02DA8F1F-6F51-4C74-8140-631E230063F2}"/>
                  </a:ext>
                </a:extLst>
              </p:cNvPr>
              <p:cNvSpPr txBox="1"/>
              <p:nvPr/>
            </p:nvSpPr>
            <p:spPr>
              <a:xfrm>
                <a:off x="6397704" y="1516436"/>
                <a:ext cx="85540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SOC8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03" name="Picture 2">
              <a:extLst>
                <a:ext uri="{FF2B5EF4-FFF2-40B4-BE49-F238E27FC236}">
                  <a16:creationId xmlns:a16="http://schemas.microsoft.com/office/drawing/2014/main" id="{978235C1-E289-406C-893F-FB0F254F90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46807" y="686033"/>
              <a:ext cx="651482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0D7A21D-DC2B-486E-A5BB-B76541F083E6}"/>
              </a:ext>
            </a:extLst>
          </p:cNvPr>
          <p:cNvCxnSpPr/>
          <p:nvPr/>
        </p:nvCxnSpPr>
        <p:spPr>
          <a:xfrm rot="16200000" flipH="1">
            <a:off x="6425136" y="1325654"/>
            <a:ext cx="2501001" cy="2900514"/>
          </a:xfrm>
          <a:prstGeom prst="bentConnector3">
            <a:avLst>
              <a:gd name="adj1" fmla="val 873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425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4F4B98AB-4138-4E28-9F97-3F9D4C459A03}"/>
              </a:ext>
            </a:extLst>
          </p:cNvPr>
          <p:cNvGrpSpPr/>
          <p:nvPr/>
        </p:nvGrpSpPr>
        <p:grpSpPr>
          <a:xfrm>
            <a:off x="5007071" y="463527"/>
            <a:ext cx="2492482" cy="1209489"/>
            <a:chOff x="4891547" y="676279"/>
            <a:chExt cx="2492482" cy="120948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ED0DFD3-1896-4492-9F9F-3FC9D884B0CB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209489"/>
              <a:chOff x="4891547" y="676279"/>
              <a:chExt cx="2492482" cy="1209489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60E0A7F-B2D5-416F-8AE6-3608C02E4649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9BEC2C-E5B7-43C2-B632-ABCE4D03240E}"/>
                  </a:ext>
                </a:extLst>
              </p:cNvPr>
              <p:cNvSpPr txBox="1"/>
              <p:nvPr/>
            </p:nvSpPr>
            <p:spPr>
              <a:xfrm>
                <a:off x="5611760" y="69655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>
                    <a:solidFill>
                      <a:schemeClr val="bg1"/>
                    </a:solidFill>
                  </a:rPr>
                  <a:t>N</a:t>
                </a:r>
                <a:r>
                  <a:rPr lang="en-SG" sz="1050" dirty="0" smtClean="0">
                    <a:solidFill>
                      <a:schemeClr val="bg1"/>
                    </a:solidFill>
                  </a:rPr>
                  <a:t>ame1</a:t>
                </a:r>
                <a:endParaRPr lang="en-SG" sz="10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34672A7-946F-4CC2-A5D4-07FB9C5A61B8}"/>
                  </a:ext>
                </a:extLst>
              </p:cNvPr>
              <p:cNvSpPr txBox="1"/>
              <p:nvPr/>
            </p:nvSpPr>
            <p:spPr>
              <a:xfrm>
                <a:off x="5493775" y="102333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 smtClean="0">
                    <a:solidFill>
                      <a:schemeClr val="bg1"/>
                    </a:solidFill>
                  </a:rPr>
                  <a:t>Position1</a:t>
                </a:r>
                <a:endParaRPr lang="en-SG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395A4ED-93D9-40CF-81BA-222388392813}"/>
                  </a:ext>
                </a:extLst>
              </p:cNvPr>
              <p:cNvSpPr txBox="1"/>
              <p:nvPr/>
            </p:nvSpPr>
            <p:spPr>
              <a:xfrm>
                <a:off x="5493775" y="114864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>
                    <a:solidFill>
                      <a:schemeClr val="bg1"/>
                    </a:solidFill>
                  </a:rPr>
                  <a:t>Department1</a:t>
                </a: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B00CE4EC-8571-4902-8506-80AF898CA3E6}"/>
                  </a:ext>
                </a:extLst>
              </p:cNvPr>
              <p:cNvCxnSpPr/>
              <p:nvPr/>
            </p:nvCxnSpPr>
            <p:spPr>
              <a:xfrm>
                <a:off x="4930877" y="135021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D8BF949-B90C-4F87-ADDD-3ADF16D63EB4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smtClean="0">
                    <a:solidFill>
                      <a:schemeClr val="bg1"/>
                    </a:solidFill>
                  </a:rPr>
                  <a:t>Cost </a:t>
                </a:r>
                <a:r>
                  <a:rPr lang="en-SG" sz="900" dirty="0">
                    <a:solidFill>
                      <a:schemeClr val="bg1"/>
                    </a:solidFill>
                  </a:rPr>
                  <a:t>: Cost1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2013E05-EB3A-4E32-856F-AB17BD87A9F0}"/>
                  </a:ext>
                </a:extLst>
              </p:cNvPr>
              <p:cNvSpPr txBox="1"/>
              <p:nvPr/>
            </p:nvSpPr>
            <p:spPr>
              <a:xfrm>
                <a:off x="5997675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OrgUnit1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52629BF-8CC5-47C0-A392-F4F881553C27}"/>
                  </a:ext>
                </a:extLst>
              </p:cNvPr>
              <p:cNvSpPr txBox="1"/>
              <p:nvPr/>
            </p:nvSpPr>
            <p:spPr>
              <a:xfrm>
                <a:off x="4901380" y="1507331"/>
                <a:ext cx="73987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NOR1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A829D78-0638-46D7-A68D-91AE6F9C63A7}"/>
                  </a:ext>
                </a:extLst>
              </p:cNvPr>
              <p:cNvSpPr txBox="1"/>
              <p:nvPr/>
            </p:nvSpPr>
            <p:spPr>
              <a:xfrm>
                <a:off x="6406113" y="1516436"/>
                <a:ext cx="8252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SOC1</a:t>
                </a:r>
              </a:p>
              <a:p>
                <a:pPr algn="r"/>
                <a:endParaRPr lang="en-SG" sz="9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6564E2E3-B3F7-4AF1-9C2F-087AC96C05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46807" y="688573"/>
              <a:ext cx="651482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03E6077-C0C2-46EB-BB82-EE20FCCB95D1}"/>
              </a:ext>
            </a:extLst>
          </p:cNvPr>
          <p:cNvGrpSpPr/>
          <p:nvPr/>
        </p:nvGrpSpPr>
        <p:grpSpPr>
          <a:xfrm>
            <a:off x="3583855" y="2368452"/>
            <a:ext cx="2492482" cy="1070989"/>
            <a:chOff x="4891547" y="676279"/>
            <a:chExt cx="2492482" cy="1070989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24400541-BC82-4012-8A63-F7E6EEEEA9F0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070989"/>
              <a:chOff x="4891547" y="676279"/>
              <a:chExt cx="2492482" cy="1070989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E5EE759-36D7-4EF5-87E4-D3F0160EE7F1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BB3B838-91C9-4B78-9BDE-1888BAE141A6}"/>
                  </a:ext>
                </a:extLst>
              </p:cNvPr>
              <p:cNvSpPr txBox="1"/>
              <p:nvPr/>
            </p:nvSpPr>
            <p:spPr>
              <a:xfrm>
                <a:off x="5611760" y="69655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>
                    <a:solidFill>
                      <a:schemeClr val="bg1"/>
                    </a:solidFill>
                  </a:rPr>
                  <a:t>Name3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5C82BD3-8DDF-47A7-ADD0-C74FA57800B5}"/>
                  </a:ext>
                </a:extLst>
              </p:cNvPr>
              <p:cNvSpPr txBox="1"/>
              <p:nvPr/>
            </p:nvSpPr>
            <p:spPr>
              <a:xfrm>
                <a:off x="5493775" y="102079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 smtClean="0">
                    <a:solidFill>
                      <a:schemeClr val="bg1"/>
                    </a:solidFill>
                  </a:rPr>
                  <a:t>Position3</a:t>
                </a:r>
                <a:endParaRPr lang="en-SG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AB10072-5E1C-45F1-854A-8FEECA53469C}"/>
                  </a:ext>
                </a:extLst>
              </p:cNvPr>
              <p:cNvSpPr txBox="1"/>
              <p:nvPr/>
            </p:nvSpPr>
            <p:spPr>
              <a:xfrm>
                <a:off x="5493775" y="114610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 smtClean="0">
                    <a:solidFill>
                      <a:schemeClr val="bg1"/>
                    </a:solidFill>
                  </a:rPr>
                  <a:t>Department3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77B2A741-0CA9-47D6-8718-1EB95008B1CA}"/>
                  </a:ext>
                </a:extLst>
              </p:cNvPr>
              <p:cNvCxnSpPr/>
              <p:nvPr/>
            </p:nvCxnSpPr>
            <p:spPr>
              <a:xfrm>
                <a:off x="4930877" y="135021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BD570CE-F411-4F15-A127-8F38A2B297D8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smtClean="0">
                    <a:solidFill>
                      <a:schemeClr val="bg1"/>
                    </a:solidFill>
                  </a:rPr>
                  <a:t>Cost </a:t>
                </a:r>
                <a:r>
                  <a:rPr lang="en-SG" sz="900" dirty="0">
                    <a:solidFill>
                      <a:schemeClr val="bg1"/>
                    </a:solidFill>
                  </a:rPr>
                  <a:t>: Cost3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A057405-883F-42CA-A866-3B352FA05C3D}"/>
                  </a:ext>
                </a:extLst>
              </p:cNvPr>
              <p:cNvSpPr txBox="1"/>
              <p:nvPr/>
            </p:nvSpPr>
            <p:spPr>
              <a:xfrm>
                <a:off x="5997675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OrgUnit3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A07C727-F02F-411B-81F6-ED20B7C1B408}"/>
                  </a:ext>
                </a:extLst>
              </p:cNvPr>
              <p:cNvSpPr txBox="1"/>
              <p:nvPr/>
            </p:nvSpPr>
            <p:spPr>
              <a:xfrm>
                <a:off x="4901380" y="1507331"/>
                <a:ext cx="76260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NOR3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3B231CC-984E-4370-9ECA-A7928FFDA08A}"/>
                  </a:ext>
                </a:extLst>
              </p:cNvPr>
              <p:cNvSpPr txBox="1"/>
              <p:nvPr/>
            </p:nvSpPr>
            <p:spPr>
              <a:xfrm>
                <a:off x="6392290" y="1516436"/>
                <a:ext cx="84558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SOC3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40" name="Picture 2">
              <a:extLst>
                <a:ext uri="{FF2B5EF4-FFF2-40B4-BE49-F238E27FC236}">
                  <a16:creationId xmlns:a16="http://schemas.microsoft.com/office/drawing/2014/main" id="{2A2F5205-05CE-49B9-A414-11D63CDEBF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46807" y="688573"/>
              <a:ext cx="651482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8E74326-1989-41B9-9958-9872EB6841B1}"/>
              </a:ext>
            </a:extLst>
          </p:cNvPr>
          <p:cNvGrpSpPr/>
          <p:nvPr/>
        </p:nvGrpSpPr>
        <p:grpSpPr>
          <a:xfrm>
            <a:off x="628027" y="2358011"/>
            <a:ext cx="2492482" cy="1070989"/>
            <a:chOff x="4891547" y="676279"/>
            <a:chExt cx="2492482" cy="1070989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9160F05-8069-4922-8424-8C2453D2B830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070989"/>
              <a:chOff x="4891547" y="676279"/>
              <a:chExt cx="2492482" cy="1070989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5861559-E832-41FB-88CB-7FC8A7A5E0E1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4BA744C-EC30-419E-B1F7-335F39D17D35}"/>
                  </a:ext>
                </a:extLst>
              </p:cNvPr>
              <p:cNvSpPr txBox="1"/>
              <p:nvPr/>
            </p:nvSpPr>
            <p:spPr>
              <a:xfrm>
                <a:off x="5611760" y="68893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>
                    <a:solidFill>
                      <a:schemeClr val="bg1"/>
                    </a:solidFill>
                  </a:rPr>
                  <a:t>Name2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8348645-15ED-4C60-B414-4211A4411D1B}"/>
                  </a:ext>
                </a:extLst>
              </p:cNvPr>
              <p:cNvSpPr txBox="1"/>
              <p:nvPr/>
            </p:nvSpPr>
            <p:spPr>
              <a:xfrm>
                <a:off x="5493775" y="101825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 smtClean="0">
                    <a:solidFill>
                      <a:schemeClr val="bg1"/>
                    </a:solidFill>
                  </a:rPr>
                  <a:t>Position2</a:t>
                </a:r>
                <a:endParaRPr lang="en-SG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DF00040-870E-4CBF-B300-48257C8D31EB}"/>
                  </a:ext>
                </a:extLst>
              </p:cNvPr>
              <p:cNvSpPr txBox="1"/>
              <p:nvPr/>
            </p:nvSpPr>
            <p:spPr>
              <a:xfrm>
                <a:off x="5493775" y="114356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 smtClean="0">
                    <a:solidFill>
                      <a:schemeClr val="bg1"/>
                    </a:solidFill>
                  </a:rPr>
                  <a:t>Department2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D8D0480B-5C4D-473F-BA5C-F14C57B217C3}"/>
                  </a:ext>
                </a:extLst>
              </p:cNvPr>
              <p:cNvCxnSpPr/>
              <p:nvPr/>
            </p:nvCxnSpPr>
            <p:spPr>
              <a:xfrm>
                <a:off x="4930877" y="135021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6A664C3-25EB-4E32-8D09-DC358D3D39AF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smtClean="0">
                    <a:solidFill>
                      <a:schemeClr val="bg1"/>
                    </a:solidFill>
                  </a:rPr>
                  <a:t>Cost </a:t>
                </a:r>
                <a:r>
                  <a:rPr lang="en-SG" sz="900" dirty="0">
                    <a:solidFill>
                      <a:schemeClr val="bg1"/>
                    </a:solidFill>
                  </a:rPr>
                  <a:t>: Cost2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01564A1-E2AC-4259-961E-B84E578484E7}"/>
                  </a:ext>
                </a:extLst>
              </p:cNvPr>
              <p:cNvSpPr txBox="1"/>
              <p:nvPr/>
            </p:nvSpPr>
            <p:spPr>
              <a:xfrm>
                <a:off x="5997675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OrgUnit2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DE397AB-C16D-4D16-AB8C-7D326F5F7A86}"/>
                  </a:ext>
                </a:extLst>
              </p:cNvPr>
              <p:cNvSpPr txBox="1"/>
              <p:nvPr/>
            </p:nvSpPr>
            <p:spPr>
              <a:xfrm>
                <a:off x="4901380" y="1507331"/>
                <a:ext cx="7853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NOR2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F756FFA-C547-4585-865B-C0C9C72A3425}"/>
                  </a:ext>
                </a:extLst>
              </p:cNvPr>
              <p:cNvSpPr txBox="1"/>
              <p:nvPr/>
            </p:nvSpPr>
            <p:spPr>
              <a:xfrm>
                <a:off x="6402418" y="1516436"/>
                <a:ext cx="82898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SOC2</a:t>
                </a:r>
              </a:p>
            </p:txBody>
          </p:sp>
        </p:grpSp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1B1A63A5-AB89-40D8-A30E-8B47C21FA3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46807" y="688573"/>
              <a:ext cx="651482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4E7F3C5-2C67-4674-9BD4-875F939BD70A}"/>
              </a:ext>
            </a:extLst>
          </p:cNvPr>
          <p:cNvGrpSpPr/>
          <p:nvPr/>
        </p:nvGrpSpPr>
        <p:grpSpPr>
          <a:xfrm>
            <a:off x="6555656" y="2358011"/>
            <a:ext cx="2492482" cy="1070989"/>
            <a:chOff x="4891547" y="676279"/>
            <a:chExt cx="2492482" cy="1070989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C9CD48E-64C5-404A-9FEF-AD1DD182615F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070989"/>
              <a:chOff x="4891547" y="676279"/>
              <a:chExt cx="2492482" cy="1070989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C6163CF5-924D-4F88-806C-8E118587B388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B5346A0-908E-4A80-8611-63A33606BB99}"/>
                  </a:ext>
                </a:extLst>
              </p:cNvPr>
              <p:cNvSpPr txBox="1"/>
              <p:nvPr/>
            </p:nvSpPr>
            <p:spPr>
              <a:xfrm>
                <a:off x="5611760" y="69655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>
                    <a:solidFill>
                      <a:schemeClr val="bg1"/>
                    </a:solidFill>
                  </a:rPr>
                  <a:t>Name4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748C138-3DC6-4B40-8EBD-0A7F812339F5}"/>
                  </a:ext>
                </a:extLst>
              </p:cNvPr>
              <p:cNvSpPr txBox="1"/>
              <p:nvPr/>
            </p:nvSpPr>
            <p:spPr>
              <a:xfrm>
                <a:off x="5493775" y="102333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 smtClean="0">
                    <a:solidFill>
                      <a:schemeClr val="bg1"/>
                    </a:solidFill>
                  </a:rPr>
                  <a:t>Position4</a:t>
                </a:r>
                <a:endParaRPr lang="en-SG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0469FF1-3E8E-4FA1-8AD4-5BF226C0A44F}"/>
                  </a:ext>
                </a:extLst>
              </p:cNvPr>
              <p:cNvSpPr txBox="1"/>
              <p:nvPr/>
            </p:nvSpPr>
            <p:spPr>
              <a:xfrm>
                <a:off x="5493775" y="114610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 smtClean="0">
                    <a:solidFill>
                      <a:schemeClr val="bg1"/>
                    </a:solidFill>
                  </a:rPr>
                  <a:t>Department4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D3519086-6513-40B5-911C-47291F0DE255}"/>
                  </a:ext>
                </a:extLst>
              </p:cNvPr>
              <p:cNvCxnSpPr/>
              <p:nvPr/>
            </p:nvCxnSpPr>
            <p:spPr>
              <a:xfrm>
                <a:off x="4930877" y="135021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5E80654-06E0-4E14-9A31-43064B283911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smtClean="0">
                    <a:solidFill>
                      <a:schemeClr val="bg1"/>
                    </a:solidFill>
                  </a:rPr>
                  <a:t>Cost </a:t>
                </a:r>
                <a:r>
                  <a:rPr lang="en-SG" sz="900" dirty="0">
                    <a:solidFill>
                      <a:schemeClr val="bg1"/>
                    </a:solidFill>
                  </a:rPr>
                  <a:t>: Cost4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4BB389C-164B-46BB-9D81-EB7586D65F51}"/>
                  </a:ext>
                </a:extLst>
              </p:cNvPr>
              <p:cNvSpPr txBox="1"/>
              <p:nvPr/>
            </p:nvSpPr>
            <p:spPr>
              <a:xfrm>
                <a:off x="5997675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OrgUnit4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1CB349C-FF43-4AAD-983E-FE9165B14F28}"/>
                  </a:ext>
                </a:extLst>
              </p:cNvPr>
              <p:cNvSpPr txBox="1"/>
              <p:nvPr/>
            </p:nvSpPr>
            <p:spPr>
              <a:xfrm>
                <a:off x="4901379" y="1507331"/>
                <a:ext cx="77920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NOR4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35FB382-A596-44E8-9FE7-2313941FF0CF}"/>
                  </a:ext>
                </a:extLst>
              </p:cNvPr>
              <p:cNvSpPr txBox="1"/>
              <p:nvPr/>
            </p:nvSpPr>
            <p:spPr>
              <a:xfrm>
                <a:off x="6402417" y="1516436"/>
                <a:ext cx="82898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SOC4</a:t>
                </a:r>
              </a:p>
            </p:txBody>
          </p:sp>
        </p:grpSp>
        <p:pic>
          <p:nvPicPr>
            <p:cNvPr id="55" name="Picture 2">
              <a:extLst>
                <a:ext uri="{FF2B5EF4-FFF2-40B4-BE49-F238E27FC236}">
                  <a16:creationId xmlns:a16="http://schemas.microsoft.com/office/drawing/2014/main" id="{68006A9E-B8A2-4B8A-964A-62AEF51BBB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46807" y="688573"/>
              <a:ext cx="651482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D359D06-41B7-4C3E-93D9-9D856A389966}"/>
              </a:ext>
            </a:extLst>
          </p:cNvPr>
          <p:cNvGrpSpPr/>
          <p:nvPr/>
        </p:nvGrpSpPr>
        <p:grpSpPr>
          <a:xfrm>
            <a:off x="9466008" y="2358011"/>
            <a:ext cx="2492482" cy="1070989"/>
            <a:chOff x="4891547" y="676279"/>
            <a:chExt cx="2492482" cy="1070989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85D3271E-FF38-48AC-AD6F-9CDF560EB91C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070989"/>
              <a:chOff x="4891547" y="676279"/>
              <a:chExt cx="2492482" cy="1070989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5C58723B-472A-477E-A418-7AA014B6B09D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3FB72C0-08EC-400F-B23D-142C2B91E581}"/>
                  </a:ext>
                </a:extLst>
              </p:cNvPr>
              <p:cNvSpPr txBox="1"/>
              <p:nvPr/>
            </p:nvSpPr>
            <p:spPr>
              <a:xfrm>
                <a:off x="5611760" y="68131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>
                    <a:solidFill>
                      <a:schemeClr val="bg1"/>
                    </a:solidFill>
                  </a:rPr>
                  <a:t>Name5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F99E055-96E8-4BF4-96E1-11026DA37E9B}"/>
                  </a:ext>
                </a:extLst>
              </p:cNvPr>
              <p:cNvSpPr txBox="1"/>
              <p:nvPr/>
            </p:nvSpPr>
            <p:spPr>
              <a:xfrm>
                <a:off x="5493775" y="101825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 smtClean="0">
                    <a:solidFill>
                      <a:schemeClr val="bg1"/>
                    </a:solidFill>
                  </a:rPr>
                  <a:t>Position5</a:t>
                </a:r>
                <a:endParaRPr lang="en-SG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B4AF470-7CEC-4491-96E0-898E8FAD6E08}"/>
                  </a:ext>
                </a:extLst>
              </p:cNvPr>
              <p:cNvSpPr txBox="1"/>
              <p:nvPr/>
            </p:nvSpPr>
            <p:spPr>
              <a:xfrm>
                <a:off x="5493775" y="114102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 smtClean="0">
                    <a:solidFill>
                      <a:schemeClr val="bg1"/>
                    </a:solidFill>
                  </a:rPr>
                  <a:t>Department5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F2A21A1A-8348-4EAC-B801-65EEB15337E0}"/>
                  </a:ext>
                </a:extLst>
              </p:cNvPr>
              <p:cNvCxnSpPr/>
              <p:nvPr/>
            </p:nvCxnSpPr>
            <p:spPr>
              <a:xfrm>
                <a:off x="4930877" y="135529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F6B0532F-7170-4904-95F8-C9DF29974FB3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smtClean="0">
                    <a:solidFill>
                      <a:schemeClr val="bg1"/>
                    </a:solidFill>
                  </a:rPr>
                  <a:t>Cost </a:t>
                </a:r>
                <a:r>
                  <a:rPr lang="en-SG" sz="900" dirty="0">
                    <a:solidFill>
                      <a:schemeClr val="bg1"/>
                    </a:solidFill>
                  </a:rPr>
                  <a:t>: Cost5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4EFF54B-FDC4-4D77-B96D-D82490C1D2E0}"/>
                  </a:ext>
                </a:extLst>
              </p:cNvPr>
              <p:cNvSpPr txBox="1"/>
              <p:nvPr/>
            </p:nvSpPr>
            <p:spPr>
              <a:xfrm>
                <a:off x="6011531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OrgUnit5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B0B99E0-65FB-4040-A9D0-A0A38AB48096}"/>
                  </a:ext>
                </a:extLst>
              </p:cNvPr>
              <p:cNvSpPr txBox="1"/>
              <p:nvPr/>
            </p:nvSpPr>
            <p:spPr>
              <a:xfrm>
                <a:off x="4901379" y="1507331"/>
                <a:ext cx="7533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NOR5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08A28180-CDE7-43C8-AC72-5018A07E9FFA}"/>
                  </a:ext>
                </a:extLst>
              </p:cNvPr>
              <p:cNvSpPr txBox="1"/>
              <p:nvPr/>
            </p:nvSpPr>
            <p:spPr>
              <a:xfrm>
                <a:off x="6418199" y="1516436"/>
                <a:ext cx="82706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SOC5</a:t>
                </a:r>
              </a:p>
            </p:txBody>
          </p:sp>
        </p:grpSp>
        <p:pic>
          <p:nvPicPr>
            <p:cNvPr id="68" name="Picture 2">
              <a:extLst>
                <a:ext uri="{FF2B5EF4-FFF2-40B4-BE49-F238E27FC236}">
                  <a16:creationId xmlns:a16="http://schemas.microsoft.com/office/drawing/2014/main" id="{4DBA953C-8C74-4EE6-8DEC-CC9FDF3036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46807" y="691113"/>
              <a:ext cx="651482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AD91C04C-0447-4FDA-8B21-3B96DC297E2E}"/>
              </a:ext>
            </a:extLst>
          </p:cNvPr>
          <p:cNvCxnSpPr>
            <a:stCxn id="6" idx="2"/>
            <a:endCxn id="41" idx="0"/>
          </p:cNvCxnSpPr>
          <p:nvPr/>
        </p:nvCxnSpPr>
        <p:spPr>
          <a:xfrm rot="5400000">
            <a:off x="5078396" y="1235323"/>
            <a:ext cx="843041" cy="1423216"/>
          </a:xfrm>
          <a:prstGeom prst="bentConnector3">
            <a:avLst>
              <a:gd name="adj1" fmla="val 511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1E3FCDBC-A7C7-4144-AC93-969928EB0050}"/>
              </a:ext>
            </a:extLst>
          </p:cNvPr>
          <p:cNvCxnSpPr>
            <a:cxnSpLocks/>
            <a:stCxn id="6" idx="2"/>
            <a:endCxn id="70" idx="0"/>
          </p:cNvCxnSpPr>
          <p:nvPr/>
        </p:nvCxnSpPr>
        <p:spPr>
          <a:xfrm rot="16200000" flipH="1">
            <a:off x="8192398" y="-455463"/>
            <a:ext cx="837631" cy="47993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599602E-9BDE-4BA9-94A9-1E2D38CE5971}"/>
              </a:ext>
            </a:extLst>
          </p:cNvPr>
          <p:cNvCxnSpPr>
            <a:stCxn id="6" idx="2"/>
            <a:endCxn id="30" idx="0"/>
          </p:cNvCxnSpPr>
          <p:nvPr/>
        </p:nvCxnSpPr>
        <p:spPr>
          <a:xfrm rot="5400000">
            <a:off x="3605702" y="-247811"/>
            <a:ext cx="832600" cy="4379044"/>
          </a:xfrm>
          <a:prstGeom prst="bentConnector3">
            <a:avLst>
              <a:gd name="adj1" fmla="val 523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0C423D9D-A489-4CF1-ADFF-B82EC8AA36A0}"/>
              </a:ext>
            </a:extLst>
          </p:cNvPr>
          <p:cNvCxnSpPr>
            <a:cxnSpLocks/>
          </p:cNvCxnSpPr>
          <p:nvPr/>
        </p:nvCxnSpPr>
        <p:spPr>
          <a:xfrm rot="16200000" flipH="1">
            <a:off x="6569516" y="1167418"/>
            <a:ext cx="832600" cy="1548585"/>
          </a:xfrm>
          <a:prstGeom prst="bentConnector3">
            <a:avLst>
              <a:gd name="adj1" fmla="val 523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43107C1-6067-41C0-9455-6559B12B4E2A}"/>
              </a:ext>
            </a:extLst>
          </p:cNvPr>
          <p:cNvGrpSpPr/>
          <p:nvPr/>
        </p:nvGrpSpPr>
        <p:grpSpPr>
          <a:xfrm>
            <a:off x="3615811" y="4272041"/>
            <a:ext cx="2492482" cy="1209489"/>
            <a:chOff x="4891547" y="676279"/>
            <a:chExt cx="2492482" cy="1209489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8661DDA5-38E1-4418-BDD2-DF6A2E212B3A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209489"/>
              <a:chOff x="4891547" y="676279"/>
              <a:chExt cx="2492482" cy="1209489"/>
            </a:xfrm>
          </p:grpSpPr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F58EA7EA-EEA6-4DA6-8B96-7E4DFC6B20B0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5C5741DE-9361-4FE1-8751-717CD02CD07B}"/>
                  </a:ext>
                </a:extLst>
              </p:cNvPr>
              <p:cNvSpPr txBox="1"/>
              <p:nvPr/>
            </p:nvSpPr>
            <p:spPr>
              <a:xfrm>
                <a:off x="5611760" y="69655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>
                    <a:solidFill>
                      <a:schemeClr val="bg1"/>
                    </a:solidFill>
                  </a:rPr>
                  <a:t>Name7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C0199811-81CA-4EAC-8D9F-5E42D5644B78}"/>
                  </a:ext>
                </a:extLst>
              </p:cNvPr>
              <p:cNvSpPr txBox="1"/>
              <p:nvPr/>
            </p:nvSpPr>
            <p:spPr>
              <a:xfrm>
                <a:off x="5493775" y="101825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 smtClean="0">
                    <a:solidFill>
                      <a:schemeClr val="bg1"/>
                    </a:solidFill>
                  </a:rPr>
                  <a:t>Position7</a:t>
                </a:r>
                <a:endParaRPr lang="en-SG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0CE5C089-87BA-4A2F-9B42-591841F494A7}"/>
                  </a:ext>
                </a:extLst>
              </p:cNvPr>
              <p:cNvSpPr txBox="1"/>
              <p:nvPr/>
            </p:nvSpPr>
            <p:spPr>
              <a:xfrm>
                <a:off x="5493775" y="114102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 smtClean="0">
                    <a:solidFill>
                      <a:schemeClr val="bg1"/>
                    </a:solidFill>
                  </a:rPr>
                  <a:t>Department7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7B3E43C4-74F5-4922-9C46-1E426DAB24A8}"/>
                  </a:ext>
                </a:extLst>
              </p:cNvPr>
              <p:cNvCxnSpPr/>
              <p:nvPr/>
            </p:nvCxnSpPr>
            <p:spPr>
              <a:xfrm>
                <a:off x="4930877" y="135783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10E53E96-D2BB-4257-B599-391C80B335D5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smtClean="0">
                    <a:solidFill>
                      <a:schemeClr val="bg1"/>
                    </a:solidFill>
                  </a:rPr>
                  <a:t>Cost </a:t>
                </a:r>
                <a:r>
                  <a:rPr lang="en-SG" sz="900" dirty="0">
                    <a:solidFill>
                      <a:schemeClr val="bg1"/>
                    </a:solidFill>
                  </a:rPr>
                  <a:t>: Cost7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DB8EE0D9-71CE-4132-AEAC-F4E5727164E8}"/>
                  </a:ext>
                </a:extLst>
              </p:cNvPr>
              <p:cNvSpPr txBox="1"/>
              <p:nvPr/>
            </p:nvSpPr>
            <p:spPr>
              <a:xfrm>
                <a:off x="6011530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OrgUnit7</a:t>
                </a: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58EC953E-4B7C-4F28-8BC5-26F70A1C2697}"/>
                  </a:ext>
                </a:extLst>
              </p:cNvPr>
              <p:cNvSpPr txBox="1"/>
              <p:nvPr/>
            </p:nvSpPr>
            <p:spPr>
              <a:xfrm>
                <a:off x="4901380" y="1507331"/>
                <a:ext cx="75954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NOR7</a:t>
                </a: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ADA143E5-CBD7-4D71-9868-08B5F3056FBC}"/>
                  </a:ext>
                </a:extLst>
              </p:cNvPr>
              <p:cNvSpPr txBox="1"/>
              <p:nvPr/>
            </p:nvSpPr>
            <p:spPr>
              <a:xfrm>
                <a:off x="6440579" y="1516436"/>
                <a:ext cx="8185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SOC7</a:t>
                </a:r>
              </a:p>
              <a:p>
                <a:pPr algn="r"/>
                <a:endParaRPr lang="en-SG" sz="9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15" name="Picture 2">
              <a:extLst>
                <a:ext uri="{FF2B5EF4-FFF2-40B4-BE49-F238E27FC236}">
                  <a16:creationId xmlns:a16="http://schemas.microsoft.com/office/drawing/2014/main" id="{E4026954-EECA-4DA8-A8B1-D6F3977B0E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46807" y="691113"/>
              <a:ext cx="651482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5DF633FC-3A33-4C91-988B-5E772BB6619E}"/>
              </a:ext>
            </a:extLst>
          </p:cNvPr>
          <p:cNvGrpSpPr/>
          <p:nvPr/>
        </p:nvGrpSpPr>
        <p:grpSpPr>
          <a:xfrm>
            <a:off x="659983" y="4261600"/>
            <a:ext cx="2492482" cy="1209489"/>
            <a:chOff x="4891547" y="676279"/>
            <a:chExt cx="2492482" cy="1209489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60ADDB1B-FD19-46F4-A1A1-44E9C427E96B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209489"/>
              <a:chOff x="4891547" y="676279"/>
              <a:chExt cx="2492482" cy="1209489"/>
            </a:xfrm>
          </p:grpSpPr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8F19C54A-513D-4A18-BC89-E5DE8D5E5B35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9426085C-A5FD-4F5F-936F-C522A991E6D7}"/>
                  </a:ext>
                </a:extLst>
              </p:cNvPr>
              <p:cNvSpPr txBox="1"/>
              <p:nvPr/>
            </p:nvSpPr>
            <p:spPr>
              <a:xfrm>
                <a:off x="5611760" y="69655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>
                    <a:solidFill>
                      <a:schemeClr val="bg1"/>
                    </a:solidFill>
                  </a:rPr>
                  <a:t>Name6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BC2B073F-DB7F-4416-882B-8D6963B2325E}"/>
                  </a:ext>
                </a:extLst>
              </p:cNvPr>
              <p:cNvSpPr txBox="1"/>
              <p:nvPr/>
            </p:nvSpPr>
            <p:spPr>
              <a:xfrm>
                <a:off x="5493775" y="101825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 smtClean="0">
                    <a:solidFill>
                      <a:schemeClr val="bg1"/>
                    </a:solidFill>
                  </a:rPr>
                  <a:t>Position6</a:t>
                </a:r>
                <a:endParaRPr lang="en-SG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714A0D73-A8C0-4360-8AC1-475FE408BAA5}"/>
                  </a:ext>
                </a:extLst>
              </p:cNvPr>
              <p:cNvSpPr txBox="1"/>
              <p:nvPr/>
            </p:nvSpPr>
            <p:spPr>
              <a:xfrm>
                <a:off x="5493775" y="113848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 smtClean="0">
                    <a:solidFill>
                      <a:schemeClr val="bg1"/>
                    </a:solidFill>
                  </a:rPr>
                  <a:t>Department6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F90D30F7-B959-4A00-92F1-349033906771}"/>
                  </a:ext>
                </a:extLst>
              </p:cNvPr>
              <p:cNvCxnSpPr/>
              <p:nvPr/>
            </p:nvCxnSpPr>
            <p:spPr>
              <a:xfrm>
                <a:off x="4930877" y="135275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C7DD0947-75A1-452D-A424-E6DF7EBE7731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smtClean="0">
                    <a:solidFill>
                      <a:schemeClr val="bg1"/>
                    </a:solidFill>
                  </a:rPr>
                  <a:t>Cost </a:t>
                </a:r>
                <a:r>
                  <a:rPr lang="en-SG" sz="900" dirty="0">
                    <a:solidFill>
                      <a:schemeClr val="bg1"/>
                    </a:solidFill>
                  </a:rPr>
                  <a:t>: Cost6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8B699CBB-98A0-4E9C-8EAF-613DF55F0605}"/>
                  </a:ext>
                </a:extLst>
              </p:cNvPr>
              <p:cNvSpPr txBox="1"/>
              <p:nvPr/>
            </p:nvSpPr>
            <p:spPr>
              <a:xfrm>
                <a:off x="6011533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OrgUnit6</a:t>
                </a: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EA9EB148-A203-4871-8F45-8556014F1CD5}"/>
                  </a:ext>
                </a:extLst>
              </p:cNvPr>
              <p:cNvSpPr txBox="1"/>
              <p:nvPr/>
            </p:nvSpPr>
            <p:spPr>
              <a:xfrm>
                <a:off x="4901380" y="1507331"/>
                <a:ext cx="83083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NOR6</a:t>
                </a:r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56732AC8-3935-4E77-A715-615C64C831BA}"/>
                  </a:ext>
                </a:extLst>
              </p:cNvPr>
              <p:cNvSpPr txBox="1"/>
              <p:nvPr/>
            </p:nvSpPr>
            <p:spPr>
              <a:xfrm>
                <a:off x="6413213" y="1516436"/>
                <a:ext cx="8320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SOC6</a:t>
                </a:r>
              </a:p>
              <a:p>
                <a:pPr algn="r"/>
                <a:endParaRPr lang="en-SG" sz="9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27" name="Picture 2">
              <a:extLst>
                <a:ext uri="{FF2B5EF4-FFF2-40B4-BE49-F238E27FC236}">
                  <a16:creationId xmlns:a16="http://schemas.microsoft.com/office/drawing/2014/main" id="{8B00709E-1B31-49CF-A273-E486A4DAD2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46807" y="688573"/>
              <a:ext cx="651482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033D2C26-066F-4CF7-A85B-90B2B76B271B}"/>
              </a:ext>
            </a:extLst>
          </p:cNvPr>
          <p:cNvGrpSpPr/>
          <p:nvPr/>
        </p:nvGrpSpPr>
        <p:grpSpPr>
          <a:xfrm>
            <a:off x="6587612" y="4261600"/>
            <a:ext cx="2492482" cy="1209489"/>
            <a:chOff x="4891547" y="676279"/>
            <a:chExt cx="2492482" cy="1209489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C766FD78-0D14-4317-99E3-89BCA5D30BE0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209489"/>
              <a:chOff x="4891547" y="676279"/>
              <a:chExt cx="2492482" cy="1209489"/>
            </a:xfrm>
          </p:grpSpPr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B7494282-0146-4D37-BF01-C7473A97A9B8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6AC49E51-F6CF-471D-AB75-FC299D2B790A}"/>
                  </a:ext>
                </a:extLst>
              </p:cNvPr>
              <p:cNvSpPr txBox="1"/>
              <p:nvPr/>
            </p:nvSpPr>
            <p:spPr>
              <a:xfrm>
                <a:off x="5611760" y="68893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>
                    <a:solidFill>
                      <a:schemeClr val="bg1"/>
                    </a:solidFill>
                  </a:rPr>
                  <a:t>Name8</a:t>
                </a: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1AD3C442-6BF9-4125-BDC9-C653FCDD1484}"/>
                  </a:ext>
                </a:extLst>
              </p:cNvPr>
              <p:cNvSpPr txBox="1"/>
              <p:nvPr/>
            </p:nvSpPr>
            <p:spPr>
              <a:xfrm>
                <a:off x="5493775" y="101825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 smtClean="0">
                    <a:solidFill>
                      <a:schemeClr val="bg1"/>
                    </a:solidFill>
                  </a:rPr>
                  <a:t>Position8</a:t>
                </a:r>
                <a:endParaRPr lang="en-SG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D32EDC2B-A72C-4958-9783-9DAF8BA1CA83}"/>
                  </a:ext>
                </a:extLst>
              </p:cNvPr>
              <p:cNvSpPr txBox="1"/>
              <p:nvPr/>
            </p:nvSpPr>
            <p:spPr>
              <a:xfrm>
                <a:off x="5493775" y="114102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 smtClean="0">
                    <a:solidFill>
                      <a:schemeClr val="bg1"/>
                    </a:solidFill>
                  </a:rPr>
                  <a:t>Department8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67942577-8638-47B9-8D2F-9BE04AD578D0}"/>
                  </a:ext>
                </a:extLst>
              </p:cNvPr>
              <p:cNvCxnSpPr/>
              <p:nvPr/>
            </p:nvCxnSpPr>
            <p:spPr>
              <a:xfrm>
                <a:off x="4930877" y="135529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66E0A652-9AF7-405A-8E84-2F46932C28F1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smtClean="0">
                    <a:solidFill>
                      <a:schemeClr val="bg1"/>
                    </a:solidFill>
                  </a:rPr>
                  <a:t>Cost </a:t>
                </a:r>
                <a:r>
                  <a:rPr lang="en-SG" sz="900" dirty="0">
                    <a:solidFill>
                      <a:schemeClr val="bg1"/>
                    </a:solidFill>
                  </a:rPr>
                  <a:t>: Cost8</a:t>
                </a: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06D298B8-6B74-4A46-9A9C-0C2367221C70}"/>
                  </a:ext>
                </a:extLst>
              </p:cNvPr>
              <p:cNvSpPr txBox="1"/>
              <p:nvPr/>
            </p:nvSpPr>
            <p:spPr>
              <a:xfrm>
                <a:off x="6025385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OrgUnit8</a:t>
                </a: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A91C2518-E31F-4CEA-90ED-04C047DA1144}"/>
                  </a:ext>
                </a:extLst>
              </p:cNvPr>
              <p:cNvSpPr txBox="1"/>
              <p:nvPr/>
            </p:nvSpPr>
            <p:spPr>
              <a:xfrm>
                <a:off x="4901380" y="1507331"/>
                <a:ext cx="82836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NOR8</a:t>
                </a: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B641C09B-265B-48ED-BE3F-2000D707A362}"/>
                  </a:ext>
                </a:extLst>
              </p:cNvPr>
              <p:cNvSpPr txBox="1"/>
              <p:nvPr/>
            </p:nvSpPr>
            <p:spPr>
              <a:xfrm>
                <a:off x="6434766" y="1516436"/>
                <a:ext cx="8345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SOC8</a:t>
                </a:r>
              </a:p>
              <a:p>
                <a:pPr algn="r"/>
                <a:endParaRPr lang="en-SG" sz="9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39" name="Picture 2">
              <a:extLst>
                <a:ext uri="{FF2B5EF4-FFF2-40B4-BE49-F238E27FC236}">
                  <a16:creationId xmlns:a16="http://schemas.microsoft.com/office/drawing/2014/main" id="{7C3932EC-6B3E-4208-B5E3-E2FAEF6053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46807" y="691113"/>
              <a:ext cx="651482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0E51E12E-1C24-4389-9811-BD64B0165581}"/>
              </a:ext>
            </a:extLst>
          </p:cNvPr>
          <p:cNvGrpSpPr/>
          <p:nvPr/>
        </p:nvGrpSpPr>
        <p:grpSpPr>
          <a:xfrm>
            <a:off x="9497964" y="4261600"/>
            <a:ext cx="2492482" cy="1070989"/>
            <a:chOff x="4891547" y="676279"/>
            <a:chExt cx="2492482" cy="1070989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9447AEAC-80C5-4C83-A36B-E3FEE37B3F33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070989"/>
              <a:chOff x="4891547" y="676279"/>
              <a:chExt cx="2492482" cy="1070989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28993F74-073B-4F00-8CFC-57BC547FFD1F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C37DADA-7E0D-4AEC-92B9-2791063BB1E6}"/>
                  </a:ext>
                </a:extLst>
              </p:cNvPr>
              <p:cNvSpPr txBox="1"/>
              <p:nvPr/>
            </p:nvSpPr>
            <p:spPr>
              <a:xfrm>
                <a:off x="5611760" y="69655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>
                    <a:solidFill>
                      <a:schemeClr val="bg1"/>
                    </a:solidFill>
                  </a:rPr>
                  <a:t>Name9</a:t>
                </a:r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B4A8596-5058-4638-8DFE-0261A0B5DE11}"/>
                  </a:ext>
                </a:extLst>
              </p:cNvPr>
              <p:cNvSpPr txBox="1"/>
              <p:nvPr/>
            </p:nvSpPr>
            <p:spPr>
              <a:xfrm>
                <a:off x="5493775" y="101571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 smtClean="0">
                    <a:solidFill>
                      <a:schemeClr val="bg1"/>
                    </a:solidFill>
                  </a:rPr>
                  <a:t>Position9</a:t>
                </a:r>
                <a:endParaRPr lang="en-SG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CEA7F700-91DD-4B09-8647-9735960B1A3F}"/>
                  </a:ext>
                </a:extLst>
              </p:cNvPr>
              <p:cNvSpPr txBox="1"/>
              <p:nvPr/>
            </p:nvSpPr>
            <p:spPr>
              <a:xfrm>
                <a:off x="5493775" y="113848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 smtClean="0">
                    <a:solidFill>
                      <a:schemeClr val="bg1"/>
                    </a:solidFill>
                  </a:rPr>
                  <a:t>Department9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08E447BB-AA1F-44C2-ACD4-AAC5DF65878F}"/>
                  </a:ext>
                </a:extLst>
              </p:cNvPr>
              <p:cNvCxnSpPr/>
              <p:nvPr/>
            </p:nvCxnSpPr>
            <p:spPr>
              <a:xfrm>
                <a:off x="4930877" y="135275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07358240-7479-46ED-B242-5E5C274E7546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smtClean="0">
                    <a:solidFill>
                      <a:schemeClr val="bg1"/>
                    </a:solidFill>
                  </a:rPr>
                  <a:t>Cost </a:t>
                </a:r>
                <a:r>
                  <a:rPr lang="en-SG" sz="900" dirty="0">
                    <a:solidFill>
                      <a:schemeClr val="bg1"/>
                    </a:solidFill>
                  </a:rPr>
                  <a:t>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Cost9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07E8FD27-BE35-4CB7-A9D5-EDC3298FBF67}"/>
                  </a:ext>
                </a:extLst>
              </p:cNvPr>
              <p:cNvSpPr txBox="1"/>
              <p:nvPr/>
            </p:nvSpPr>
            <p:spPr>
              <a:xfrm>
                <a:off x="6011532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OrgUnit9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A1AF69DC-E591-45DE-AE1F-9351C48F19BC}"/>
                  </a:ext>
                </a:extLst>
              </p:cNvPr>
              <p:cNvSpPr txBox="1"/>
              <p:nvPr/>
            </p:nvSpPr>
            <p:spPr>
              <a:xfrm>
                <a:off x="4901380" y="1507331"/>
                <a:ext cx="72143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NOR9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E1175A17-B906-4C0A-8D42-80B6A085AB6A}"/>
                  </a:ext>
                </a:extLst>
              </p:cNvPr>
              <p:cNvSpPr txBox="1"/>
              <p:nvPr/>
            </p:nvSpPr>
            <p:spPr>
              <a:xfrm>
                <a:off x="6435093" y="1516436"/>
                <a:ext cx="82402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SOC9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51" name="Picture 2">
              <a:extLst>
                <a:ext uri="{FF2B5EF4-FFF2-40B4-BE49-F238E27FC236}">
                  <a16:creationId xmlns:a16="http://schemas.microsoft.com/office/drawing/2014/main" id="{C4BBEAC1-703D-48C1-8B4D-0697114C33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46807" y="688573"/>
              <a:ext cx="651482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A0C0B32A-7853-43DE-A6D6-A20BE236D858}"/>
              </a:ext>
            </a:extLst>
          </p:cNvPr>
          <p:cNvCxnSpPr>
            <a:cxnSpLocks/>
            <a:endCxn id="116" idx="0"/>
          </p:cNvCxnSpPr>
          <p:nvPr/>
        </p:nvCxnSpPr>
        <p:spPr>
          <a:xfrm rot="10800000" flipV="1">
            <a:off x="4820265" y="3857143"/>
            <a:ext cx="1509869" cy="4148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123D0FCA-CADA-497A-83CB-A0B770CDFB57}"/>
              </a:ext>
            </a:extLst>
          </p:cNvPr>
          <p:cNvCxnSpPr>
            <a:cxnSpLocks/>
          </p:cNvCxnSpPr>
          <p:nvPr/>
        </p:nvCxnSpPr>
        <p:spPr>
          <a:xfrm>
            <a:off x="6272980" y="3858448"/>
            <a:ext cx="4769878" cy="4288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6FE18FB5-37DA-4A3F-A110-6321ACC0EF1D}"/>
              </a:ext>
            </a:extLst>
          </p:cNvPr>
          <p:cNvCxnSpPr>
            <a:cxnSpLocks/>
            <a:endCxn id="128" idx="0"/>
          </p:cNvCxnSpPr>
          <p:nvPr/>
        </p:nvCxnSpPr>
        <p:spPr>
          <a:xfrm rot="10800000" flipV="1">
            <a:off x="1864437" y="3857142"/>
            <a:ext cx="4357541" cy="4044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6C9901AC-F28E-49A8-93EE-58C98086C551}"/>
              </a:ext>
            </a:extLst>
          </p:cNvPr>
          <p:cNvCxnSpPr>
            <a:cxnSpLocks/>
            <a:endCxn id="140" idx="0"/>
          </p:cNvCxnSpPr>
          <p:nvPr/>
        </p:nvCxnSpPr>
        <p:spPr>
          <a:xfrm>
            <a:off x="6243481" y="3858446"/>
            <a:ext cx="1548584" cy="4031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7333C2E-B987-4386-B535-BD397B44369B}"/>
              </a:ext>
            </a:extLst>
          </p:cNvPr>
          <p:cNvCxnSpPr>
            <a:stCxn id="6" idx="2"/>
          </p:cNvCxnSpPr>
          <p:nvPr/>
        </p:nvCxnSpPr>
        <p:spPr>
          <a:xfrm>
            <a:off x="6211524" y="1525411"/>
            <a:ext cx="10454" cy="2331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525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5004</TotalTime>
  <Words>683</Words>
  <Application>Microsoft Office PowerPoint</Application>
  <PresentationFormat>Widescreen</PresentationFormat>
  <Paragraphs>315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 Andhuvan</dc:creator>
  <cp:lastModifiedBy>Windows User</cp:lastModifiedBy>
  <cp:revision>102</cp:revision>
  <dcterms:created xsi:type="dcterms:W3CDTF">2018-11-19T15:16:43Z</dcterms:created>
  <dcterms:modified xsi:type="dcterms:W3CDTF">2018-12-18T06:20:12Z</dcterms:modified>
</cp:coreProperties>
</file>