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49759" y="2893302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Name1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Position1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</a:t>
                </a:r>
                <a:r>
                  <a:rPr lang="en-SG" sz="900" dirty="0">
                    <a:solidFill>
                      <a:schemeClr val="bg1"/>
                    </a:solidFill>
                  </a:rPr>
                  <a:t>C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ost1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OrgUnit1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7202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NOR1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259708" y="1516436"/>
                <a:ext cx="9301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SOC1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04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D8E894-D2C5-421E-BB15-9FA2B28AD4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13987" y="3114674"/>
            <a:ext cx="9834" cy="47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9534" y="2052384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 1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977580" y="3591392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2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6218906" y="2176337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3223750" y="2165896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 descr="Related image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4E69825-7A85-4761-ABD9-1A6202BFCD52}"/>
              </a:ext>
            </a:extLst>
          </p:cNvPr>
          <p:cNvCxnSpPr>
            <a:cxnSpLocks/>
            <a:stCxn id="42" idx="0"/>
            <a:endCxn id="30" idx="0"/>
          </p:cNvCxnSpPr>
          <p:nvPr/>
        </p:nvCxnSpPr>
        <p:spPr>
          <a:xfrm rot="16200000" flipV="1">
            <a:off x="6073026" y="521479"/>
            <a:ext cx="45952" cy="3335597"/>
          </a:xfrm>
          <a:prstGeom prst="bentConnector3">
            <a:avLst>
              <a:gd name="adj1" fmla="val 5974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52F6A4-C4C9-47B0-A182-217671F64CB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64044" y="1525411"/>
            <a:ext cx="0" cy="4148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9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4825179" y="2358214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1869351" y="2347773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 descr="Related image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7796980" y="2347773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Name4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</a:t>
                </a:r>
                <a:r>
                  <a:rPr lang="en-SG" sz="900" b="1" dirty="0" smtClean="0">
                    <a:solidFill>
                      <a:schemeClr val="bg1"/>
                    </a:solidFill>
                  </a:rPr>
                  <a:t>4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4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 descr="Related image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B467246-06AB-4887-B470-50BE91DF49D6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4157540" y="441675"/>
            <a:ext cx="822768" cy="2990240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D7A11B-1A43-40BC-94C1-AFEE22B92C59}"/>
              </a:ext>
            </a:extLst>
          </p:cNvPr>
          <p:cNvCxnSpPr>
            <a:cxnSpLocks/>
            <a:stCxn id="6" idx="2"/>
            <a:endCxn id="56" idx="0"/>
          </p:cNvCxnSpPr>
          <p:nvPr/>
        </p:nvCxnSpPr>
        <p:spPr>
          <a:xfrm rot="16200000" flipH="1">
            <a:off x="7121354" y="468100"/>
            <a:ext cx="822768" cy="29373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FE9AF4-F318-41AB-BB5A-C24685C9173A}"/>
              </a:ext>
            </a:extLst>
          </p:cNvPr>
          <p:cNvCxnSpPr>
            <a:cxnSpLocks/>
          </p:cNvCxnSpPr>
          <p:nvPr/>
        </p:nvCxnSpPr>
        <p:spPr>
          <a:xfrm>
            <a:off x="6064044" y="1525411"/>
            <a:ext cx="0" cy="8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485959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 descr="Related image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 descr="Related image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 descr="Related image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04656" y="1309063"/>
            <a:ext cx="843041" cy="1275736"/>
          </a:xfrm>
          <a:prstGeom prst="bentConnector3">
            <a:avLst>
              <a:gd name="adj1" fmla="val 4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03418" y="-513963"/>
            <a:ext cx="868111" cy="4946858"/>
          </a:xfrm>
          <a:prstGeom prst="bentConnector3">
            <a:avLst>
              <a:gd name="adj1" fmla="val 47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531962" y="-174071"/>
            <a:ext cx="832600" cy="4231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stCxn id="6" idx="2"/>
            <a:endCxn id="56" idx="0"/>
          </p:cNvCxnSpPr>
          <p:nvPr/>
        </p:nvCxnSpPr>
        <p:spPr>
          <a:xfrm rot="16200000" flipH="1">
            <a:off x="6495776" y="1093678"/>
            <a:ext cx="832600" cy="1696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6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 descr="Related image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 descr="Related image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 descr="Related image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5005848" y="4038877"/>
            <a:ext cx="2492482" cy="1071395"/>
            <a:chOff x="4891547" y="675873"/>
            <a:chExt cx="2492482" cy="107139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 smtClean="0">
                    <a:solidFill>
                      <a:schemeClr val="bg1"/>
                    </a:solidFill>
                  </a:rPr>
                  <a:t>Position 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 smtClean="0">
                    <a:solidFill>
                      <a:schemeClr val="bg1"/>
                    </a:solidFill>
                  </a:rPr>
                  <a:t>Department 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79" name="Picture 2" descr="Related image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CE452D3-0168-4EA9-AAAB-4775C790762C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rot="5400000">
            <a:off x="4953977" y="2781736"/>
            <a:ext cx="2513872" cy="1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 descr="Related image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 descr="Related image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 descr="Related image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6594986" y="3949781"/>
            <a:ext cx="2492482" cy="1071395"/>
            <a:chOff x="4891547" y="675873"/>
            <a:chExt cx="2492482" cy="107139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Name7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</a:t>
                </a:r>
                <a:r>
                  <a:rPr lang="en-SG" sz="900" b="1" dirty="0" smtClean="0">
                    <a:solidFill>
                      <a:schemeClr val="bg1"/>
                    </a:solidFill>
                  </a:rPr>
                  <a:t>7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7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79" name="Picture 2" descr="Related image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CE452D3-0168-4EA9-AAAB-4775C790762C}"/>
              </a:ext>
            </a:extLst>
          </p:cNvPr>
          <p:cNvCxnSpPr>
            <a:stCxn id="6" idx="2"/>
            <a:endCxn id="80" idx="0"/>
          </p:cNvCxnSpPr>
          <p:nvPr/>
        </p:nvCxnSpPr>
        <p:spPr>
          <a:xfrm rot="16200000" flipH="1">
            <a:off x="5793093" y="1943841"/>
            <a:ext cx="2424776" cy="1587915"/>
          </a:xfrm>
          <a:prstGeom prst="bentConnector3">
            <a:avLst>
              <a:gd name="adj1" fmla="val 88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3613354" y="3953851"/>
            <a:ext cx="2492482" cy="1071395"/>
            <a:chOff x="4891547" y="675873"/>
            <a:chExt cx="2492482" cy="10713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 smtClean="0">
                    <a:solidFill>
                      <a:schemeClr val="bg1"/>
                    </a:solidFill>
                  </a:rPr>
                  <a:t>Name6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</a:t>
                </a:r>
                <a:r>
                  <a:rPr lang="en-SG" sz="900" b="1" dirty="0" smtClean="0">
                    <a:solidFill>
                      <a:schemeClr val="bg1"/>
                    </a:solidFill>
                  </a:rPr>
                  <a:t>6</a:t>
                </a:r>
                <a:endParaRPr lang="en-SG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</a:t>
                </a:r>
                <a:r>
                  <a:rPr lang="en-SG" sz="900" dirty="0" smtClean="0">
                    <a:solidFill>
                      <a:schemeClr val="bg1"/>
                    </a:solidFill>
                  </a:rPr>
                  <a:t>6</a:t>
                </a:r>
                <a:endParaRPr lang="en-SG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91" name="Picture 2" descr="Related image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stCxn id="6" idx="2"/>
            <a:endCxn id="92" idx="0"/>
          </p:cNvCxnSpPr>
          <p:nvPr/>
        </p:nvCxnSpPr>
        <p:spPr>
          <a:xfrm rot="5400000">
            <a:off x="4300243" y="2042976"/>
            <a:ext cx="2428846" cy="1393717"/>
          </a:xfrm>
          <a:prstGeom prst="bentConnector3">
            <a:avLst>
              <a:gd name="adj1" fmla="val 88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 descr="Related image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 descr="Related image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 descr="Related image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8F52A7-CE7B-4A9B-9860-54B7B9BADD37}"/>
              </a:ext>
            </a:extLst>
          </p:cNvPr>
          <p:cNvGrpSpPr/>
          <p:nvPr/>
        </p:nvGrpSpPr>
        <p:grpSpPr>
          <a:xfrm>
            <a:off x="5007073" y="4031041"/>
            <a:ext cx="2492482" cy="1071395"/>
            <a:chOff x="4891547" y="675873"/>
            <a:chExt cx="2492482" cy="107139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E051204-578E-4602-B6D7-830CD7C4193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5E42FA1-1FAC-4DA2-BDBC-EB931AF0D447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03B6E1-D094-45E9-9360-9BDB0C2CA140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77B04EC-376B-472E-A4F6-71208F08FEF0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42ACCB5-20A0-42D2-96B0-7680871CECEA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C26709E-7B4F-469E-B0E6-8229F3983F4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19810B-72A3-489A-BE25-C8910BB92E89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832212-AA6D-4F45-B8FA-60F9BC133EC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A51C93D-C6AA-43FC-950E-1DAA3DF96863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43725-4140-4F42-B791-F644B4A1C60B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79" name="Picture 2" descr="Related image">
              <a:extLst>
                <a:ext uri="{FF2B5EF4-FFF2-40B4-BE49-F238E27FC236}">
                  <a16:creationId xmlns:a16="http://schemas.microsoft.com/office/drawing/2014/main" id="{B3BB5588-AC79-439F-8B8B-E8676691C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4E2366-4838-4D2C-A6F0-D3110BA91C4A}"/>
              </a:ext>
            </a:extLst>
          </p:cNvPr>
          <p:cNvGrpSpPr/>
          <p:nvPr/>
        </p:nvGrpSpPr>
        <p:grpSpPr>
          <a:xfrm>
            <a:off x="2064769" y="4035111"/>
            <a:ext cx="2492482" cy="1071395"/>
            <a:chOff x="4891547" y="675873"/>
            <a:chExt cx="2492482" cy="10713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97F3526-599C-4C48-BC3C-FE23447A01E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7E5ED24-1567-46DC-ABA0-D08833D3F342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BB3FA90-43B2-43BF-A0B7-C99A03A95E28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E1FCF8-308F-4430-85ED-EB401835EB81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E670CF-766A-4798-B919-896F51189B2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DFCA51-E99A-4C31-8717-ADA091AFB76B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459DC3-12DE-45C5-9564-6FE8C5577AF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51AF55-6E97-4D20-8F69-A8FF56861A19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68780-5CD4-40EA-949A-4393B02B8100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B8A1A9-FFF6-45F2-B3CF-EDD76C0B0F00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91" name="Picture 2" descr="Related image">
              <a:extLst>
                <a:ext uri="{FF2B5EF4-FFF2-40B4-BE49-F238E27FC236}">
                  <a16:creationId xmlns:a16="http://schemas.microsoft.com/office/drawing/2014/main" id="{1308006E-0425-442C-A07F-ED2B20B1A8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86649D-7BF3-442D-A12A-DC95D4E3C28C}"/>
              </a:ext>
            </a:extLst>
          </p:cNvPr>
          <p:cNvCxnSpPr>
            <a:cxnSpLocks/>
          </p:cNvCxnSpPr>
          <p:nvPr/>
        </p:nvCxnSpPr>
        <p:spPr>
          <a:xfrm rot="5400000">
            <a:off x="3495152" y="1309313"/>
            <a:ext cx="2510106" cy="2942302"/>
          </a:xfrm>
          <a:prstGeom prst="bentConnector3">
            <a:avLst>
              <a:gd name="adj1" fmla="val 87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9C6C24-C517-4846-9959-9F8A696E3DD1}"/>
              </a:ext>
            </a:extLst>
          </p:cNvPr>
          <p:cNvCxnSpPr>
            <a:stCxn id="6" idx="2"/>
            <a:endCxn id="80" idx="0"/>
          </p:cNvCxnSpPr>
          <p:nvPr/>
        </p:nvCxnSpPr>
        <p:spPr>
          <a:xfrm>
            <a:off x="6211524" y="1525411"/>
            <a:ext cx="2" cy="250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A31BF0-EDEE-4F4D-AA3E-7C453F7D0AED}"/>
              </a:ext>
            </a:extLst>
          </p:cNvPr>
          <p:cNvGrpSpPr/>
          <p:nvPr/>
        </p:nvGrpSpPr>
        <p:grpSpPr>
          <a:xfrm>
            <a:off x="7907585" y="4026006"/>
            <a:ext cx="2492482" cy="1071395"/>
            <a:chOff x="4891547" y="675873"/>
            <a:chExt cx="2492482" cy="1071395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43ABC1A-2E76-4568-A4DC-724C65FA524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1419A0-28ED-42B0-8780-A5CEA14688FB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FD8A48-C99B-44DF-8592-94AEA9CD822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328B4F3-B54E-461C-9F53-2A333EA5F716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4957E9F-CCB5-4E96-8626-F92198285BF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E30FE79-4230-4AA9-A7B7-B422140B8BE9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3E8B51-6038-4509-8145-87FF83AA5FDD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54B7ECF-7247-4CF3-A884-9E64FBAB45BC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C1C96C8-B919-4B94-88D2-32F194D7E93F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DA8F1F-6F51-4C74-8140-631E230063F2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3" name="Picture 2" descr="Related image">
              <a:extLst>
                <a:ext uri="{FF2B5EF4-FFF2-40B4-BE49-F238E27FC236}">
                  <a16:creationId xmlns:a16="http://schemas.microsoft.com/office/drawing/2014/main" id="{978235C1-E289-406C-893F-FB0F254F90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0D7A21D-DC2B-486E-A5BB-B76541F083E6}"/>
              </a:ext>
            </a:extLst>
          </p:cNvPr>
          <p:cNvCxnSpPr>
            <a:stCxn id="6" idx="2"/>
            <a:endCxn id="104" idx="0"/>
          </p:cNvCxnSpPr>
          <p:nvPr/>
        </p:nvCxnSpPr>
        <p:spPr>
          <a:xfrm rot="16200000" flipH="1">
            <a:off x="6411281" y="1325654"/>
            <a:ext cx="2501001" cy="2900514"/>
          </a:xfrm>
          <a:prstGeom prst="bentConnector3">
            <a:avLst>
              <a:gd name="adj1" fmla="val 87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F4B98AB-4138-4E28-9F97-3F9D4C459A03}"/>
              </a:ext>
            </a:extLst>
          </p:cNvPr>
          <p:cNvGrpSpPr/>
          <p:nvPr/>
        </p:nvGrpSpPr>
        <p:grpSpPr>
          <a:xfrm>
            <a:off x="5007071" y="463121"/>
            <a:ext cx="2492482" cy="1071395"/>
            <a:chOff x="4891547" y="675873"/>
            <a:chExt cx="2492482" cy="10713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D0DFD3-1896-4492-9F9F-3FC9D884B0C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E0A7F-B2D5-416F-8AE6-3608C02E4649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BEC2C-E5B7-43C2-B632-ABCE4D03240E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4672A7-946F-4CC2-A5D4-07FB9C5A61B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5A4ED-93D9-40CF-81BA-22238839281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Department1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0CE4EC-8571-4902-8506-80AF898CA3E6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BF949-B90C-4F87-ADDD-3ADF16D63EB4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13E05-EB3A-4E32-856F-AB17BD87A9F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2629BF-8CC5-47C0-A392-F4F881553C2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29D78-0638-46D7-A68D-91AE6F9C63A7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564E2E3-B3F7-4AF1-9C2F-087AC96C0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3E6077-C0C2-46EB-BB82-EE20FCCB95D1}"/>
              </a:ext>
            </a:extLst>
          </p:cNvPr>
          <p:cNvGrpSpPr/>
          <p:nvPr/>
        </p:nvGrpSpPr>
        <p:grpSpPr>
          <a:xfrm>
            <a:off x="3583855" y="2368046"/>
            <a:ext cx="2492482" cy="1071395"/>
            <a:chOff x="4891547" y="675873"/>
            <a:chExt cx="2492482" cy="10713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400541-BC82-4012-8A63-F7E6EEEEA9F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E5EE759-36D7-4EF5-87E4-D3F0160EE7F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B3B838-91C9-4B78-9BDE-1888BAE141A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C82BD3-8DDF-47A7-ADD0-C74FA57800B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B10072-5E1C-45F1-854A-8FEECA53469C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3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7B2A741-0CA9-47D6-8718-1EB95008B1CA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D570CE-F411-4F15-A127-8F38A2B297D8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057405-883F-42CA-A866-3B352FA05C3D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07C727-F02F-411B-81F6-ED20B7C1B40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B231CC-984E-4370-9ECA-A7928FFDA08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40" name="Picture 2" descr="Related image">
              <a:extLst>
                <a:ext uri="{FF2B5EF4-FFF2-40B4-BE49-F238E27FC236}">
                  <a16:creationId xmlns:a16="http://schemas.microsoft.com/office/drawing/2014/main" id="{2A2F5205-05CE-49B9-A414-11D63CDEBF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E74326-1989-41B9-9958-9872EB6841B1}"/>
              </a:ext>
            </a:extLst>
          </p:cNvPr>
          <p:cNvGrpSpPr/>
          <p:nvPr/>
        </p:nvGrpSpPr>
        <p:grpSpPr>
          <a:xfrm>
            <a:off x="628027" y="2357605"/>
            <a:ext cx="2492482" cy="1071395"/>
            <a:chOff x="4891547" y="675873"/>
            <a:chExt cx="2492482" cy="10713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160F05-8069-4922-8424-8C2453D2B83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861559-E832-41FB-88CB-7FC8A7A5E0E1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BA744C-EC30-419E-B1F7-335F39D17D35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348645-15ED-4C60-B414-4211A4411D1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F00040-870E-4CBF-B300-48257C8D31EB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D0480B-5C4D-473F-BA5C-F14C57B217C3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A664C3-25EB-4E32-8D09-DC358D3D39AF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1564A1-E2AC-4259-961E-B84E578484E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E397AB-C16D-4D16-AB8C-7D326F5F7A8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756FFA-C547-4585-865B-C0C9C72A3425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29" name="Picture 2" descr="Related image">
              <a:extLst>
                <a:ext uri="{FF2B5EF4-FFF2-40B4-BE49-F238E27FC236}">
                  <a16:creationId xmlns:a16="http://schemas.microsoft.com/office/drawing/2014/main" id="{1B1A63A5-AB89-40D8-A30E-8B47C21FA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E7F3C5-2C67-4674-9BD4-875F939BD70A}"/>
              </a:ext>
            </a:extLst>
          </p:cNvPr>
          <p:cNvGrpSpPr/>
          <p:nvPr/>
        </p:nvGrpSpPr>
        <p:grpSpPr>
          <a:xfrm>
            <a:off x="6555656" y="2357605"/>
            <a:ext cx="2492482" cy="1071395"/>
            <a:chOff x="4891547" y="675873"/>
            <a:chExt cx="2492482" cy="10713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C9CD48E-64C5-404A-9FEF-AD1DD182615F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6163CF5-924D-4F88-806C-8E118587B38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5346A0-908E-4A80-8611-63A33606BB99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48C138-3DC6-4B40-8EBD-0A7F812339F5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469FF1-3E8E-4FA1-8AD4-5BF226C0A44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4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519086-6513-40B5-911C-47291F0DE255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E80654-06E0-4E14-9A31-43064B28391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BB389C-164B-46BB-9D81-EB7586D65F51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1CB349C-FF43-4AAD-983E-FE9165B14F28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5FB382-A596-44E8-9FE7-2313941FF0CF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55" name="Picture 2" descr="Related image">
              <a:extLst>
                <a:ext uri="{FF2B5EF4-FFF2-40B4-BE49-F238E27FC236}">
                  <a16:creationId xmlns:a16="http://schemas.microsoft.com/office/drawing/2014/main" id="{68006A9E-B8A2-4B8A-964A-62AEF51BBB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359D06-41B7-4C3E-93D9-9D856A389966}"/>
              </a:ext>
            </a:extLst>
          </p:cNvPr>
          <p:cNvGrpSpPr/>
          <p:nvPr/>
        </p:nvGrpSpPr>
        <p:grpSpPr>
          <a:xfrm>
            <a:off x="9466008" y="2357605"/>
            <a:ext cx="2492482" cy="1071395"/>
            <a:chOff x="4891547" y="675873"/>
            <a:chExt cx="2492482" cy="107139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5D3271E-FF38-48AC-AD6F-9CDF560EB91C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C58723B-472A-477E-A418-7AA014B6B09D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FB72C0-08EC-400F-B23D-142C2B91E581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Name5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99E055-96E8-4BF4-96E1-11026DA37E9B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4AF470-7CEC-4491-96E0-898E8FAD6E08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5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2A21A1A-8348-4EAC-B801-65EEB15337E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B0532F-7170-4904-95F8-C9DF29974FB3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EFF54B-FDC4-4D77-B96D-D82490C1D2E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B0B99E0-65FB-4040-A9D0-A0A38AB48096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A28180-CDE7-43C8-AC72-5018A07E9FF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68" name="Picture 2" descr="Related image">
              <a:extLst>
                <a:ext uri="{FF2B5EF4-FFF2-40B4-BE49-F238E27FC236}">
                  <a16:creationId xmlns:a16="http://schemas.microsoft.com/office/drawing/2014/main" id="{4DBA953C-8C74-4EE6-8DEC-CC9FDF3036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D91C04C-0447-4FDA-8B21-3B96DC297E2E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5400000">
            <a:off x="5078396" y="1235323"/>
            <a:ext cx="843041" cy="1423216"/>
          </a:xfrm>
          <a:prstGeom prst="bentConnector3">
            <a:avLst>
              <a:gd name="adj1" fmla="val 51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E3FCDBC-A7C7-4144-AC93-969928EB0050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16200000" flipH="1">
            <a:off x="8177158" y="-440223"/>
            <a:ext cx="868111" cy="479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99602E-9BDE-4BA9-94A9-1E2D38CE597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5400000">
            <a:off x="3605702" y="-247811"/>
            <a:ext cx="832600" cy="4379044"/>
          </a:xfrm>
          <a:prstGeom prst="bentConnector3">
            <a:avLst>
              <a:gd name="adj1" fmla="val 52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C423D9D-A489-4CF1-ADFF-B82EC8AA36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516" y="1167418"/>
            <a:ext cx="832600" cy="1548585"/>
          </a:xfrm>
          <a:prstGeom prst="bentConnector3">
            <a:avLst>
              <a:gd name="adj1" fmla="val 52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3107C1-6067-41C0-9455-6559B12B4E2A}"/>
              </a:ext>
            </a:extLst>
          </p:cNvPr>
          <p:cNvGrpSpPr/>
          <p:nvPr/>
        </p:nvGrpSpPr>
        <p:grpSpPr>
          <a:xfrm>
            <a:off x="3615811" y="4271635"/>
            <a:ext cx="2492482" cy="1071395"/>
            <a:chOff x="4891547" y="675873"/>
            <a:chExt cx="2492482" cy="107139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661DDA5-38E1-4418-BDD2-DF6A2E212B3A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8EA7EA-EEA6-4DA6-8B96-7E4DFC6B20B0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C5741DE-9361-4FE1-8751-717CD02CD07B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0199811-81CA-4EAC-8D9F-5E42D5644B78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7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CE5C089-87BA-4A2F-9B42-591841F494A7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7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B3E43C4-74F5-4922-9C46-1E426DAB24A8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0E53E96-D2BB-4257-B599-391C80B335D5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B8EE0D9-71CE-4132-AEAC-F4E5727164E8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8EC953E-4B7C-4F28-8BC5-26F70A1C2697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DA143E5-CBD7-4D71-9868-08B5F3056FBC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15" name="Picture 2" descr="Related image">
              <a:extLst>
                <a:ext uri="{FF2B5EF4-FFF2-40B4-BE49-F238E27FC236}">
                  <a16:creationId xmlns:a16="http://schemas.microsoft.com/office/drawing/2014/main" id="{E4026954-EECA-4DA8-A8B1-D6F3977B0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DF633FC-3A33-4C91-988B-5E772BB6619E}"/>
              </a:ext>
            </a:extLst>
          </p:cNvPr>
          <p:cNvGrpSpPr/>
          <p:nvPr/>
        </p:nvGrpSpPr>
        <p:grpSpPr>
          <a:xfrm>
            <a:off x="659983" y="4261194"/>
            <a:ext cx="2492482" cy="1071395"/>
            <a:chOff x="4891547" y="675873"/>
            <a:chExt cx="2492482" cy="1071395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0ADDB1B-FD19-46F4-A1A1-44E9C427E96B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F19C54A-513D-4A18-BC89-E5DE8D5E5B35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26085C-A5FD-4F5F-936F-C522A991E6D7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C2B073F-DB7F-4416-882B-8D6963B2325E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14A0D73-A8C0-4360-8AC1-475FE408BAA5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6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0D30F7-B959-4A00-92F1-349033906771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7DD0947-75A1-452D-A424-E6DF7EBE773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B699CBB-98A0-4E9C-8EAF-613DF55F0605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A9EB148-A203-4871-8F45-8556014F1CD5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6732AC8-3935-4E77-A715-615C64C831B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27" name="Picture 2" descr="Related image">
              <a:extLst>
                <a:ext uri="{FF2B5EF4-FFF2-40B4-BE49-F238E27FC236}">
                  <a16:creationId xmlns:a16="http://schemas.microsoft.com/office/drawing/2014/main" id="{8B00709E-1B31-49CF-A273-E486A4DAD2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3D2C26-066F-4CF7-A85B-90B2B76B271B}"/>
              </a:ext>
            </a:extLst>
          </p:cNvPr>
          <p:cNvGrpSpPr/>
          <p:nvPr/>
        </p:nvGrpSpPr>
        <p:grpSpPr>
          <a:xfrm>
            <a:off x="6587612" y="4261194"/>
            <a:ext cx="2492482" cy="1071395"/>
            <a:chOff x="4891547" y="675873"/>
            <a:chExt cx="2492482" cy="107139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766FD78-0D14-4317-99E3-89BCA5D30BE0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7494282-0146-4D37-BF01-C7473A97A9B8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C49E51-F6CF-471D-AB75-FC299D2B790A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Name8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D3C442-6BF9-4125-BDC9-C653FCDD1484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8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32EDC2B-A72C-4958-9783-9DAF8BA1CA83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8</a:t>
                </a: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7942577-8638-47B9-8D2F-9BE04AD578D0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6E0A652-9AF7-405A-8E84-2F46932C28F1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6D298B8-6B74-4A46-9A9C-0C2367221C70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91C2518-E31F-4CEA-90ED-04C047DA1144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641C09B-265B-48ED-BE3F-2000D707A362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39" name="Picture 2" descr="Related image">
              <a:extLst>
                <a:ext uri="{FF2B5EF4-FFF2-40B4-BE49-F238E27FC236}">
                  <a16:creationId xmlns:a16="http://schemas.microsoft.com/office/drawing/2014/main" id="{7C3932EC-6B3E-4208-B5E3-E2FAEF6053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E51E12E-1C24-4389-9811-BD64B0165581}"/>
              </a:ext>
            </a:extLst>
          </p:cNvPr>
          <p:cNvGrpSpPr/>
          <p:nvPr/>
        </p:nvGrpSpPr>
        <p:grpSpPr>
          <a:xfrm>
            <a:off x="9497964" y="4261194"/>
            <a:ext cx="2492482" cy="1071395"/>
            <a:chOff x="4891547" y="675873"/>
            <a:chExt cx="2492482" cy="107139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447AEAC-80C5-4C83-A36B-E3FEE37B3F33}"/>
                </a:ext>
              </a:extLst>
            </p:cNvPr>
            <p:cNvGrpSpPr/>
            <p:nvPr/>
          </p:nvGrpSpPr>
          <p:grpSpPr>
            <a:xfrm>
              <a:off x="4891547" y="676279"/>
              <a:ext cx="2492482" cy="1070989"/>
              <a:chOff x="4891547" y="676279"/>
              <a:chExt cx="2492482" cy="107098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8993F74-073B-4F00-8CFC-57BC547FFD1F}"/>
                  </a:ext>
                </a:extLst>
              </p:cNvPr>
              <p:cNvSpPr/>
              <p:nvPr/>
            </p:nvSpPr>
            <p:spPr>
              <a:xfrm>
                <a:off x="4930877" y="676279"/>
                <a:ext cx="2330245" cy="1061884"/>
              </a:xfrm>
              <a:prstGeom prst="rect">
                <a:avLst/>
              </a:prstGeom>
              <a:solidFill>
                <a:srgbClr val="99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C37DADA-7E0D-4AEC-92B9-2791063BB1E6}"/>
                  </a:ext>
                </a:extLst>
              </p:cNvPr>
              <p:cNvSpPr txBox="1"/>
              <p:nvPr/>
            </p:nvSpPr>
            <p:spPr>
              <a:xfrm>
                <a:off x="5611760" y="711790"/>
                <a:ext cx="16493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50" dirty="0">
                    <a:solidFill>
                      <a:schemeClr val="bg1"/>
                    </a:solidFill>
                  </a:rPr>
                  <a:t>Name9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B4A8596-5058-4638-8DFE-0261A0B5DE11}"/>
                  </a:ext>
                </a:extLst>
              </p:cNvPr>
              <p:cNvSpPr txBox="1"/>
              <p:nvPr/>
            </p:nvSpPr>
            <p:spPr>
              <a:xfrm>
                <a:off x="5493775" y="903955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bg1"/>
                    </a:solidFill>
                  </a:rPr>
                  <a:t>Position 9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EA7F700-91DD-4B09-8647-9735960B1A3F}"/>
                  </a:ext>
                </a:extLst>
              </p:cNvPr>
              <p:cNvSpPr txBox="1"/>
              <p:nvPr/>
            </p:nvSpPr>
            <p:spPr>
              <a:xfrm>
                <a:off x="5493775" y="1090227"/>
                <a:ext cx="1890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>
                    <a:solidFill>
                      <a:schemeClr val="bg1"/>
                    </a:solidFill>
                  </a:rPr>
                  <a:t>Department 9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8E447BB-AA1F-44C2-ACD4-AAC5DF65878F}"/>
                  </a:ext>
                </a:extLst>
              </p:cNvPr>
              <p:cNvCxnSpPr/>
              <p:nvPr/>
            </p:nvCxnSpPr>
            <p:spPr>
              <a:xfrm>
                <a:off x="4930877" y="1327358"/>
                <a:ext cx="23302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7358240-7479-46ED-B242-5E5C274E7546}"/>
                  </a:ext>
                </a:extLst>
              </p:cNvPr>
              <p:cNvSpPr txBox="1"/>
              <p:nvPr/>
            </p:nvSpPr>
            <p:spPr>
              <a:xfrm>
                <a:off x="4891547" y="1330164"/>
                <a:ext cx="11257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>
                    <a:solidFill>
                      <a:schemeClr val="bg1"/>
                    </a:solidFill>
                  </a:rPr>
                  <a:t>Cost centre : 34587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7E8FD27-BE35-4CB7-A9D5-EDC3298FBF67}"/>
                  </a:ext>
                </a:extLst>
              </p:cNvPr>
              <p:cNvSpPr txBox="1"/>
              <p:nvPr/>
            </p:nvSpPr>
            <p:spPr>
              <a:xfrm>
                <a:off x="6150080" y="1330164"/>
                <a:ext cx="12339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OrgUnit</a:t>
                </a:r>
                <a:r>
                  <a:rPr lang="en-SG" sz="900" dirty="0">
                    <a:solidFill>
                      <a:schemeClr val="bg1"/>
                    </a:solidFill>
                  </a:rPr>
                  <a:t> : 34587451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AF69DC-E591-45DE-AE1F-9351C48F19BC}"/>
                  </a:ext>
                </a:extLst>
              </p:cNvPr>
              <p:cNvSpPr txBox="1"/>
              <p:nvPr/>
            </p:nvSpPr>
            <p:spPr>
              <a:xfrm>
                <a:off x="4901380" y="1507331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>
                    <a:solidFill>
                      <a:schemeClr val="bg1"/>
                    </a:solidFill>
                  </a:rPr>
                  <a:t>NoR</a:t>
                </a:r>
                <a:r>
                  <a:rPr lang="en-SG" sz="900" dirty="0">
                    <a:solidFill>
                      <a:schemeClr val="bg1"/>
                    </a:solidFill>
                  </a:rPr>
                  <a:t>: 10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175A17-B906-4C0A-8D42-80B6A085AB6A}"/>
                  </a:ext>
                </a:extLst>
              </p:cNvPr>
              <p:cNvSpPr txBox="1"/>
              <p:nvPr/>
            </p:nvSpPr>
            <p:spPr>
              <a:xfrm>
                <a:off x="6587612" y="1516436"/>
                <a:ext cx="6022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SG" sz="900" dirty="0">
                    <a:solidFill>
                      <a:schemeClr val="bg1"/>
                    </a:solidFill>
                  </a:rPr>
                  <a:t>SoC: 5</a:t>
                </a:r>
              </a:p>
            </p:txBody>
          </p:sp>
        </p:grpSp>
        <p:pic>
          <p:nvPicPr>
            <p:cNvPr id="151" name="Picture 2" descr="Related image">
              <a:extLst>
                <a:ext uri="{FF2B5EF4-FFF2-40B4-BE49-F238E27FC236}">
                  <a16:creationId xmlns:a16="http://schemas.microsoft.com/office/drawing/2014/main" id="{C4BBEAC1-703D-48C1-8B4D-0697114C33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8" r="31990" b="10205"/>
            <a:stretch/>
          </p:blipFill>
          <p:spPr bwMode="auto">
            <a:xfrm>
              <a:off x="4923503" y="675873"/>
              <a:ext cx="698091" cy="6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C0B32A-7853-43DE-A6D6-A20BE236D858}"/>
              </a:ext>
            </a:extLst>
          </p:cNvPr>
          <p:cNvCxnSpPr>
            <a:cxnSpLocks/>
            <a:endCxn id="116" idx="0"/>
          </p:cNvCxnSpPr>
          <p:nvPr/>
        </p:nvCxnSpPr>
        <p:spPr>
          <a:xfrm rot="10800000" flipV="1">
            <a:off x="4820265" y="3857143"/>
            <a:ext cx="1509869" cy="414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123D0FCA-CADA-497A-83CB-A0B770CDFB57}"/>
              </a:ext>
            </a:extLst>
          </p:cNvPr>
          <p:cNvCxnSpPr>
            <a:cxnSpLocks/>
          </p:cNvCxnSpPr>
          <p:nvPr/>
        </p:nvCxnSpPr>
        <p:spPr>
          <a:xfrm>
            <a:off x="6272980" y="3858448"/>
            <a:ext cx="4769878" cy="428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FE18FB5-37DA-4A3F-A110-6321ACC0EF1D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1864437" y="3857142"/>
            <a:ext cx="4357541" cy="404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C9901AC-F28E-49A8-93EE-58C98086C551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6243481" y="3858446"/>
            <a:ext cx="1548584" cy="403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333C2E-B987-4386-B535-BD397B44369B}"/>
              </a:ext>
            </a:extLst>
          </p:cNvPr>
          <p:cNvCxnSpPr>
            <a:stCxn id="6" idx="2"/>
          </p:cNvCxnSpPr>
          <p:nvPr/>
        </p:nvCxnSpPr>
        <p:spPr>
          <a:xfrm>
            <a:off x="6211524" y="1525411"/>
            <a:ext cx="10454" cy="23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2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801</Words>
  <Application>Microsoft Office PowerPoint</Application>
  <PresentationFormat>Widescreen</PresentationFormat>
  <Paragraphs>315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17</cp:revision>
  <dcterms:created xsi:type="dcterms:W3CDTF">2018-11-19T15:16:43Z</dcterms:created>
  <dcterms:modified xsi:type="dcterms:W3CDTF">2018-11-25T10:57:39Z</dcterms:modified>
</cp:coreProperties>
</file>