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C286-437B-4127-BAA0-0E107929067D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F28B-393B-42D2-95BB-86D91B6E96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0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F21A-0C1F-439C-868E-8CB009A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89E0-EF87-4608-849F-85F542E7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5CF7-B15A-489D-A03A-BE82EE3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B21-064F-4ACD-8763-740A6CCF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96CB-5287-400F-9531-94F599B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2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E39B-47E8-48E2-9240-65E9970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CAEDE-F602-4FD8-9640-C34258F8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7660-BCF3-4D6A-8835-73A473B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504CA-AA05-4E28-99F9-B70E9122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2999-44EA-44C9-81CF-77E13E4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564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364E2-7CF9-45B2-8395-C061FE90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11E3-13A4-48D5-9929-4783B84C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25E3-6B76-4470-83D0-40829FF4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326-E98C-46DD-AD8F-EC65A5C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A48D-5636-4FAC-861A-E6C2275C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63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97C5-A826-48D3-A332-9195C082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1B20-DCB9-4DC0-8905-4CAA826F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DB61-0A91-45EF-8FC9-60C9170C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1B70-A1C8-4F6A-BAB2-14609E1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CB3F-5D8F-4566-BDFD-2C81B3F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69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1DC-C07D-46A5-8CB5-C4A2CBBE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AEBB-5B91-4A8F-8F1A-CFD5706C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5373-955E-4DA6-80DF-429473E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2B3D-0F3F-4553-86A3-0E3954B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4DB-BB05-4E14-A996-2C566FF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0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CDBF-41EA-40C8-810A-830C219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4ADD-3B37-464E-95E7-560A49ABF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EFF4-C440-4D78-A160-F1F5B62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6DDC-BA33-4131-92EF-F6DADD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904-0C0E-4E4E-A925-DC34359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D8A4-564C-4EE7-904D-7D2C2E12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C11-CD3E-47DB-A23D-D8CDCAD6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3B9B5-39E7-4715-B67C-8CED86AA6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D5F64-B51C-4241-B00D-C5B94EC1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F42D-D4B8-4021-9D43-BE46B6DB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88C8-5F0E-4C76-8E7B-CB9452BAF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E265-E582-458E-A8CC-D893BF3D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28E07-066D-41F4-952D-7DE3A5F2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E8E26-F521-432B-8816-C2D4A43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9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56E-F768-4E6A-81C9-4B19408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0BA65-6C80-424E-A141-12C68579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7FA57-4DF2-4794-8184-A1C7B7DE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5C21-51F2-49D7-8EF1-13AE1A0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70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A9A2-D73B-4483-96BF-ED5A6F6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70D6C-8781-4610-9683-95375089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572F-FCFE-4356-83BB-5EC883E6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85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6712-6F34-4168-A374-C18F763F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DC8E-8F99-4371-A817-A9FD72FA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9910C-22AD-4383-9198-F27EAA54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B9D3-9F04-4F97-85C5-07E0D9A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12B-D023-401E-A349-ABD3FB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513B4-F170-40F0-A1CD-4DDAE68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0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8AE8-EAB9-463A-9AD6-4F61DB97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1E879-C255-4421-ABDA-CE13E46D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4E52-9AAC-4C49-9A36-550D1336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13BA-4678-42D9-A148-96B452BA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F2C4-B380-44D0-9C40-FB148ED2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AB80-78F1-41B1-BF26-E5695C1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5A54-E2BA-4A44-B9EA-18DB857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EF12-9F2E-4311-A002-DB36052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55C8-59DC-465A-B709-95F350129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048B-276A-4F96-906E-1A16B13B0DDA}" type="datetimeFigureOut">
              <a:rPr lang="en-SG" smtClean="0"/>
              <a:t>25/11/2018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46BB-307C-4B8F-9081-0CA30390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E1-CBFE-4670-9B3F-32F537EC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0568-FC52-4EBE-BB73-22F9BBEEFB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49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E0A7F-B2D5-416F-8AE6-3608C02E4649}"/>
              </a:ext>
            </a:extLst>
          </p:cNvPr>
          <p:cNvSpPr/>
          <p:nvPr/>
        </p:nvSpPr>
        <p:spPr>
          <a:xfrm>
            <a:off x="4889089" y="2893708"/>
            <a:ext cx="2330245" cy="1061884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BEC2C-E5B7-43C2-B632-ABCE4D03240E}"/>
              </a:ext>
            </a:extLst>
          </p:cNvPr>
          <p:cNvSpPr txBox="1"/>
          <p:nvPr/>
        </p:nvSpPr>
        <p:spPr>
          <a:xfrm>
            <a:off x="5569972" y="2929219"/>
            <a:ext cx="1649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Ratna</a:t>
            </a:r>
            <a:r>
              <a:rPr lang="en-SG" sz="1050" dirty="0">
                <a:solidFill>
                  <a:schemeClr val="bg1"/>
                </a:solidFill>
              </a:rPr>
              <a:t> Monica Alexander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72A7-946F-4CC2-A5D4-07FB9C5A61B8}"/>
              </a:ext>
            </a:extLst>
          </p:cNvPr>
          <p:cNvSpPr txBox="1"/>
          <p:nvPr/>
        </p:nvSpPr>
        <p:spPr>
          <a:xfrm>
            <a:off x="5451987" y="3121384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>
                <a:solidFill>
                  <a:schemeClr val="bg1"/>
                </a:solidFill>
              </a:rPr>
              <a:t>Director,  HR and Finance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5A4ED-93D9-40CF-81BA-222388392813}"/>
              </a:ext>
            </a:extLst>
          </p:cNvPr>
          <p:cNvSpPr txBox="1"/>
          <p:nvPr/>
        </p:nvSpPr>
        <p:spPr>
          <a:xfrm>
            <a:off x="5451987" y="3307656"/>
            <a:ext cx="1890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chemeClr val="bg1"/>
                </a:solidFill>
              </a:rPr>
              <a:t>McBitss International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0CE4EC-8571-4902-8506-80AF898CA3E6}"/>
              </a:ext>
            </a:extLst>
          </p:cNvPr>
          <p:cNvCxnSpPr/>
          <p:nvPr/>
        </p:nvCxnSpPr>
        <p:spPr>
          <a:xfrm>
            <a:off x="4889089" y="3544787"/>
            <a:ext cx="23302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8BF949-B90C-4F87-ADDD-3ADF16D63EB4}"/>
              </a:ext>
            </a:extLst>
          </p:cNvPr>
          <p:cNvSpPr txBox="1"/>
          <p:nvPr/>
        </p:nvSpPr>
        <p:spPr>
          <a:xfrm>
            <a:off x="4849759" y="3547593"/>
            <a:ext cx="1125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chemeClr val="bg1"/>
                </a:solidFill>
              </a:rPr>
              <a:t>Cost centre : 34587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13E05-EB3A-4E32-856F-AB17BD87A9F0}"/>
              </a:ext>
            </a:extLst>
          </p:cNvPr>
          <p:cNvSpPr txBox="1"/>
          <p:nvPr/>
        </p:nvSpPr>
        <p:spPr>
          <a:xfrm>
            <a:off x="6108292" y="3547593"/>
            <a:ext cx="1233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chemeClr val="bg1"/>
                </a:solidFill>
              </a:rPr>
              <a:t>OrgUnit</a:t>
            </a:r>
            <a:r>
              <a:rPr lang="en-SG" sz="900" dirty="0">
                <a:solidFill>
                  <a:schemeClr val="bg1"/>
                </a:solidFill>
              </a:rPr>
              <a:t> : 34587451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2629BF-8CC5-47C0-A392-F4F881553C27}"/>
              </a:ext>
            </a:extLst>
          </p:cNvPr>
          <p:cNvSpPr txBox="1"/>
          <p:nvPr/>
        </p:nvSpPr>
        <p:spPr>
          <a:xfrm>
            <a:off x="4859592" y="3724760"/>
            <a:ext cx="602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chemeClr val="bg1"/>
                </a:solidFill>
              </a:rPr>
              <a:t>NoR</a:t>
            </a:r>
            <a:r>
              <a:rPr lang="en-SG" sz="900" dirty="0">
                <a:solidFill>
                  <a:schemeClr val="bg1"/>
                </a:solidFill>
              </a:rPr>
              <a:t>: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29D78-0638-46D7-A68D-91AE6F9C63A7}"/>
              </a:ext>
            </a:extLst>
          </p:cNvPr>
          <p:cNvSpPr txBox="1"/>
          <p:nvPr/>
        </p:nvSpPr>
        <p:spPr>
          <a:xfrm>
            <a:off x="6545824" y="3733865"/>
            <a:ext cx="602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900" dirty="0">
                <a:solidFill>
                  <a:schemeClr val="bg1"/>
                </a:solidFill>
              </a:rPr>
              <a:t>SoC: 5</a:t>
            </a:r>
          </a:p>
        </p:txBody>
      </p:sp>
      <p:pic>
        <p:nvPicPr>
          <p:cNvPr id="2" name="Picture 1" descr="ABCD" title="Related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89" y="2910664"/>
            <a:ext cx="694944" cy="6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3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Andhuvan</dc:creator>
  <cp:lastModifiedBy>Windows User</cp:lastModifiedBy>
  <cp:revision>18</cp:revision>
  <dcterms:created xsi:type="dcterms:W3CDTF">2018-11-19T15:16:43Z</dcterms:created>
  <dcterms:modified xsi:type="dcterms:W3CDTF">2018-11-25T08:21:52Z</dcterms:modified>
</cp:coreProperties>
</file>