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66" r:id="rId3"/>
    <p:sldId id="267" r:id="rId4"/>
    <p:sldId id="268" r:id="rId5"/>
    <p:sldId id="269" r:id="rId6"/>
    <p:sldId id="270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CC286-437B-4127-BAA0-0E107929067D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0F28B-393B-42D2-95BB-86D91B6E96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09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817449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8C16E2-85F3-4CBF-BC52-8B5B28B780DD}"/>
              </a:ext>
            </a:extLst>
          </p:cNvPr>
          <p:cNvSpPr/>
          <p:nvPr/>
        </p:nvSpPr>
        <p:spPr>
          <a:xfrm>
            <a:off x="4889089" y="289370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FB6E9-84F1-4B26-B9FE-E61EA249D862}"/>
              </a:ext>
            </a:extLst>
          </p:cNvPr>
          <p:cNvSpPr txBox="1"/>
          <p:nvPr/>
        </p:nvSpPr>
        <p:spPr>
          <a:xfrm>
            <a:off x="5569972" y="2929219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9A9BA-EE70-40F9-85BA-007167B7658E}"/>
              </a:ext>
            </a:extLst>
          </p:cNvPr>
          <p:cNvSpPr txBox="1"/>
          <p:nvPr/>
        </p:nvSpPr>
        <p:spPr>
          <a:xfrm>
            <a:off x="5451987" y="3213641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55512-D23B-49AD-B4B4-2353BB13AE09}"/>
              </a:ext>
            </a:extLst>
          </p:cNvPr>
          <p:cNvSpPr txBox="1"/>
          <p:nvPr/>
        </p:nvSpPr>
        <p:spPr>
          <a:xfrm>
            <a:off x="5451987" y="3320991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32BA95-F040-41A4-A95A-A2EFA0F892B2}"/>
              </a:ext>
            </a:extLst>
          </p:cNvPr>
          <p:cNvCxnSpPr/>
          <p:nvPr/>
        </p:nvCxnSpPr>
        <p:spPr>
          <a:xfrm>
            <a:off x="4889089" y="356193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0B5DB6-3FA2-4E5A-AB18-B3CBDC0FEA68}"/>
              </a:ext>
            </a:extLst>
          </p:cNvPr>
          <p:cNvSpPr txBox="1"/>
          <p:nvPr/>
        </p:nvSpPr>
        <p:spPr>
          <a:xfrm>
            <a:off x="4849759" y="354759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76113-4F7A-4771-B8C9-3365462FD752}"/>
              </a:ext>
            </a:extLst>
          </p:cNvPr>
          <p:cNvSpPr txBox="1"/>
          <p:nvPr/>
        </p:nvSpPr>
        <p:spPr>
          <a:xfrm>
            <a:off x="6108292" y="354759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739A2-4776-44E1-B63E-456594DB7AC7}"/>
              </a:ext>
            </a:extLst>
          </p:cNvPr>
          <p:cNvSpPr txBox="1"/>
          <p:nvPr/>
        </p:nvSpPr>
        <p:spPr>
          <a:xfrm>
            <a:off x="4859592" y="372476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1CF67-3748-45EA-B895-7EDDD97B7302}"/>
              </a:ext>
            </a:extLst>
          </p:cNvPr>
          <p:cNvSpPr txBox="1"/>
          <p:nvPr/>
        </p:nvSpPr>
        <p:spPr>
          <a:xfrm>
            <a:off x="6296298" y="373386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11" name="Picture 2" descr="0" title="0">
            <a:extLst>
              <a:ext uri="{FF2B5EF4-FFF2-40B4-BE49-F238E27FC236}">
                <a16:creationId xmlns:a16="http://schemas.microsoft.com/office/drawing/2014/main" id="{1F7C1249-5C09-4A4F-92C5-AC093DC50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728" y="290201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</p:spTree>
    <p:extLst>
      <p:ext uri="{BB962C8B-B14F-4D97-AF65-F5344CB8AC3E}">
        <p14:creationId xmlns:p14="http://schemas.microsoft.com/office/powerpoint/2010/main" val="203364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8C16E2-85F3-4CBF-BC52-8B5B28B780DD}"/>
              </a:ext>
            </a:extLst>
          </p:cNvPr>
          <p:cNvSpPr/>
          <p:nvPr/>
        </p:nvSpPr>
        <p:spPr>
          <a:xfrm>
            <a:off x="4938676" y="16276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FB6E9-84F1-4B26-B9FE-E61EA249D862}"/>
              </a:ext>
            </a:extLst>
          </p:cNvPr>
          <p:cNvSpPr txBox="1"/>
          <p:nvPr/>
        </p:nvSpPr>
        <p:spPr>
          <a:xfrm>
            <a:off x="5619559" y="166311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9A9BA-EE70-40F9-85BA-007167B7658E}"/>
              </a:ext>
            </a:extLst>
          </p:cNvPr>
          <p:cNvSpPr txBox="1"/>
          <p:nvPr/>
        </p:nvSpPr>
        <p:spPr>
          <a:xfrm>
            <a:off x="5501574" y="194753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55512-D23B-49AD-B4B4-2353BB13AE09}"/>
              </a:ext>
            </a:extLst>
          </p:cNvPr>
          <p:cNvSpPr txBox="1"/>
          <p:nvPr/>
        </p:nvSpPr>
        <p:spPr>
          <a:xfrm>
            <a:off x="5501574" y="205488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32BA95-F040-41A4-A95A-A2EFA0F892B2}"/>
              </a:ext>
            </a:extLst>
          </p:cNvPr>
          <p:cNvCxnSpPr/>
          <p:nvPr/>
        </p:nvCxnSpPr>
        <p:spPr>
          <a:xfrm>
            <a:off x="4938676" y="22958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0B5DB6-3FA2-4E5A-AB18-B3CBDC0FEA68}"/>
              </a:ext>
            </a:extLst>
          </p:cNvPr>
          <p:cNvSpPr txBox="1"/>
          <p:nvPr/>
        </p:nvSpPr>
        <p:spPr>
          <a:xfrm>
            <a:off x="4899346" y="22814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76113-4F7A-4771-B8C9-3365462FD752}"/>
              </a:ext>
            </a:extLst>
          </p:cNvPr>
          <p:cNvSpPr txBox="1"/>
          <p:nvPr/>
        </p:nvSpPr>
        <p:spPr>
          <a:xfrm>
            <a:off x="6157879" y="22814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739A2-4776-44E1-B63E-456594DB7AC7}"/>
              </a:ext>
            </a:extLst>
          </p:cNvPr>
          <p:cNvSpPr txBox="1"/>
          <p:nvPr/>
        </p:nvSpPr>
        <p:spPr>
          <a:xfrm>
            <a:off x="4909179" y="24586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1CF67-3748-45EA-B895-7EDDD97B7302}"/>
              </a:ext>
            </a:extLst>
          </p:cNvPr>
          <p:cNvSpPr txBox="1"/>
          <p:nvPr/>
        </p:nvSpPr>
        <p:spPr>
          <a:xfrm>
            <a:off x="6345885" y="24677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11" name="Picture 2" descr="0" title="0">
            <a:extLst>
              <a:ext uri="{FF2B5EF4-FFF2-40B4-BE49-F238E27FC236}">
                <a16:creationId xmlns:a16="http://schemas.microsoft.com/office/drawing/2014/main" id="{1F7C1249-5C09-4A4F-92C5-AC093DC50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3315" y="163590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7F9C65-F0E2-4550-A6E7-67A513403C36}"/>
              </a:ext>
            </a:extLst>
          </p:cNvPr>
          <p:cNvCxnSpPr>
            <a:cxnSpLocks/>
          </p:cNvCxnSpPr>
          <p:nvPr/>
        </p:nvCxnSpPr>
        <p:spPr>
          <a:xfrm>
            <a:off x="6141232" y="2699109"/>
            <a:ext cx="9834" cy="476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AFE0ACC-5732-4E21-85CF-EFCA882F97DC}"/>
              </a:ext>
            </a:extLst>
          </p:cNvPr>
          <p:cNvSpPr/>
          <p:nvPr/>
        </p:nvSpPr>
        <p:spPr>
          <a:xfrm>
            <a:off x="4931863" y="318984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B8C247-C272-492A-8593-C3C9C3C5CD9F}"/>
              </a:ext>
            </a:extLst>
          </p:cNvPr>
          <p:cNvSpPr txBox="1"/>
          <p:nvPr/>
        </p:nvSpPr>
        <p:spPr>
          <a:xfrm>
            <a:off x="5612746" y="3225357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5A16A0-A54F-4D96-8A29-AFAA9537A2B7}"/>
              </a:ext>
            </a:extLst>
          </p:cNvPr>
          <p:cNvSpPr txBox="1"/>
          <p:nvPr/>
        </p:nvSpPr>
        <p:spPr>
          <a:xfrm>
            <a:off x="5494761" y="3509779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E80AFA-169C-40F2-9F54-F22CCDC51767}"/>
              </a:ext>
            </a:extLst>
          </p:cNvPr>
          <p:cNvSpPr txBox="1"/>
          <p:nvPr/>
        </p:nvSpPr>
        <p:spPr>
          <a:xfrm>
            <a:off x="5494761" y="3617129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BCB74A-82DA-4B22-A636-D3B60784CEDE}"/>
              </a:ext>
            </a:extLst>
          </p:cNvPr>
          <p:cNvCxnSpPr/>
          <p:nvPr/>
        </p:nvCxnSpPr>
        <p:spPr>
          <a:xfrm>
            <a:off x="4931863" y="385807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5203DD-2EDB-410C-8730-CEEB180209A6}"/>
              </a:ext>
            </a:extLst>
          </p:cNvPr>
          <p:cNvSpPr txBox="1"/>
          <p:nvPr/>
        </p:nvSpPr>
        <p:spPr>
          <a:xfrm>
            <a:off x="4892533" y="384373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99C0A2-C1CD-44F8-8DD8-F3A4367DDD79}"/>
              </a:ext>
            </a:extLst>
          </p:cNvPr>
          <p:cNvSpPr txBox="1"/>
          <p:nvPr/>
        </p:nvSpPr>
        <p:spPr>
          <a:xfrm>
            <a:off x="6151066" y="384373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F212EB-4DA3-409C-B8A0-3234170856FC}"/>
              </a:ext>
            </a:extLst>
          </p:cNvPr>
          <p:cNvSpPr txBox="1"/>
          <p:nvPr/>
        </p:nvSpPr>
        <p:spPr>
          <a:xfrm>
            <a:off x="4902366" y="402089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ECE2A5-1CE1-442D-8088-FACFFBD1B4C5}"/>
              </a:ext>
            </a:extLst>
          </p:cNvPr>
          <p:cNvSpPr txBox="1"/>
          <p:nvPr/>
        </p:nvSpPr>
        <p:spPr>
          <a:xfrm>
            <a:off x="6339072" y="403000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pic>
        <p:nvPicPr>
          <p:cNvPr id="51" name="Picture 2" descr="1" title="1">
            <a:extLst>
              <a:ext uri="{FF2B5EF4-FFF2-40B4-BE49-F238E27FC236}">
                <a16:creationId xmlns:a16="http://schemas.microsoft.com/office/drawing/2014/main" id="{B0DCF563-DF47-439A-8DCF-5C905351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7911" y="3206588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4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A82D844-09A0-4B3B-B261-50DBB28A2AD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28905" y="1669688"/>
            <a:ext cx="10441" cy="2995156"/>
          </a:xfrm>
          <a:prstGeom prst="bentConnector3">
            <a:avLst>
              <a:gd name="adj1" fmla="val 2289426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D30DCF-2020-45A5-B23A-2C7A2B53492B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145063" y="2503089"/>
            <a:ext cx="1946" cy="43292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4E8D34A-6BED-4473-8B00-1B8F08EB6C1C}"/>
              </a:ext>
            </a:extLst>
          </p:cNvPr>
          <p:cNvSpPr/>
          <p:nvPr/>
        </p:nvSpPr>
        <p:spPr>
          <a:xfrm>
            <a:off x="4981886" y="14412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B87F2E-142B-4F8F-8364-270C3DEEE2C6}"/>
              </a:ext>
            </a:extLst>
          </p:cNvPr>
          <p:cNvSpPr txBox="1"/>
          <p:nvPr/>
        </p:nvSpPr>
        <p:spPr>
          <a:xfrm>
            <a:off x="5662769" y="1476716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532B6E-A2A5-47A8-BE47-F269C8191B06}"/>
              </a:ext>
            </a:extLst>
          </p:cNvPr>
          <p:cNvSpPr txBox="1"/>
          <p:nvPr/>
        </p:nvSpPr>
        <p:spPr>
          <a:xfrm>
            <a:off x="5544784" y="1761138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44D37A-C734-4942-84C4-B80EC1F30499}"/>
              </a:ext>
            </a:extLst>
          </p:cNvPr>
          <p:cNvSpPr txBox="1"/>
          <p:nvPr/>
        </p:nvSpPr>
        <p:spPr>
          <a:xfrm>
            <a:off x="5544784" y="1868488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ED1E93-4DEE-4E6A-B314-8C6E0998B340}"/>
              </a:ext>
            </a:extLst>
          </p:cNvPr>
          <p:cNvCxnSpPr/>
          <p:nvPr/>
        </p:nvCxnSpPr>
        <p:spPr>
          <a:xfrm>
            <a:off x="4981886" y="21094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CBCB39-6BC4-44E8-AA60-3438AB083595}"/>
              </a:ext>
            </a:extLst>
          </p:cNvPr>
          <p:cNvSpPr txBox="1"/>
          <p:nvPr/>
        </p:nvSpPr>
        <p:spPr>
          <a:xfrm>
            <a:off x="4942556" y="2095090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B7AD7-EE1D-4ED5-B672-DD4FB6669288}"/>
              </a:ext>
            </a:extLst>
          </p:cNvPr>
          <p:cNvSpPr txBox="1"/>
          <p:nvPr/>
        </p:nvSpPr>
        <p:spPr>
          <a:xfrm>
            <a:off x="6201089" y="20950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D2979-24A5-450C-A809-F4F504EDFB51}"/>
              </a:ext>
            </a:extLst>
          </p:cNvPr>
          <p:cNvSpPr txBox="1"/>
          <p:nvPr/>
        </p:nvSpPr>
        <p:spPr>
          <a:xfrm>
            <a:off x="4952389" y="2272257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BB5F33-F7AA-4F43-9655-29BBF085D266}"/>
              </a:ext>
            </a:extLst>
          </p:cNvPr>
          <p:cNvSpPr txBox="1"/>
          <p:nvPr/>
        </p:nvSpPr>
        <p:spPr>
          <a:xfrm>
            <a:off x="6389095" y="22813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35" name="Picture 2" descr="0" title="0">
            <a:extLst>
              <a:ext uri="{FF2B5EF4-FFF2-40B4-BE49-F238E27FC236}">
                <a16:creationId xmlns:a16="http://schemas.microsoft.com/office/drawing/2014/main" id="{76B62DFC-AA25-41D7-A36F-9F73E780D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6525" y="1449508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CA59425-5570-4E91-9E12-DB85E36DE0B0}"/>
              </a:ext>
            </a:extLst>
          </p:cNvPr>
          <p:cNvSpPr/>
          <p:nvPr/>
        </p:nvSpPr>
        <p:spPr>
          <a:xfrm>
            <a:off x="3464971" y="3165201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499DE8-C185-420C-9212-BC2A4922B5B3}"/>
              </a:ext>
            </a:extLst>
          </p:cNvPr>
          <p:cNvSpPr txBox="1"/>
          <p:nvPr/>
        </p:nvSpPr>
        <p:spPr>
          <a:xfrm>
            <a:off x="4145854" y="3200712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CA562F-9625-440D-8C88-FAEBAAF5F98A}"/>
              </a:ext>
            </a:extLst>
          </p:cNvPr>
          <p:cNvSpPr txBox="1"/>
          <p:nvPr/>
        </p:nvSpPr>
        <p:spPr>
          <a:xfrm>
            <a:off x="4027869" y="3485134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DDE0F0-22A5-40C3-9051-8646319CA06F}"/>
              </a:ext>
            </a:extLst>
          </p:cNvPr>
          <p:cNvSpPr txBox="1"/>
          <p:nvPr/>
        </p:nvSpPr>
        <p:spPr>
          <a:xfrm>
            <a:off x="4027869" y="3592484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09D3A3-A21A-41F1-BA10-8C7B691601D9}"/>
              </a:ext>
            </a:extLst>
          </p:cNvPr>
          <p:cNvCxnSpPr/>
          <p:nvPr/>
        </p:nvCxnSpPr>
        <p:spPr>
          <a:xfrm>
            <a:off x="3464971" y="3833425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9AC6768-C73D-4A23-957B-8BF216EA6C1F}"/>
              </a:ext>
            </a:extLst>
          </p:cNvPr>
          <p:cNvSpPr txBox="1"/>
          <p:nvPr/>
        </p:nvSpPr>
        <p:spPr>
          <a:xfrm>
            <a:off x="3425641" y="3819086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B1B8DA-9789-4212-B15D-B9D93903B782}"/>
              </a:ext>
            </a:extLst>
          </p:cNvPr>
          <p:cNvSpPr txBox="1"/>
          <p:nvPr/>
        </p:nvSpPr>
        <p:spPr>
          <a:xfrm>
            <a:off x="4684174" y="3819086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47E851-04E5-4DF9-BDFF-B994BFE16A14}"/>
              </a:ext>
            </a:extLst>
          </p:cNvPr>
          <p:cNvSpPr txBox="1"/>
          <p:nvPr/>
        </p:nvSpPr>
        <p:spPr>
          <a:xfrm>
            <a:off x="3435474" y="3996253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E04C90-2BB5-4842-84B2-6899B3E4F247}"/>
              </a:ext>
            </a:extLst>
          </p:cNvPr>
          <p:cNvSpPr txBox="1"/>
          <p:nvPr/>
        </p:nvSpPr>
        <p:spPr>
          <a:xfrm>
            <a:off x="4872180" y="4005358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399E40-C489-43BB-B75E-DC59A57EFBB5}"/>
              </a:ext>
            </a:extLst>
          </p:cNvPr>
          <p:cNvSpPr/>
          <p:nvPr/>
        </p:nvSpPr>
        <p:spPr>
          <a:xfrm>
            <a:off x="6505104" y="318348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4FCA7C-EBE4-4B36-AEEF-22D8839542B0}"/>
              </a:ext>
            </a:extLst>
          </p:cNvPr>
          <p:cNvSpPr txBox="1"/>
          <p:nvPr/>
        </p:nvSpPr>
        <p:spPr>
          <a:xfrm>
            <a:off x="7185987" y="321899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Name3</a:t>
            </a:r>
            <a:endParaRPr lang="en-SG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C1195E-86FC-422E-911E-584008D42C0B}"/>
              </a:ext>
            </a:extLst>
          </p:cNvPr>
          <p:cNvSpPr txBox="1"/>
          <p:nvPr/>
        </p:nvSpPr>
        <p:spPr>
          <a:xfrm>
            <a:off x="7068002" y="350342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BCBE17-47EE-4AC7-8E5B-EE7563DDBAF1}"/>
              </a:ext>
            </a:extLst>
          </p:cNvPr>
          <p:cNvSpPr txBox="1"/>
          <p:nvPr/>
        </p:nvSpPr>
        <p:spPr>
          <a:xfrm>
            <a:off x="7068002" y="361077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CD76488-6BF8-4DAF-8BA2-7B55A71D7D4B}"/>
              </a:ext>
            </a:extLst>
          </p:cNvPr>
          <p:cNvCxnSpPr/>
          <p:nvPr/>
        </p:nvCxnSpPr>
        <p:spPr>
          <a:xfrm>
            <a:off x="6505104" y="385171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6D22FC9-BA33-4695-B1F3-B3CA750A706B}"/>
              </a:ext>
            </a:extLst>
          </p:cNvPr>
          <p:cNvSpPr txBox="1"/>
          <p:nvPr/>
        </p:nvSpPr>
        <p:spPr>
          <a:xfrm>
            <a:off x="6465774" y="383737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B261E9-CA8B-4139-A568-D1422603CC72}"/>
              </a:ext>
            </a:extLst>
          </p:cNvPr>
          <p:cNvSpPr txBox="1"/>
          <p:nvPr/>
        </p:nvSpPr>
        <p:spPr>
          <a:xfrm>
            <a:off x="7724307" y="383737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</a:t>
            </a:r>
            <a:r>
              <a:rPr lang="en-SG" sz="900"/>
              <a:t>: OrgUnit3</a:t>
            </a:r>
            <a:endParaRPr lang="en-SG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984F14-B418-4D13-B41F-8BE0634D9237}"/>
              </a:ext>
            </a:extLst>
          </p:cNvPr>
          <p:cNvSpPr txBox="1"/>
          <p:nvPr/>
        </p:nvSpPr>
        <p:spPr>
          <a:xfrm>
            <a:off x="6475607" y="401453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E10313-A069-479A-B67C-B9049D5A1708}"/>
              </a:ext>
            </a:extLst>
          </p:cNvPr>
          <p:cNvSpPr txBox="1"/>
          <p:nvPr/>
        </p:nvSpPr>
        <p:spPr>
          <a:xfrm>
            <a:off x="7912313" y="402364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pic>
        <p:nvPicPr>
          <p:cNvPr id="66" name="Picture 2" descr="1" title="1">
            <a:extLst>
              <a:ext uri="{FF2B5EF4-FFF2-40B4-BE49-F238E27FC236}">
                <a16:creationId xmlns:a16="http://schemas.microsoft.com/office/drawing/2014/main" id="{D921B62C-F014-4540-8E66-10EADF90B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7047" y="3181943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2" title="2">
            <a:extLst>
              <a:ext uri="{FF2B5EF4-FFF2-40B4-BE49-F238E27FC236}">
                <a16:creationId xmlns:a16="http://schemas.microsoft.com/office/drawing/2014/main" id="{8766CC3B-0C23-4D10-AE98-AFF7136A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8420" y="3202444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46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857D69E-0721-4523-8133-A5140050CC26}"/>
              </a:ext>
            </a:extLst>
          </p:cNvPr>
          <p:cNvCxnSpPr>
            <a:cxnSpLocks/>
          </p:cNvCxnSpPr>
          <p:nvPr/>
        </p:nvCxnSpPr>
        <p:spPr>
          <a:xfrm rot="5400000">
            <a:off x="4076517" y="1512055"/>
            <a:ext cx="822768" cy="2990240"/>
          </a:xfrm>
          <a:prstGeom prst="bentConnector3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34EFD6F-F398-45C7-A06E-040994FE64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40331" y="1538480"/>
            <a:ext cx="822768" cy="293738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91FD94C-8A4A-4DC1-A632-323C162D84E0}"/>
              </a:ext>
            </a:extLst>
          </p:cNvPr>
          <p:cNvCxnSpPr>
            <a:cxnSpLocks/>
          </p:cNvCxnSpPr>
          <p:nvPr/>
        </p:nvCxnSpPr>
        <p:spPr>
          <a:xfrm>
            <a:off x="5983021" y="2595791"/>
            <a:ext cx="0" cy="822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25955" y="151683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5506838" y="155234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5388853" y="183676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5388853" y="194411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25955" y="218505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786625" y="217071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45158" y="217071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796458" y="234788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33164" y="235699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68" name="Picture 2" descr="0" title="0">
            <a:extLst>
              <a:ext uri="{FF2B5EF4-FFF2-40B4-BE49-F238E27FC236}">
                <a16:creationId xmlns:a16="http://schemas.microsoft.com/office/drawing/2014/main" id="{DFD5E31C-F779-437C-AC55-D2B28FC0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0594" y="152513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1839233" y="3440501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2520116" y="3476012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2402131" y="3760434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2402131" y="3867784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1839233" y="4108725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1799903" y="4094386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3058436" y="4094386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1809736" y="4271553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3246442" y="4280658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7760435" y="343563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8441318" y="3471143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8323333" y="375556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8323333" y="386291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7760435" y="410385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7721105" y="408951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8979638" y="408951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7730938" y="426668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9167644" y="427578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4825724" y="342652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5506607" y="346203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Name3</a:t>
            </a:r>
            <a:endParaRPr lang="en-SG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5388622" y="374646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5388622" y="385381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4825724" y="409475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4786394" y="408041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6044927" y="408041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</a:t>
            </a:r>
            <a:r>
              <a:rPr lang="en-SG" sz="900"/>
              <a:t>: OrgUnit3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4796227" y="425757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6232933" y="426668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pic>
        <p:nvPicPr>
          <p:cNvPr id="99" name="Picture 2" descr="2" title="2">
            <a:extLst>
              <a:ext uri="{FF2B5EF4-FFF2-40B4-BE49-F238E27FC236}">
                <a16:creationId xmlns:a16="http://schemas.microsoft.com/office/drawing/2014/main" id="{E722B507-93B0-4106-B4B6-91088A3A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2875" y="344632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1" title="1">
            <a:extLst>
              <a:ext uri="{FF2B5EF4-FFF2-40B4-BE49-F238E27FC236}">
                <a16:creationId xmlns:a16="http://schemas.microsoft.com/office/drawing/2014/main" id="{751E392B-94A6-460B-8410-61764EBC3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4875" y="345826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3" title="3">
            <a:extLst>
              <a:ext uri="{FF2B5EF4-FFF2-40B4-BE49-F238E27FC236}">
                <a16:creationId xmlns:a16="http://schemas.microsoft.com/office/drawing/2014/main" id="{DCD7D5ED-C4A3-4B3E-B802-CA0E63AE1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5411" y="344632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7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99169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5611760" y="1027203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5493775" y="131162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5493775" y="141897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65991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64557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64557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80" y="182274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6" y="183184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68" name="Picture 2" descr="0" title="0">
            <a:extLst>
              <a:ext uri="{FF2B5EF4-FFF2-40B4-BE49-F238E27FC236}">
                <a16:creationId xmlns:a16="http://schemas.microsoft.com/office/drawing/2014/main" id="{DFD5E31C-F779-437C-AC55-D2B28FC0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516" y="99999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719448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1400331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1282346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1282346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719448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680118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938651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89951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126657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358029" y="291512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7038912" y="2950631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6920927" y="323505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6920927" y="334240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358029" y="358334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318699" y="356900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577232" y="356900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328532" y="374617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765238" y="375527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517952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198835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Name3</a:t>
            </a:r>
            <a:endParaRPr lang="en-SG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080850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080850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517952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478622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737155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</a:t>
            </a:r>
            <a:r>
              <a:rPr lang="en-SG" sz="900"/>
              <a:t>: OrgUnit3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88455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925161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endCxn id="89" idx="0"/>
          </p:cNvCxnSpPr>
          <p:nvPr/>
        </p:nvCxnSpPr>
        <p:spPr>
          <a:xfrm rot="10800000" flipV="1">
            <a:off x="4683075" y="2492517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7A5D6B53-7157-4C23-8B63-01236E646ED4}"/>
              </a:ext>
            </a:extLst>
          </p:cNvPr>
          <p:cNvCxnSpPr>
            <a:cxnSpLocks/>
            <a:endCxn id="145" idx="0"/>
          </p:cNvCxnSpPr>
          <p:nvPr/>
        </p:nvCxnSpPr>
        <p:spPr>
          <a:xfrm>
            <a:off x="5812936" y="2485925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577326" y="374735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20983" y="2491811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090D0FA-3AC7-4707-9F2A-0EEE08E01BFC}"/>
              </a:ext>
            </a:extLst>
          </p:cNvPr>
          <p:cNvSpPr/>
          <p:nvPr/>
        </p:nvSpPr>
        <p:spPr>
          <a:xfrm>
            <a:off x="9173774" y="292342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DFE4F1C-55A0-428E-BB38-3EE8CD06B125}"/>
              </a:ext>
            </a:extLst>
          </p:cNvPr>
          <p:cNvSpPr txBox="1"/>
          <p:nvPr/>
        </p:nvSpPr>
        <p:spPr>
          <a:xfrm>
            <a:off x="9854657" y="295893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B3A8B01-0605-45E6-9DB9-ACE6158FCFD9}"/>
              </a:ext>
            </a:extLst>
          </p:cNvPr>
          <p:cNvSpPr txBox="1"/>
          <p:nvPr/>
        </p:nvSpPr>
        <p:spPr>
          <a:xfrm>
            <a:off x="9736672" y="324335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87FE54-8A7D-4D50-91F0-239BEB9D0A41}"/>
              </a:ext>
            </a:extLst>
          </p:cNvPr>
          <p:cNvSpPr txBox="1"/>
          <p:nvPr/>
        </p:nvSpPr>
        <p:spPr>
          <a:xfrm>
            <a:off x="9736672" y="335070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B63FB22-CB89-4C2A-98DE-22D366E2843E}"/>
              </a:ext>
            </a:extLst>
          </p:cNvPr>
          <p:cNvCxnSpPr/>
          <p:nvPr/>
        </p:nvCxnSpPr>
        <p:spPr>
          <a:xfrm>
            <a:off x="9173774" y="359164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DEC2C0E-7239-4F71-B92C-408AB0359E98}"/>
              </a:ext>
            </a:extLst>
          </p:cNvPr>
          <p:cNvSpPr txBox="1"/>
          <p:nvPr/>
        </p:nvSpPr>
        <p:spPr>
          <a:xfrm>
            <a:off x="9134444" y="357730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DCC84D8-24DB-4486-AD85-F786D75FBE9D}"/>
              </a:ext>
            </a:extLst>
          </p:cNvPr>
          <p:cNvSpPr txBox="1"/>
          <p:nvPr/>
        </p:nvSpPr>
        <p:spPr>
          <a:xfrm>
            <a:off x="10392977" y="357730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4BD6923-EDFB-4C13-B237-D07EFD786751}"/>
              </a:ext>
            </a:extLst>
          </p:cNvPr>
          <p:cNvSpPr txBox="1"/>
          <p:nvPr/>
        </p:nvSpPr>
        <p:spPr>
          <a:xfrm>
            <a:off x="9144277" y="375447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NOR5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057C33-F3CE-4ABA-847F-36C7B3748FEF}"/>
              </a:ext>
            </a:extLst>
          </p:cNvPr>
          <p:cNvSpPr txBox="1"/>
          <p:nvPr/>
        </p:nvSpPr>
        <p:spPr>
          <a:xfrm>
            <a:off x="10580983" y="376358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pic>
        <p:nvPicPr>
          <p:cNvPr id="155" name="Picture 2" descr="2" title="2">
            <a:extLst>
              <a:ext uri="{FF2B5EF4-FFF2-40B4-BE49-F238E27FC236}">
                <a16:creationId xmlns:a16="http://schemas.microsoft.com/office/drawing/2014/main" id="{BFD19EB1-2024-44D3-84AA-A1E11AEB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187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 descr="1" title="1">
            <a:extLst>
              <a:ext uri="{FF2B5EF4-FFF2-40B4-BE49-F238E27FC236}">
                <a16:creationId xmlns:a16="http://schemas.microsoft.com/office/drawing/2014/main" id="{E96EA7B2-AE8C-49CF-AC02-1ED1D0DE0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556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 descr="3" title="3">
            <a:extLst>
              <a:ext uri="{FF2B5EF4-FFF2-40B4-BE49-F238E27FC236}">
                <a16:creationId xmlns:a16="http://schemas.microsoft.com/office/drawing/2014/main" id="{81C6A5DC-598A-47F0-81B1-BF3FB8A0F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799" y="2937762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 descr="4" title="4">
            <a:extLst>
              <a:ext uri="{FF2B5EF4-FFF2-40B4-BE49-F238E27FC236}">
                <a16:creationId xmlns:a16="http://schemas.microsoft.com/office/drawing/2014/main" id="{40B74161-B57E-41A7-9197-E1EE1E6B7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3009" y="293740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19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99169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5611760" y="1027203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5493775" y="131162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5493775" y="141897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65991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64557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64557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80" y="182274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6" y="183184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68" name="Picture 2" descr="0" title="0">
            <a:extLst>
              <a:ext uri="{FF2B5EF4-FFF2-40B4-BE49-F238E27FC236}">
                <a16:creationId xmlns:a16="http://schemas.microsoft.com/office/drawing/2014/main" id="{DFD5E31C-F779-437C-AC55-D2B28FC0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516" y="99999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719448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1400331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/>
              <a:t>Name2</a:t>
            </a:r>
            <a:endParaRPr lang="en-SG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1282346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1282346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719448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680118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938651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89951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126657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358029" y="291512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7038912" y="2950631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6920927" y="323505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6920927" y="334240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358029" y="358334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318699" y="356900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577232" y="356900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328532" y="374617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765238" y="375527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517952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198835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Name3</a:t>
            </a:r>
            <a:endParaRPr lang="en-SG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080850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080850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517952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478622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737155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</a:t>
            </a:r>
            <a:r>
              <a:rPr lang="en-SG" sz="900"/>
              <a:t>: OrgUnit3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88455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925161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endCxn id="89" idx="0"/>
          </p:cNvCxnSpPr>
          <p:nvPr/>
        </p:nvCxnSpPr>
        <p:spPr>
          <a:xfrm rot="10800000" flipV="1">
            <a:off x="4683075" y="2492517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7A5D6B53-7157-4C23-8B63-01236E646ED4}"/>
              </a:ext>
            </a:extLst>
          </p:cNvPr>
          <p:cNvCxnSpPr>
            <a:cxnSpLocks/>
            <a:endCxn id="145" idx="0"/>
          </p:cNvCxnSpPr>
          <p:nvPr/>
        </p:nvCxnSpPr>
        <p:spPr>
          <a:xfrm rot="5400000">
            <a:off x="4937593" y="3223022"/>
            <a:ext cx="2339429" cy="53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577326" y="374735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20983" y="2491811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090D0FA-3AC7-4707-9F2A-0EEE08E01BFC}"/>
              </a:ext>
            </a:extLst>
          </p:cNvPr>
          <p:cNvSpPr/>
          <p:nvPr/>
        </p:nvSpPr>
        <p:spPr>
          <a:xfrm>
            <a:off x="4941916" y="43930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DFE4F1C-55A0-428E-BB38-3EE8CD06B125}"/>
              </a:ext>
            </a:extLst>
          </p:cNvPr>
          <p:cNvSpPr txBox="1"/>
          <p:nvPr/>
        </p:nvSpPr>
        <p:spPr>
          <a:xfrm>
            <a:off x="5622799" y="4428516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B3A8B01-0605-45E6-9DB9-ACE6158FCFD9}"/>
              </a:ext>
            </a:extLst>
          </p:cNvPr>
          <p:cNvSpPr txBox="1"/>
          <p:nvPr/>
        </p:nvSpPr>
        <p:spPr>
          <a:xfrm>
            <a:off x="5504814" y="4712938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87FE54-8A7D-4D50-91F0-239BEB9D0A41}"/>
              </a:ext>
            </a:extLst>
          </p:cNvPr>
          <p:cNvSpPr txBox="1"/>
          <p:nvPr/>
        </p:nvSpPr>
        <p:spPr>
          <a:xfrm>
            <a:off x="5504814" y="4820288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B63FB22-CB89-4C2A-98DE-22D366E2843E}"/>
              </a:ext>
            </a:extLst>
          </p:cNvPr>
          <p:cNvCxnSpPr/>
          <p:nvPr/>
        </p:nvCxnSpPr>
        <p:spPr>
          <a:xfrm>
            <a:off x="4941916" y="50612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DEC2C0E-7239-4F71-B92C-408AB0359E98}"/>
              </a:ext>
            </a:extLst>
          </p:cNvPr>
          <p:cNvSpPr txBox="1"/>
          <p:nvPr/>
        </p:nvSpPr>
        <p:spPr>
          <a:xfrm>
            <a:off x="4902586" y="5046890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DCC84D8-24DB-4486-AD85-F786D75FBE9D}"/>
              </a:ext>
            </a:extLst>
          </p:cNvPr>
          <p:cNvSpPr txBox="1"/>
          <p:nvPr/>
        </p:nvSpPr>
        <p:spPr>
          <a:xfrm>
            <a:off x="6161119" y="50468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OrgUnit6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4BD6923-EDFB-4C13-B237-D07EFD786751}"/>
              </a:ext>
            </a:extLst>
          </p:cNvPr>
          <p:cNvSpPr txBox="1"/>
          <p:nvPr/>
        </p:nvSpPr>
        <p:spPr>
          <a:xfrm>
            <a:off x="4912419" y="5224057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NOR6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057C33-F3CE-4ABA-847F-36C7B3748FEF}"/>
              </a:ext>
            </a:extLst>
          </p:cNvPr>
          <p:cNvSpPr txBox="1"/>
          <p:nvPr/>
        </p:nvSpPr>
        <p:spPr>
          <a:xfrm>
            <a:off x="6349125" y="52331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5812936" y="2485925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173774" y="292342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0B5A2E-6A3E-4B84-BCF6-44C7DF6ED483}"/>
              </a:ext>
            </a:extLst>
          </p:cNvPr>
          <p:cNvSpPr txBox="1"/>
          <p:nvPr/>
        </p:nvSpPr>
        <p:spPr>
          <a:xfrm>
            <a:off x="9854657" y="295893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00A3F-4EE6-4B32-B1A1-F1D8E06B3C13}"/>
              </a:ext>
            </a:extLst>
          </p:cNvPr>
          <p:cNvSpPr txBox="1"/>
          <p:nvPr/>
        </p:nvSpPr>
        <p:spPr>
          <a:xfrm>
            <a:off x="9736672" y="324335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3B1A713-2D9E-410D-B9A5-1F2683D19DB0}"/>
              </a:ext>
            </a:extLst>
          </p:cNvPr>
          <p:cNvSpPr txBox="1"/>
          <p:nvPr/>
        </p:nvSpPr>
        <p:spPr>
          <a:xfrm>
            <a:off x="9736672" y="335070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173774" y="359164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134444" y="357730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92977" y="357730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144277" y="375447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580983" y="376358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pic>
        <p:nvPicPr>
          <p:cNvPr id="113" name="Picture 2" descr="2" title="2">
            <a:extLst>
              <a:ext uri="{FF2B5EF4-FFF2-40B4-BE49-F238E27FC236}">
                <a16:creationId xmlns:a16="http://schemas.microsoft.com/office/drawing/2014/main" id="{EF260F14-9FAF-4CE0-A73B-6555228AA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187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1" title="1">
            <a:extLst>
              <a:ext uri="{FF2B5EF4-FFF2-40B4-BE49-F238E27FC236}">
                <a16:creationId xmlns:a16="http://schemas.microsoft.com/office/drawing/2014/main" id="{6DE47E29-3BF5-4EC0-B45C-FC3B70ACA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556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3" title="3">
            <a:extLst>
              <a:ext uri="{FF2B5EF4-FFF2-40B4-BE49-F238E27FC236}">
                <a16:creationId xmlns:a16="http://schemas.microsoft.com/office/drawing/2014/main" id="{47ABF59C-2559-42FC-889A-A030BA76E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799" y="2937762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4" title="4">
            <a:extLst>
              <a:ext uri="{FF2B5EF4-FFF2-40B4-BE49-F238E27FC236}">
                <a16:creationId xmlns:a16="http://schemas.microsoft.com/office/drawing/2014/main" id="{1E60110F-1DA6-42BF-9EA3-634E20478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3009" y="293740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5" title="5">
            <a:extLst>
              <a:ext uri="{FF2B5EF4-FFF2-40B4-BE49-F238E27FC236}">
                <a16:creationId xmlns:a16="http://schemas.microsoft.com/office/drawing/2014/main" id="{6686DA41-75AD-4D90-AD38-66E0153F9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1151" y="4420029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4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99169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5611760" y="1027203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5493775" y="131162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5493775" y="141897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65991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64557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64557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80" y="182274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6" y="183184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68" name="Picture 2" descr="0" title="0">
            <a:extLst>
              <a:ext uri="{FF2B5EF4-FFF2-40B4-BE49-F238E27FC236}">
                <a16:creationId xmlns:a16="http://schemas.microsoft.com/office/drawing/2014/main" id="{DFD5E31C-F779-437C-AC55-D2B28FC0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516" y="99999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719448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1400331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1282346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1282346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719448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680118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938651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89951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126657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358029" y="291512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7038912" y="2950631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6920927" y="323505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6920927" y="334240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358029" y="358334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318699" y="356900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577232" y="356900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328532" y="374617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765238" y="375527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517952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198835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Name3</a:t>
            </a:r>
            <a:endParaRPr lang="en-SG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080850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080850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517952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478622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737155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</a:t>
            </a:r>
            <a:r>
              <a:rPr lang="en-SG" sz="900"/>
              <a:t>: OrgUnit3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88455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925161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endCxn id="89" idx="0"/>
          </p:cNvCxnSpPr>
          <p:nvPr/>
        </p:nvCxnSpPr>
        <p:spPr>
          <a:xfrm rot="10800000" flipV="1">
            <a:off x="4683075" y="2492517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577326" y="374735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20983" y="2491811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5812936" y="2485925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173774" y="292342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0B5A2E-6A3E-4B84-BCF6-44C7DF6ED483}"/>
              </a:ext>
            </a:extLst>
          </p:cNvPr>
          <p:cNvSpPr txBox="1"/>
          <p:nvPr/>
        </p:nvSpPr>
        <p:spPr>
          <a:xfrm>
            <a:off x="9854657" y="295893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00A3F-4EE6-4B32-B1A1-F1D8E06B3C13}"/>
              </a:ext>
            </a:extLst>
          </p:cNvPr>
          <p:cNvSpPr txBox="1"/>
          <p:nvPr/>
        </p:nvSpPr>
        <p:spPr>
          <a:xfrm>
            <a:off x="9736672" y="324335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3B1A713-2D9E-410D-B9A5-1F2683D19DB0}"/>
              </a:ext>
            </a:extLst>
          </p:cNvPr>
          <p:cNvSpPr txBox="1"/>
          <p:nvPr/>
        </p:nvSpPr>
        <p:spPr>
          <a:xfrm>
            <a:off x="9736672" y="335070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173774" y="359164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134444" y="357730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92977" y="357730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144277" y="375447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580983" y="376358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6361103" y="475980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807D483-DAD1-47B6-B7D0-58D8F14C8B03}"/>
              </a:ext>
            </a:extLst>
          </p:cNvPr>
          <p:cNvSpPr txBox="1"/>
          <p:nvPr/>
        </p:nvSpPr>
        <p:spPr>
          <a:xfrm>
            <a:off x="7041986" y="4795319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B3E8CFD-5771-4437-A4AD-040A2578993B}"/>
              </a:ext>
            </a:extLst>
          </p:cNvPr>
          <p:cNvSpPr txBox="1"/>
          <p:nvPr/>
        </p:nvSpPr>
        <p:spPr>
          <a:xfrm>
            <a:off x="6924001" y="5079741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39B0A6-BFB1-49F6-AC66-A6818A1E0DBF}"/>
              </a:ext>
            </a:extLst>
          </p:cNvPr>
          <p:cNvSpPr txBox="1"/>
          <p:nvPr/>
        </p:nvSpPr>
        <p:spPr>
          <a:xfrm>
            <a:off x="6924001" y="5187091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6361103" y="542803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6321773" y="541369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7580306" y="541369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6331606" y="559086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7768312" y="559996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3521026" y="47515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189FE48-D83B-4D1E-A6C2-FEE729913CD3}"/>
              </a:ext>
            </a:extLst>
          </p:cNvPr>
          <p:cNvSpPr txBox="1"/>
          <p:nvPr/>
        </p:nvSpPr>
        <p:spPr>
          <a:xfrm>
            <a:off x="4201909" y="4787016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B69719C-CEA7-4174-AC03-DE5CDC202076}"/>
              </a:ext>
            </a:extLst>
          </p:cNvPr>
          <p:cNvSpPr txBox="1"/>
          <p:nvPr/>
        </p:nvSpPr>
        <p:spPr>
          <a:xfrm>
            <a:off x="4083924" y="5071438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65C9A8E-B262-4762-AF96-44A32B431F3D}"/>
              </a:ext>
            </a:extLst>
          </p:cNvPr>
          <p:cNvSpPr txBox="1"/>
          <p:nvPr/>
        </p:nvSpPr>
        <p:spPr>
          <a:xfrm>
            <a:off x="4083924" y="5178788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3521026" y="54197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3481696" y="5405390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4740229" y="54053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3491529" y="5582557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4928235" y="55916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D86149F8-BCAB-4AC2-80C0-7A2673F0E65F}"/>
              </a:ext>
            </a:extLst>
          </p:cNvPr>
          <p:cNvCxnSpPr>
            <a:cxnSpLocks/>
            <a:endCxn id="122" idx="0"/>
          </p:cNvCxnSpPr>
          <p:nvPr/>
        </p:nvCxnSpPr>
        <p:spPr>
          <a:xfrm rot="10800000" flipV="1">
            <a:off x="4686149" y="4337205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279A2A5-A0BC-4205-9A0D-EF22C692A8D7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6124057" y="4336499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55897" y="3205253"/>
            <a:ext cx="230335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 descr="2" title="2">
            <a:extLst>
              <a:ext uri="{FF2B5EF4-FFF2-40B4-BE49-F238E27FC236}">
                <a16:creationId xmlns:a16="http://schemas.microsoft.com/office/drawing/2014/main" id="{C03A2075-E697-4FB4-B4CF-CD2174F8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187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1" title="1">
            <a:extLst>
              <a:ext uri="{FF2B5EF4-FFF2-40B4-BE49-F238E27FC236}">
                <a16:creationId xmlns:a16="http://schemas.microsoft.com/office/drawing/2014/main" id="{3DB73237-AB76-4701-9761-2550E21E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556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3" title="3">
            <a:extLst>
              <a:ext uri="{FF2B5EF4-FFF2-40B4-BE49-F238E27FC236}">
                <a16:creationId xmlns:a16="http://schemas.microsoft.com/office/drawing/2014/main" id="{7AA69AEF-8521-414D-A123-22A2B057F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799" y="2937762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4" title="4">
            <a:extLst>
              <a:ext uri="{FF2B5EF4-FFF2-40B4-BE49-F238E27FC236}">
                <a16:creationId xmlns:a16="http://schemas.microsoft.com/office/drawing/2014/main" id="{1454FE55-197D-4951-932E-086EC7858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3009" y="293740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 descr="6" title="6">
            <a:extLst>
              <a:ext uri="{FF2B5EF4-FFF2-40B4-BE49-F238E27FC236}">
                <a16:creationId xmlns:a16="http://schemas.microsoft.com/office/drawing/2014/main" id="{0A5EA3EE-A708-4EB2-B8CB-D043D943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3427" y="478701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 descr="5" title="5">
            <a:extLst>
              <a:ext uri="{FF2B5EF4-FFF2-40B4-BE49-F238E27FC236}">
                <a16:creationId xmlns:a16="http://schemas.microsoft.com/office/drawing/2014/main" id="{933F0476-70A4-4BCB-89AB-B48C7FAF4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187" y="4776550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4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99169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5611760" y="1027203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5493775" y="131162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5493775" y="141897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65991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64557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64557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80" y="182274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6" y="183184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68" name="Picture 2" descr="0" title="0">
            <a:extLst>
              <a:ext uri="{FF2B5EF4-FFF2-40B4-BE49-F238E27FC236}">
                <a16:creationId xmlns:a16="http://schemas.microsoft.com/office/drawing/2014/main" id="{DFD5E31C-F779-437C-AC55-D2B28FC0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516" y="99999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719448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1400331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1282346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1282346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719448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680118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938651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89951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126657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358029" y="291512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7038912" y="2950631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6920927" y="323505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6920927" y="334240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358029" y="358334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318699" y="356900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577232" y="356900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328532" y="374617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765238" y="375527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517952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198835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Name3</a:t>
            </a:r>
            <a:endParaRPr lang="en-SG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080850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080850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517952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478622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737155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</a:t>
            </a:r>
            <a:r>
              <a:rPr lang="en-SG" sz="900"/>
              <a:t>: OrgUnit3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88455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925161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endCxn id="89" idx="0"/>
          </p:cNvCxnSpPr>
          <p:nvPr/>
        </p:nvCxnSpPr>
        <p:spPr>
          <a:xfrm rot="10800000" flipV="1">
            <a:off x="4683075" y="2492517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577326" y="374735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20983" y="2491811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5812936" y="2485925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173774" y="292342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0B5A2E-6A3E-4B84-BCF6-44C7DF6ED483}"/>
              </a:ext>
            </a:extLst>
          </p:cNvPr>
          <p:cNvSpPr txBox="1"/>
          <p:nvPr/>
        </p:nvSpPr>
        <p:spPr>
          <a:xfrm>
            <a:off x="9854657" y="295893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00A3F-4EE6-4B32-B1A1-F1D8E06B3C13}"/>
              </a:ext>
            </a:extLst>
          </p:cNvPr>
          <p:cNvSpPr txBox="1"/>
          <p:nvPr/>
        </p:nvSpPr>
        <p:spPr>
          <a:xfrm>
            <a:off x="9736672" y="324335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3B1A713-2D9E-410D-B9A5-1F2683D19DB0}"/>
              </a:ext>
            </a:extLst>
          </p:cNvPr>
          <p:cNvSpPr txBox="1"/>
          <p:nvPr/>
        </p:nvSpPr>
        <p:spPr>
          <a:xfrm>
            <a:off x="9736672" y="335070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173774" y="359164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134444" y="357730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92977" y="357730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144277" y="375447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580983" y="376358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4950820" y="466765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807D483-DAD1-47B6-B7D0-58D8F14C8B03}"/>
              </a:ext>
            </a:extLst>
          </p:cNvPr>
          <p:cNvSpPr txBox="1"/>
          <p:nvPr/>
        </p:nvSpPr>
        <p:spPr>
          <a:xfrm>
            <a:off x="5631703" y="470316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B3E8CFD-5771-4437-A4AD-040A2578993B}"/>
              </a:ext>
            </a:extLst>
          </p:cNvPr>
          <p:cNvSpPr txBox="1"/>
          <p:nvPr/>
        </p:nvSpPr>
        <p:spPr>
          <a:xfrm>
            <a:off x="5513718" y="498758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39B0A6-BFB1-49F6-AC66-A6818A1E0DBF}"/>
              </a:ext>
            </a:extLst>
          </p:cNvPr>
          <p:cNvSpPr txBox="1"/>
          <p:nvPr/>
        </p:nvSpPr>
        <p:spPr>
          <a:xfrm>
            <a:off x="5513718" y="509493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4950820" y="533587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4911490" y="532153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6170023" y="532153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4921323" y="549870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6358029" y="550781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2110743" y="465935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189FE48-D83B-4D1E-A6C2-FEE729913CD3}"/>
              </a:ext>
            </a:extLst>
          </p:cNvPr>
          <p:cNvSpPr txBox="1"/>
          <p:nvPr/>
        </p:nvSpPr>
        <p:spPr>
          <a:xfrm>
            <a:off x="2791626" y="4694861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B69719C-CEA7-4174-AC03-DE5CDC202076}"/>
              </a:ext>
            </a:extLst>
          </p:cNvPr>
          <p:cNvSpPr txBox="1"/>
          <p:nvPr/>
        </p:nvSpPr>
        <p:spPr>
          <a:xfrm>
            <a:off x="2673641" y="497928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65C9A8E-B262-4762-AF96-44A32B431F3D}"/>
              </a:ext>
            </a:extLst>
          </p:cNvPr>
          <p:cNvSpPr txBox="1"/>
          <p:nvPr/>
        </p:nvSpPr>
        <p:spPr>
          <a:xfrm>
            <a:off x="2673641" y="508663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2110743" y="532757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2071413" y="531323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3329946" y="531323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2081246" y="549040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3517952" y="549950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D86149F8-BCAB-4AC2-80C0-7A2673F0E65F}"/>
              </a:ext>
            </a:extLst>
          </p:cNvPr>
          <p:cNvCxnSpPr>
            <a:cxnSpLocks/>
            <a:endCxn id="122" idx="0"/>
          </p:cNvCxnSpPr>
          <p:nvPr/>
        </p:nvCxnSpPr>
        <p:spPr>
          <a:xfrm rot="10800000" flipV="1">
            <a:off x="3275866" y="4303634"/>
            <a:ext cx="2840076" cy="3557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  <a:stCxn id="41" idx="2"/>
            <a:endCxn id="101" idx="0"/>
          </p:cNvCxnSpPr>
          <p:nvPr/>
        </p:nvCxnSpPr>
        <p:spPr>
          <a:xfrm rot="16200000" flipH="1">
            <a:off x="4798933" y="3350642"/>
            <a:ext cx="2614077" cy="19943"/>
          </a:xfrm>
          <a:prstGeom prst="bentConnector3">
            <a:avLst>
              <a:gd name="adj1" fmla="val 987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 descr="2" title="2">
            <a:extLst>
              <a:ext uri="{FF2B5EF4-FFF2-40B4-BE49-F238E27FC236}">
                <a16:creationId xmlns:a16="http://schemas.microsoft.com/office/drawing/2014/main" id="{C03A2075-E697-4FB4-B4CF-CD2174F8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187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1" title="1">
            <a:extLst>
              <a:ext uri="{FF2B5EF4-FFF2-40B4-BE49-F238E27FC236}">
                <a16:creationId xmlns:a16="http://schemas.microsoft.com/office/drawing/2014/main" id="{3DB73237-AB76-4701-9761-2550E21E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556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3" title="3">
            <a:extLst>
              <a:ext uri="{FF2B5EF4-FFF2-40B4-BE49-F238E27FC236}">
                <a16:creationId xmlns:a16="http://schemas.microsoft.com/office/drawing/2014/main" id="{7AA69AEF-8521-414D-A123-22A2B057F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799" y="2937762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4" title="4">
            <a:extLst>
              <a:ext uri="{FF2B5EF4-FFF2-40B4-BE49-F238E27FC236}">
                <a16:creationId xmlns:a16="http://schemas.microsoft.com/office/drawing/2014/main" id="{1454FE55-197D-4951-932E-086EC7858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3009" y="293740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 descr="6" title="6">
            <a:extLst>
              <a:ext uri="{FF2B5EF4-FFF2-40B4-BE49-F238E27FC236}">
                <a16:creationId xmlns:a16="http://schemas.microsoft.com/office/drawing/2014/main" id="{0A5EA3EE-A708-4EB2-B8CB-D043D943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3144" y="469486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 descr="5" title="5">
            <a:extLst>
              <a:ext uri="{FF2B5EF4-FFF2-40B4-BE49-F238E27FC236}">
                <a16:creationId xmlns:a16="http://schemas.microsoft.com/office/drawing/2014/main" id="{933F0476-70A4-4BCB-89AB-B48C7FAF4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6904" y="468439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7817647" y="466765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A4EE897-A82C-4A21-BC67-E7EBE46987EC}"/>
              </a:ext>
            </a:extLst>
          </p:cNvPr>
          <p:cNvSpPr txBox="1"/>
          <p:nvPr/>
        </p:nvSpPr>
        <p:spPr>
          <a:xfrm>
            <a:off x="8498530" y="470316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Name8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5D624D5-9DBD-404F-999E-85AC22A5843D}"/>
              </a:ext>
            </a:extLst>
          </p:cNvPr>
          <p:cNvSpPr txBox="1"/>
          <p:nvPr/>
        </p:nvSpPr>
        <p:spPr>
          <a:xfrm>
            <a:off x="8380545" y="498758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Position8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7212392-BE1F-4494-BB40-1AB792C81ED1}"/>
              </a:ext>
            </a:extLst>
          </p:cNvPr>
          <p:cNvSpPr txBox="1"/>
          <p:nvPr/>
        </p:nvSpPr>
        <p:spPr>
          <a:xfrm>
            <a:off x="8380545" y="509493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Department8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7817647" y="533587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7778317" y="532153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9036850" y="532153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OrgUnit8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7788150" y="549870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9224856" y="550781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SOC8</a:t>
            </a:r>
          </a:p>
        </p:txBody>
      </p:sp>
      <p:pic>
        <p:nvPicPr>
          <p:cNvPr id="148" name="Picture 2" descr="7" title="7">
            <a:extLst>
              <a:ext uri="{FF2B5EF4-FFF2-40B4-BE49-F238E27FC236}">
                <a16:creationId xmlns:a16="http://schemas.microsoft.com/office/drawing/2014/main" id="{1C6E8682-8795-40A8-9B34-6F615A97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3496" y="4682930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13F2484E-27D9-4B02-BE20-DD5DAA3D50EF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6105971" y="4303634"/>
            <a:ext cx="2876799" cy="3640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02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99169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5611760" y="1027203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5493775" y="131162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5493775" y="141897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65991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64557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64557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80" y="182274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6" y="183184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68" name="Picture 2" descr="0" title="0">
            <a:extLst>
              <a:ext uri="{FF2B5EF4-FFF2-40B4-BE49-F238E27FC236}">
                <a16:creationId xmlns:a16="http://schemas.microsoft.com/office/drawing/2014/main" id="{DFD5E31C-F779-437C-AC55-D2B28FC0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516" y="99999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719448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1400331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1282346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1282346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719448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680118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938651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89951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126657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358029" y="291512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7038912" y="2950631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6920927" y="323505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6920927" y="334240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358029" y="358334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318699" y="356900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577232" y="356900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328532" y="374617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765238" y="375527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517952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198835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Name3</a:t>
            </a:r>
            <a:endParaRPr lang="en-SG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080850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080850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517952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478622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737155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</a:t>
            </a:r>
            <a:r>
              <a:rPr lang="en-SG" sz="900"/>
              <a:t>: OrgUnit3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88455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925161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endCxn id="89" idx="0"/>
          </p:cNvCxnSpPr>
          <p:nvPr/>
        </p:nvCxnSpPr>
        <p:spPr>
          <a:xfrm rot="10800000" flipV="1">
            <a:off x="4683075" y="2492517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577326" y="374735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20983" y="2491811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5812936" y="2485925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173774" y="292342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0B5A2E-6A3E-4B84-BCF6-44C7DF6ED483}"/>
              </a:ext>
            </a:extLst>
          </p:cNvPr>
          <p:cNvSpPr txBox="1"/>
          <p:nvPr/>
        </p:nvSpPr>
        <p:spPr>
          <a:xfrm>
            <a:off x="9854657" y="295893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00A3F-4EE6-4B32-B1A1-F1D8E06B3C13}"/>
              </a:ext>
            </a:extLst>
          </p:cNvPr>
          <p:cNvSpPr txBox="1"/>
          <p:nvPr/>
        </p:nvSpPr>
        <p:spPr>
          <a:xfrm>
            <a:off x="9736672" y="324335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3B1A713-2D9E-410D-B9A5-1F2683D19DB0}"/>
              </a:ext>
            </a:extLst>
          </p:cNvPr>
          <p:cNvSpPr txBox="1"/>
          <p:nvPr/>
        </p:nvSpPr>
        <p:spPr>
          <a:xfrm>
            <a:off x="9736672" y="335070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173774" y="359164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134444" y="357730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92977" y="357730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144277" y="375447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580983" y="376358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3515562" y="466765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807D483-DAD1-47B6-B7D0-58D8F14C8B03}"/>
              </a:ext>
            </a:extLst>
          </p:cNvPr>
          <p:cNvSpPr txBox="1"/>
          <p:nvPr/>
        </p:nvSpPr>
        <p:spPr>
          <a:xfrm>
            <a:off x="4196445" y="470316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B3E8CFD-5771-4437-A4AD-040A2578993B}"/>
              </a:ext>
            </a:extLst>
          </p:cNvPr>
          <p:cNvSpPr txBox="1"/>
          <p:nvPr/>
        </p:nvSpPr>
        <p:spPr>
          <a:xfrm>
            <a:off x="4078460" y="498758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39B0A6-BFB1-49F6-AC66-A6818A1E0DBF}"/>
              </a:ext>
            </a:extLst>
          </p:cNvPr>
          <p:cNvSpPr txBox="1"/>
          <p:nvPr/>
        </p:nvSpPr>
        <p:spPr>
          <a:xfrm>
            <a:off x="4078460" y="509493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3515562" y="533587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3476232" y="532153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4734765" y="532153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3486065" y="549870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4922771" y="550781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721785" y="465935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189FE48-D83B-4D1E-A6C2-FEE729913CD3}"/>
              </a:ext>
            </a:extLst>
          </p:cNvPr>
          <p:cNvSpPr txBox="1"/>
          <p:nvPr/>
        </p:nvSpPr>
        <p:spPr>
          <a:xfrm>
            <a:off x="1402668" y="4694861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B69719C-CEA7-4174-AC03-DE5CDC202076}"/>
              </a:ext>
            </a:extLst>
          </p:cNvPr>
          <p:cNvSpPr txBox="1"/>
          <p:nvPr/>
        </p:nvSpPr>
        <p:spPr>
          <a:xfrm>
            <a:off x="1284683" y="497928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65C9A8E-B262-4762-AF96-44A32B431F3D}"/>
              </a:ext>
            </a:extLst>
          </p:cNvPr>
          <p:cNvSpPr txBox="1"/>
          <p:nvPr/>
        </p:nvSpPr>
        <p:spPr>
          <a:xfrm>
            <a:off x="1284683" y="508663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721785" y="532757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682455" y="531323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1940988" y="531323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692288" y="549040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2128994" y="549950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89187" y="3171964"/>
            <a:ext cx="2240635" cy="385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 descr="2" title="2">
            <a:extLst>
              <a:ext uri="{FF2B5EF4-FFF2-40B4-BE49-F238E27FC236}">
                <a16:creationId xmlns:a16="http://schemas.microsoft.com/office/drawing/2014/main" id="{C03A2075-E697-4FB4-B4CF-CD2174F8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187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1" title="1">
            <a:extLst>
              <a:ext uri="{FF2B5EF4-FFF2-40B4-BE49-F238E27FC236}">
                <a16:creationId xmlns:a16="http://schemas.microsoft.com/office/drawing/2014/main" id="{3DB73237-AB76-4701-9761-2550E21E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556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3" title="3">
            <a:extLst>
              <a:ext uri="{FF2B5EF4-FFF2-40B4-BE49-F238E27FC236}">
                <a16:creationId xmlns:a16="http://schemas.microsoft.com/office/drawing/2014/main" id="{7AA69AEF-8521-414D-A123-22A2B057F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799" y="2937762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4" title="4">
            <a:extLst>
              <a:ext uri="{FF2B5EF4-FFF2-40B4-BE49-F238E27FC236}">
                <a16:creationId xmlns:a16="http://schemas.microsoft.com/office/drawing/2014/main" id="{1454FE55-197D-4951-932E-086EC7858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3009" y="293740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 descr="6" title="6">
            <a:extLst>
              <a:ext uri="{FF2B5EF4-FFF2-40B4-BE49-F238E27FC236}">
                <a16:creationId xmlns:a16="http://schemas.microsoft.com/office/drawing/2014/main" id="{0A5EA3EE-A708-4EB2-B8CB-D043D943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886" y="469486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 descr="5" title="5">
            <a:extLst>
              <a:ext uri="{FF2B5EF4-FFF2-40B4-BE49-F238E27FC236}">
                <a16:creationId xmlns:a16="http://schemas.microsoft.com/office/drawing/2014/main" id="{933F0476-70A4-4BCB-89AB-B48C7FAF4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946" y="468439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6359239" y="466765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A4EE897-A82C-4A21-BC67-E7EBE46987EC}"/>
              </a:ext>
            </a:extLst>
          </p:cNvPr>
          <p:cNvSpPr txBox="1"/>
          <p:nvPr/>
        </p:nvSpPr>
        <p:spPr>
          <a:xfrm>
            <a:off x="7040122" y="470316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Name8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5D624D5-9DBD-404F-999E-85AC22A5843D}"/>
              </a:ext>
            </a:extLst>
          </p:cNvPr>
          <p:cNvSpPr txBox="1"/>
          <p:nvPr/>
        </p:nvSpPr>
        <p:spPr>
          <a:xfrm>
            <a:off x="6922137" y="498758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Position8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7212392-BE1F-4494-BB40-1AB792C81ED1}"/>
              </a:ext>
            </a:extLst>
          </p:cNvPr>
          <p:cNvSpPr txBox="1"/>
          <p:nvPr/>
        </p:nvSpPr>
        <p:spPr>
          <a:xfrm>
            <a:off x="6922137" y="509493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Department8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6359239" y="533587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6319909" y="532153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7578442" y="532153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OrgUnit8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6329742" y="549870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7766448" y="550781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SOC8</a:t>
            </a:r>
          </a:p>
        </p:txBody>
      </p:sp>
      <p:pic>
        <p:nvPicPr>
          <p:cNvPr id="148" name="Picture 2" descr="7" title="7">
            <a:extLst>
              <a:ext uri="{FF2B5EF4-FFF2-40B4-BE49-F238E27FC236}">
                <a16:creationId xmlns:a16="http://schemas.microsoft.com/office/drawing/2014/main" id="{1C6E8682-8795-40A8-9B34-6F615A97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5088" y="4682930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7F7799D3-9076-4D37-A27A-C287CFA51960}"/>
              </a:ext>
            </a:extLst>
          </p:cNvPr>
          <p:cNvSpPr/>
          <p:nvPr/>
        </p:nvSpPr>
        <p:spPr>
          <a:xfrm>
            <a:off x="9177214" y="465614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6849AD4-1431-4CE3-A8E3-2BBEC432D045}"/>
              </a:ext>
            </a:extLst>
          </p:cNvPr>
          <p:cNvSpPr txBox="1"/>
          <p:nvPr/>
        </p:nvSpPr>
        <p:spPr>
          <a:xfrm>
            <a:off x="9858097" y="469165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Name9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33D434D-A336-4030-89BC-9AB55A8F97B2}"/>
              </a:ext>
            </a:extLst>
          </p:cNvPr>
          <p:cNvSpPr txBox="1"/>
          <p:nvPr/>
        </p:nvSpPr>
        <p:spPr>
          <a:xfrm>
            <a:off x="9740112" y="497608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Position9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D54B289-DE25-43CC-B576-E485792A7B38}"/>
              </a:ext>
            </a:extLst>
          </p:cNvPr>
          <p:cNvSpPr txBox="1"/>
          <p:nvPr/>
        </p:nvSpPr>
        <p:spPr>
          <a:xfrm>
            <a:off x="9740112" y="508343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Department9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F59E55B-48BD-4DBE-93ED-F21C56B70834}"/>
              </a:ext>
            </a:extLst>
          </p:cNvPr>
          <p:cNvCxnSpPr/>
          <p:nvPr/>
        </p:nvCxnSpPr>
        <p:spPr>
          <a:xfrm>
            <a:off x="9177214" y="532437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A8E2CCC-3B28-4A6C-A87E-828941D3D07F}"/>
              </a:ext>
            </a:extLst>
          </p:cNvPr>
          <p:cNvSpPr txBox="1"/>
          <p:nvPr/>
        </p:nvSpPr>
        <p:spPr>
          <a:xfrm>
            <a:off x="9137884" y="531003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94685E-68A3-4D42-8849-031028952903}"/>
              </a:ext>
            </a:extLst>
          </p:cNvPr>
          <p:cNvSpPr txBox="1"/>
          <p:nvPr/>
        </p:nvSpPr>
        <p:spPr>
          <a:xfrm>
            <a:off x="10396417" y="531003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5FC151-2D92-4319-9DCB-19F7E51A1BAC}"/>
              </a:ext>
            </a:extLst>
          </p:cNvPr>
          <p:cNvSpPr txBox="1"/>
          <p:nvPr/>
        </p:nvSpPr>
        <p:spPr>
          <a:xfrm>
            <a:off x="9147717" y="548719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NOR9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724A6-22CC-4CE3-BD64-A6A2D4DE279F}"/>
              </a:ext>
            </a:extLst>
          </p:cNvPr>
          <p:cNvSpPr txBox="1"/>
          <p:nvPr/>
        </p:nvSpPr>
        <p:spPr>
          <a:xfrm>
            <a:off x="10584423" y="549630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SOC9</a:t>
            </a:r>
          </a:p>
        </p:txBody>
      </p:sp>
      <p:pic>
        <p:nvPicPr>
          <p:cNvPr id="157" name="Picture 2" descr="8" title="8">
            <a:extLst>
              <a:ext uri="{FF2B5EF4-FFF2-40B4-BE49-F238E27FC236}">
                <a16:creationId xmlns:a16="http://schemas.microsoft.com/office/drawing/2014/main" id="{40BFC4A9-CE90-4781-9E7A-AF6FAEB4C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1434" y="467135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DEABCAE-1FD6-4386-BC26-A9C5CDA633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83075" y="4254682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D19C0ED3-734E-46BF-8861-88B5F7A9B35B}"/>
              </a:ext>
            </a:extLst>
          </p:cNvPr>
          <p:cNvCxnSpPr>
            <a:cxnSpLocks/>
          </p:cNvCxnSpPr>
          <p:nvPr/>
        </p:nvCxnSpPr>
        <p:spPr>
          <a:xfrm rot="5400000">
            <a:off x="3577326" y="2136900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19336553-BA92-459C-B815-6ED0F76F7F11}"/>
              </a:ext>
            </a:extLst>
          </p:cNvPr>
          <p:cNvCxnSpPr>
            <a:cxnSpLocks/>
          </p:cNvCxnSpPr>
          <p:nvPr/>
        </p:nvCxnSpPr>
        <p:spPr>
          <a:xfrm>
            <a:off x="6120983" y="4253976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92AAECA7-6CEE-4B2F-9FF8-E2B2361C3D76}"/>
              </a:ext>
            </a:extLst>
          </p:cNvPr>
          <p:cNvCxnSpPr>
            <a:cxnSpLocks/>
          </p:cNvCxnSpPr>
          <p:nvPr/>
        </p:nvCxnSpPr>
        <p:spPr>
          <a:xfrm>
            <a:off x="5812936" y="4248090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6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5027</TotalTime>
  <Words>684</Words>
  <Application>Microsoft Office PowerPoint</Application>
  <PresentationFormat>Widescreen</PresentationFormat>
  <Paragraphs>324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Andhuvan</dc:creator>
  <cp:lastModifiedBy>McBitss Technologies</cp:lastModifiedBy>
  <cp:revision>76</cp:revision>
  <dcterms:created xsi:type="dcterms:W3CDTF">2018-11-19T15:16:43Z</dcterms:created>
  <dcterms:modified xsi:type="dcterms:W3CDTF">2018-12-18T07:07:26Z</dcterms:modified>
</cp:coreProperties>
</file>