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817449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18/12/2018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889089" y="28937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5569972" y="2929219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5451987" y="321364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5451987" y="332099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889089" y="35619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49759" y="35475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08292" y="35475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859592" y="37247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296298" y="37338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F7C1249-5C09-4A4F-92C5-AC093DC5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728" y="290201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</p:spTree>
    <p:extLst>
      <p:ext uri="{BB962C8B-B14F-4D97-AF65-F5344CB8AC3E}">
        <p14:creationId xmlns:p14="http://schemas.microsoft.com/office/powerpoint/2010/main" val="20336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938676" y="16276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5619559" y="166311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5501574" y="19475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5501574" y="20548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938676" y="22958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99346" y="228148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57879" y="22814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909179" y="24586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345885" y="24677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F7C1249-5C09-4A4F-92C5-AC093DC5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3315" y="163590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F9C65-F0E2-4550-A6E7-67A513403C36}"/>
              </a:ext>
            </a:extLst>
          </p:cNvPr>
          <p:cNvCxnSpPr>
            <a:cxnSpLocks/>
          </p:cNvCxnSpPr>
          <p:nvPr/>
        </p:nvCxnSpPr>
        <p:spPr>
          <a:xfrm>
            <a:off x="6141232" y="2699109"/>
            <a:ext cx="9834" cy="47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AFE0ACC-5732-4E21-85CF-EFCA882F97DC}"/>
              </a:ext>
            </a:extLst>
          </p:cNvPr>
          <p:cNvSpPr/>
          <p:nvPr/>
        </p:nvSpPr>
        <p:spPr>
          <a:xfrm>
            <a:off x="4931863" y="318984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8C247-C272-492A-8593-C3C9C3C5CD9F}"/>
              </a:ext>
            </a:extLst>
          </p:cNvPr>
          <p:cNvSpPr txBox="1"/>
          <p:nvPr/>
        </p:nvSpPr>
        <p:spPr>
          <a:xfrm>
            <a:off x="5612746" y="3225357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A16A0-A54F-4D96-8A29-AFAA9537A2B7}"/>
              </a:ext>
            </a:extLst>
          </p:cNvPr>
          <p:cNvSpPr txBox="1"/>
          <p:nvPr/>
        </p:nvSpPr>
        <p:spPr>
          <a:xfrm>
            <a:off x="5494761" y="3509779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E80AFA-169C-40F2-9F54-F22CCDC51767}"/>
              </a:ext>
            </a:extLst>
          </p:cNvPr>
          <p:cNvSpPr txBox="1"/>
          <p:nvPr/>
        </p:nvSpPr>
        <p:spPr>
          <a:xfrm>
            <a:off x="5494761" y="3617129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BCB74A-82DA-4B22-A636-D3B60784CEDE}"/>
              </a:ext>
            </a:extLst>
          </p:cNvPr>
          <p:cNvCxnSpPr/>
          <p:nvPr/>
        </p:nvCxnSpPr>
        <p:spPr>
          <a:xfrm>
            <a:off x="4931863" y="385807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5203DD-2EDB-410C-8730-CEEB180209A6}"/>
              </a:ext>
            </a:extLst>
          </p:cNvPr>
          <p:cNvSpPr txBox="1"/>
          <p:nvPr/>
        </p:nvSpPr>
        <p:spPr>
          <a:xfrm>
            <a:off x="4892533" y="3843731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99C0A2-C1CD-44F8-8DD8-F3A4367DDD79}"/>
              </a:ext>
            </a:extLst>
          </p:cNvPr>
          <p:cNvSpPr txBox="1"/>
          <p:nvPr/>
        </p:nvSpPr>
        <p:spPr>
          <a:xfrm>
            <a:off x="6151066" y="384373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212EB-4DA3-409C-B8A0-3234170856FC}"/>
              </a:ext>
            </a:extLst>
          </p:cNvPr>
          <p:cNvSpPr txBox="1"/>
          <p:nvPr/>
        </p:nvSpPr>
        <p:spPr>
          <a:xfrm>
            <a:off x="4902366" y="402089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ECE2A5-1CE1-442D-8088-FACFFBD1B4C5}"/>
              </a:ext>
            </a:extLst>
          </p:cNvPr>
          <p:cNvSpPr txBox="1"/>
          <p:nvPr/>
        </p:nvSpPr>
        <p:spPr>
          <a:xfrm>
            <a:off x="6339072" y="403000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0DCF563-DF47-439A-8DCF-5C905351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7911" y="3206588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82D844-09A0-4B3B-B261-50DBB28A2A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8905" y="1669688"/>
            <a:ext cx="10441" cy="2995156"/>
          </a:xfrm>
          <a:prstGeom prst="bentConnector3">
            <a:avLst>
              <a:gd name="adj1" fmla="val 228942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D30DCF-2020-45A5-B23A-2C7A2B53492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45063" y="2503089"/>
            <a:ext cx="1946" cy="432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8D34A-6BED-4473-8B00-1B8F08EB6C1C}"/>
              </a:ext>
            </a:extLst>
          </p:cNvPr>
          <p:cNvSpPr/>
          <p:nvPr/>
        </p:nvSpPr>
        <p:spPr>
          <a:xfrm>
            <a:off x="4981886" y="14412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87F2E-142B-4F8F-8364-270C3DEEE2C6}"/>
              </a:ext>
            </a:extLst>
          </p:cNvPr>
          <p:cNvSpPr txBox="1"/>
          <p:nvPr/>
        </p:nvSpPr>
        <p:spPr>
          <a:xfrm>
            <a:off x="5662769" y="14767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532B6E-A2A5-47A8-BE47-F269C8191B06}"/>
              </a:ext>
            </a:extLst>
          </p:cNvPr>
          <p:cNvSpPr txBox="1"/>
          <p:nvPr/>
        </p:nvSpPr>
        <p:spPr>
          <a:xfrm>
            <a:off x="5544784" y="17611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4D37A-C734-4942-84C4-B80EC1F30499}"/>
              </a:ext>
            </a:extLst>
          </p:cNvPr>
          <p:cNvSpPr txBox="1"/>
          <p:nvPr/>
        </p:nvSpPr>
        <p:spPr>
          <a:xfrm>
            <a:off x="5544784" y="18684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D1E93-4DEE-4E6A-B314-8C6E0998B340}"/>
              </a:ext>
            </a:extLst>
          </p:cNvPr>
          <p:cNvCxnSpPr/>
          <p:nvPr/>
        </p:nvCxnSpPr>
        <p:spPr>
          <a:xfrm>
            <a:off x="4981886" y="21094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CBCB39-6BC4-44E8-AA60-3438AB083595}"/>
              </a:ext>
            </a:extLst>
          </p:cNvPr>
          <p:cNvSpPr txBox="1"/>
          <p:nvPr/>
        </p:nvSpPr>
        <p:spPr>
          <a:xfrm>
            <a:off x="4942556" y="20950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B7AD7-EE1D-4ED5-B672-DD4FB6669288}"/>
              </a:ext>
            </a:extLst>
          </p:cNvPr>
          <p:cNvSpPr txBox="1"/>
          <p:nvPr/>
        </p:nvSpPr>
        <p:spPr>
          <a:xfrm>
            <a:off x="6201089" y="20950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D2979-24A5-450C-A809-F4F504EDFB51}"/>
              </a:ext>
            </a:extLst>
          </p:cNvPr>
          <p:cNvSpPr txBox="1"/>
          <p:nvPr/>
        </p:nvSpPr>
        <p:spPr>
          <a:xfrm>
            <a:off x="4952389" y="22722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B5F33-F7AA-4F43-9655-29BBF085D266}"/>
              </a:ext>
            </a:extLst>
          </p:cNvPr>
          <p:cNvSpPr txBox="1"/>
          <p:nvPr/>
        </p:nvSpPr>
        <p:spPr>
          <a:xfrm>
            <a:off x="6389095" y="22813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6B62DFC-AA25-41D7-A36F-9F73E780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25" y="1449508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CA59425-5570-4E91-9E12-DB85E36DE0B0}"/>
              </a:ext>
            </a:extLst>
          </p:cNvPr>
          <p:cNvSpPr/>
          <p:nvPr/>
        </p:nvSpPr>
        <p:spPr>
          <a:xfrm>
            <a:off x="3464971" y="31652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99DE8-C185-420C-9212-BC2A4922B5B3}"/>
              </a:ext>
            </a:extLst>
          </p:cNvPr>
          <p:cNvSpPr txBox="1"/>
          <p:nvPr/>
        </p:nvSpPr>
        <p:spPr>
          <a:xfrm>
            <a:off x="4145854" y="3200712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A562F-9625-440D-8C88-FAEBAAF5F98A}"/>
              </a:ext>
            </a:extLst>
          </p:cNvPr>
          <p:cNvSpPr txBox="1"/>
          <p:nvPr/>
        </p:nvSpPr>
        <p:spPr>
          <a:xfrm>
            <a:off x="4027869" y="348513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DE0F0-22A5-40C3-9051-8646319CA06F}"/>
              </a:ext>
            </a:extLst>
          </p:cNvPr>
          <p:cNvSpPr txBox="1"/>
          <p:nvPr/>
        </p:nvSpPr>
        <p:spPr>
          <a:xfrm>
            <a:off x="4027869" y="35924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09D3A3-A21A-41F1-BA10-8C7B691601D9}"/>
              </a:ext>
            </a:extLst>
          </p:cNvPr>
          <p:cNvCxnSpPr/>
          <p:nvPr/>
        </p:nvCxnSpPr>
        <p:spPr>
          <a:xfrm>
            <a:off x="3464971" y="38334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C6768-C73D-4A23-957B-8BF216EA6C1F}"/>
              </a:ext>
            </a:extLst>
          </p:cNvPr>
          <p:cNvSpPr txBox="1"/>
          <p:nvPr/>
        </p:nvSpPr>
        <p:spPr>
          <a:xfrm>
            <a:off x="3425641" y="381908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B1B8DA-9789-4212-B15D-B9D93903B782}"/>
              </a:ext>
            </a:extLst>
          </p:cNvPr>
          <p:cNvSpPr txBox="1"/>
          <p:nvPr/>
        </p:nvSpPr>
        <p:spPr>
          <a:xfrm>
            <a:off x="4684174" y="38190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47E851-04E5-4DF9-BDFF-B994BFE16A14}"/>
              </a:ext>
            </a:extLst>
          </p:cNvPr>
          <p:cNvSpPr txBox="1"/>
          <p:nvPr/>
        </p:nvSpPr>
        <p:spPr>
          <a:xfrm>
            <a:off x="3435474" y="39962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E04C90-2BB5-4842-84B2-6899B3E4F247}"/>
              </a:ext>
            </a:extLst>
          </p:cNvPr>
          <p:cNvSpPr txBox="1"/>
          <p:nvPr/>
        </p:nvSpPr>
        <p:spPr>
          <a:xfrm>
            <a:off x="4872180" y="40053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399E40-C489-43BB-B75E-DC59A57EFBB5}"/>
              </a:ext>
            </a:extLst>
          </p:cNvPr>
          <p:cNvSpPr/>
          <p:nvPr/>
        </p:nvSpPr>
        <p:spPr>
          <a:xfrm>
            <a:off x="6505104" y="318348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4FCA7C-EBE4-4B36-AEEF-22D8839542B0}"/>
              </a:ext>
            </a:extLst>
          </p:cNvPr>
          <p:cNvSpPr txBox="1"/>
          <p:nvPr/>
        </p:nvSpPr>
        <p:spPr>
          <a:xfrm>
            <a:off x="7185987" y="321899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C1195E-86FC-422E-911E-584008D42C0B}"/>
              </a:ext>
            </a:extLst>
          </p:cNvPr>
          <p:cNvSpPr txBox="1"/>
          <p:nvPr/>
        </p:nvSpPr>
        <p:spPr>
          <a:xfrm>
            <a:off x="7068002" y="350342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CBE17-47EE-4AC7-8E5B-EE7563DDBAF1}"/>
              </a:ext>
            </a:extLst>
          </p:cNvPr>
          <p:cNvSpPr txBox="1"/>
          <p:nvPr/>
        </p:nvSpPr>
        <p:spPr>
          <a:xfrm>
            <a:off x="7068002" y="361077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D76488-6BF8-4DAF-8BA2-7B55A71D7D4B}"/>
              </a:ext>
            </a:extLst>
          </p:cNvPr>
          <p:cNvCxnSpPr/>
          <p:nvPr/>
        </p:nvCxnSpPr>
        <p:spPr>
          <a:xfrm>
            <a:off x="6505104" y="385171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D22FC9-BA33-4695-B1F3-B3CA750A706B}"/>
              </a:ext>
            </a:extLst>
          </p:cNvPr>
          <p:cNvSpPr txBox="1"/>
          <p:nvPr/>
        </p:nvSpPr>
        <p:spPr>
          <a:xfrm>
            <a:off x="6465774" y="383737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B261E9-CA8B-4139-A568-D1422603CC72}"/>
              </a:ext>
            </a:extLst>
          </p:cNvPr>
          <p:cNvSpPr txBox="1"/>
          <p:nvPr/>
        </p:nvSpPr>
        <p:spPr>
          <a:xfrm>
            <a:off x="7724307" y="383737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984F14-B418-4D13-B41F-8BE0634D9237}"/>
              </a:ext>
            </a:extLst>
          </p:cNvPr>
          <p:cNvSpPr txBox="1"/>
          <p:nvPr/>
        </p:nvSpPr>
        <p:spPr>
          <a:xfrm>
            <a:off x="6475607" y="401453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10313-A069-479A-B67C-B9049D5A1708}"/>
              </a:ext>
            </a:extLst>
          </p:cNvPr>
          <p:cNvSpPr txBox="1"/>
          <p:nvPr/>
        </p:nvSpPr>
        <p:spPr>
          <a:xfrm>
            <a:off x="7912313" y="402364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D921B62C-F014-4540-8E66-10EADF90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7047" y="3181943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8766CC3B-0C23-4D10-AE98-AFF7136A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420" y="3202444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6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57D69E-0721-4523-8133-A5140050CC26}"/>
              </a:ext>
            </a:extLst>
          </p:cNvPr>
          <p:cNvCxnSpPr>
            <a:cxnSpLocks/>
          </p:cNvCxnSpPr>
          <p:nvPr/>
        </p:nvCxnSpPr>
        <p:spPr>
          <a:xfrm rot="5400000">
            <a:off x="4076517" y="1512055"/>
            <a:ext cx="822768" cy="2990240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4EFD6F-F398-45C7-A06E-040994FE64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0331" y="1538480"/>
            <a:ext cx="822768" cy="293738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1FD94C-8A4A-4DC1-A632-323C162D84E0}"/>
              </a:ext>
            </a:extLst>
          </p:cNvPr>
          <p:cNvCxnSpPr>
            <a:cxnSpLocks/>
          </p:cNvCxnSpPr>
          <p:nvPr/>
        </p:nvCxnSpPr>
        <p:spPr>
          <a:xfrm>
            <a:off x="5983021" y="2595791"/>
            <a:ext cx="0" cy="82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25955" y="151683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506838" y="155234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388853" y="183676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388853" y="194411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25955" y="218505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786625" y="217071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45158" y="217071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796458" y="234788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33164" y="235699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594" y="152513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1839233" y="34405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2520116" y="3476012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2402131" y="376043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2402131" y="38677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1839233" y="41087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1799903" y="4094386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058436" y="40943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1809736" y="42715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246442" y="42806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60435" y="343563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8441318" y="347114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8323333" y="375556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8323333" y="386291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60435" y="410385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721105" y="408951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8979638" y="408951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730938" y="426668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67644" y="427578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25724" y="342652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5506607" y="346203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5388622" y="374646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5388622" y="385381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25724" y="409475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786394" y="408041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44927" y="408041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796227" y="425757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32933" y="426668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E722B507-93B0-4106-B4B6-91088A3A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2875" y="344632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751E392B-94A6-460B-8410-61764EBC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4875" y="34582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DCD7D5ED-C4A3-4B3E-B802-CA0E63AE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5411" y="344632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55" name="Picture 2">
            <a:extLst>
              <a:ext uri="{FF2B5EF4-FFF2-40B4-BE49-F238E27FC236}">
                <a16:creationId xmlns:a16="http://schemas.microsoft.com/office/drawing/2014/main" id="{BFD19EB1-2024-44D3-84AA-A1E11AEB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E96EA7B2-AE8C-49CF-AC02-1ED1D0DE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81C6A5DC-598A-47F0-81B1-BF3FB8A0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40B74161-B57E-41A7-9197-E1EE1E6B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 descr="0" title="0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 rot="5400000">
            <a:off x="4937593" y="3223022"/>
            <a:ext cx="2339429" cy="5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4941916" y="43930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5622799" y="44285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5504814" y="47129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5504814" y="48202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4941916" y="50612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4902586" y="50468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6161119" y="50468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4912419" y="52240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6349125" y="52331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pic>
        <p:nvPicPr>
          <p:cNvPr id="113" name="Picture 2" descr="2" title="2">
            <a:extLst>
              <a:ext uri="{FF2B5EF4-FFF2-40B4-BE49-F238E27FC236}">
                <a16:creationId xmlns:a16="http://schemas.microsoft.com/office/drawing/2014/main" id="{EF260F14-9FAF-4CE0-A73B-6555228A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1" title="1">
            <a:extLst>
              <a:ext uri="{FF2B5EF4-FFF2-40B4-BE49-F238E27FC236}">
                <a16:creationId xmlns:a16="http://schemas.microsoft.com/office/drawing/2014/main" id="{6DE47E29-3BF5-4EC0-B45C-FC3B70AC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3" title="3">
            <a:extLst>
              <a:ext uri="{FF2B5EF4-FFF2-40B4-BE49-F238E27FC236}">
                <a16:creationId xmlns:a16="http://schemas.microsoft.com/office/drawing/2014/main" id="{47ABF59C-2559-42FC-889A-A030BA76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4" title="4">
            <a:extLst>
              <a:ext uri="{FF2B5EF4-FFF2-40B4-BE49-F238E27FC236}">
                <a16:creationId xmlns:a16="http://schemas.microsoft.com/office/drawing/2014/main" id="{1E60110F-1DA6-42BF-9EA3-634E2047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5" title="5">
            <a:extLst>
              <a:ext uri="{FF2B5EF4-FFF2-40B4-BE49-F238E27FC236}">
                <a16:creationId xmlns:a16="http://schemas.microsoft.com/office/drawing/2014/main" id="{6686DA41-75AD-4D90-AD38-66E0153F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151" y="4420029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6361103" y="47598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7041986" y="4795319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6924001" y="507974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6924001" y="5187091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6361103" y="54280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6321773" y="54136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7580306" y="54136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6331606" y="55908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7768312" y="55999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3521026" y="47515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4201909" y="4787016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4083924" y="507143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4083924" y="5178788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3521026" y="54197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3481696" y="5405390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4740229" y="54053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3491529" y="55825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4928235" y="55916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4686149" y="4337205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279A2A5-A0BC-4205-9A0D-EF22C692A8D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124057" y="4336499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5897" y="3205253"/>
            <a:ext cx="230335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427" y="478701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477655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950820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5631703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5513718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5513718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950820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911490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170023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921323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358029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110743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2791626" y="469486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2673641" y="497928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2673641" y="508663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110743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71413" y="531323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29946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81246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517952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3275866" y="4303634"/>
            <a:ext cx="2840076" cy="3557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  <a:endCxn id="101" idx="0"/>
          </p:cNvCxnSpPr>
          <p:nvPr/>
        </p:nvCxnSpPr>
        <p:spPr>
          <a:xfrm rot="16200000" flipH="1">
            <a:off x="4798933" y="3350642"/>
            <a:ext cx="2614077" cy="19943"/>
          </a:xfrm>
          <a:prstGeom prst="bentConnector3">
            <a:avLst>
              <a:gd name="adj1" fmla="val 987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3144" y="46948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6904" y="46843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817647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8498530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8380545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8380545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817647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778317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9036850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788150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224856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1C6E8682-8795-40A8-9B34-6F615A9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3496" y="468293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13F2484E-27D9-4B02-BE20-DD5DAA3D50EF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105971" y="4303634"/>
            <a:ext cx="2876799" cy="3640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2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5611760" y="1027203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5493775" y="131162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5493775" y="1418975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FD5E31C-F779-437C-AC55-D2B28FC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516" y="9999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400331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282346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282346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038912" y="295063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920927" y="323505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920927" y="334240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198835" y="294232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Name3</a:t>
            </a:r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080850" y="322675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080850" y="333410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</a:t>
            </a:r>
            <a:r>
              <a:rPr lang="en-SG" sz="900"/>
              <a:t>: Cost3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</a:t>
            </a:r>
            <a:r>
              <a:rPr lang="en-SG" sz="900"/>
              <a:t>: OrgUnit3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515562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4196445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4078460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4078460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515562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476232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734765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86065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922771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721785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1402668" y="4694861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1284683" y="497928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1284683" y="5086633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721785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82455" y="5313235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940988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92288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128994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9187" y="3171964"/>
            <a:ext cx="2240635" cy="3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>
            <a:extLst>
              <a:ext uri="{FF2B5EF4-FFF2-40B4-BE49-F238E27FC236}">
                <a16:creationId xmlns:a16="http://schemas.microsoft.com/office/drawing/2014/main" id="{C03A2075-E697-4FB4-B4CF-CD2174F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187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DB73237-AB76-4701-9761-2550E21E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56" y="2925826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7AA69AEF-8521-414D-A123-22A2B05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799" y="2937762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1454FE55-197D-4951-932E-086EC785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3009" y="293740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0A5EA3EE-A708-4EB2-B8CB-D043D943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886" y="4694861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33F0476-70A4-4BCB-89AB-B48C7FAF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46" y="468439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359239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7040122" y="470316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6922137" y="498758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6922137" y="509493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359239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319909" y="5321538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578442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329742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766448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1C6E8682-8795-40A8-9B34-6F615A9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5088" y="4682930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177214" y="465614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849AD4-1431-4CE3-A8E3-2BBEC432D045}"/>
              </a:ext>
            </a:extLst>
          </p:cNvPr>
          <p:cNvSpPr txBox="1"/>
          <p:nvPr/>
        </p:nvSpPr>
        <p:spPr>
          <a:xfrm>
            <a:off x="9858097" y="4691658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3D434D-A336-4030-89BC-9AB55A8F97B2}"/>
              </a:ext>
            </a:extLst>
          </p:cNvPr>
          <p:cNvSpPr txBox="1"/>
          <p:nvPr/>
        </p:nvSpPr>
        <p:spPr>
          <a:xfrm>
            <a:off x="9740112" y="497608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54B289-DE25-43CC-B576-E485792A7B38}"/>
              </a:ext>
            </a:extLst>
          </p:cNvPr>
          <p:cNvSpPr txBox="1"/>
          <p:nvPr/>
        </p:nvSpPr>
        <p:spPr>
          <a:xfrm>
            <a:off x="9740112" y="5083430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177214" y="532437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137884" y="5310032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96417" y="531003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err="1"/>
              <a:t>OrgUnit</a:t>
            </a:r>
            <a:r>
              <a:rPr lang="en-SG" sz="900" dirty="0"/>
              <a:t> : OrgUnit9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147717" y="548719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84423" y="549630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0BFC4A9-CE90-4781-9E7A-AF6FAEB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434" y="4671355"/>
            <a:ext cx="651482" cy="6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DEABCAE-1FD6-4386-BC26-A9C5CDA633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3075" y="4254682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19C0ED3-734E-46BF-8861-88B5F7A9B35B}"/>
              </a:ext>
            </a:extLst>
          </p:cNvPr>
          <p:cNvCxnSpPr>
            <a:cxnSpLocks/>
          </p:cNvCxnSpPr>
          <p:nvPr/>
        </p:nvCxnSpPr>
        <p:spPr>
          <a:xfrm rot="5400000">
            <a:off x="3577326" y="2136900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9336553-BA92-459C-B815-6ED0F76F7F11}"/>
              </a:ext>
            </a:extLst>
          </p:cNvPr>
          <p:cNvCxnSpPr>
            <a:cxnSpLocks/>
          </p:cNvCxnSpPr>
          <p:nvPr/>
        </p:nvCxnSpPr>
        <p:spPr>
          <a:xfrm>
            <a:off x="6120983" y="4253976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2AAECA7-6CEE-4B2F-9FF8-E2B2361C3D76}"/>
              </a:ext>
            </a:extLst>
          </p:cNvPr>
          <p:cNvCxnSpPr>
            <a:cxnSpLocks/>
          </p:cNvCxnSpPr>
          <p:nvPr/>
        </p:nvCxnSpPr>
        <p:spPr>
          <a:xfrm>
            <a:off x="5812936" y="4248090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684</Words>
  <Application>Microsoft Office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83</cp:revision>
  <dcterms:created xsi:type="dcterms:W3CDTF">2018-11-19T15:16:43Z</dcterms:created>
  <dcterms:modified xsi:type="dcterms:W3CDTF">2018-12-18T06:30:45Z</dcterms:modified>
</cp:coreProperties>
</file>