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560EF-9ADB-40FC-A46E-7D071E33DC72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208A7-8463-4D36-B3B6-61844AAAB2A9}">
      <dgm:prSet phldrT="[Text]"/>
      <dgm:spPr/>
      <dgm:t>
        <a:bodyPr/>
        <a:lstStyle/>
        <a:p>
          <a:r>
            <a:rPr lang="en-US" dirty="0" smtClean="0"/>
            <a:t>Raj</a:t>
          </a:r>
          <a:endParaRPr lang="en-US" dirty="0"/>
        </a:p>
      </dgm:t>
    </dgm:pt>
    <dgm:pt modelId="{A0B58E13-68ED-4827-96DF-B457BD80962C}" type="parTrans" cxnId="{54716898-C7D5-4A90-907C-7187D3B17E4F}">
      <dgm:prSet/>
      <dgm:spPr/>
      <dgm:t>
        <a:bodyPr/>
        <a:lstStyle/>
        <a:p>
          <a:endParaRPr lang="en-US"/>
        </a:p>
      </dgm:t>
    </dgm:pt>
    <dgm:pt modelId="{3CF4C216-B878-4F18-9D87-12C6A7B3BB17}" type="sibTrans" cxnId="{54716898-C7D5-4A90-907C-7187D3B17E4F}">
      <dgm:prSet/>
      <dgm:spPr/>
      <dgm:t>
        <a:bodyPr/>
        <a:lstStyle/>
        <a:p>
          <a:endParaRPr lang="en-US"/>
        </a:p>
      </dgm:t>
    </dgm:pt>
    <dgm:pt modelId="{3B302B13-9B83-4AD7-8214-02215228B061}">
      <dgm:prSet phldrT="[Text]"/>
      <dgm:spPr/>
      <dgm:t>
        <a:bodyPr/>
        <a:lstStyle/>
        <a:p>
          <a:r>
            <a:rPr lang="en-US" dirty="0" err="1" smtClean="0"/>
            <a:t>Subbu</a:t>
          </a:r>
          <a:endParaRPr lang="en-US" dirty="0"/>
        </a:p>
      </dgm:t>
    </dgm:pt>
    <dgm:pt modelId="{E8A69B74-8498-4D6D-8D24-8610E13C2B3F}" type="parTrans" cxnId="{510FC2E4-A0DC-47FA-8605-670A706837FE}">
      <dgm:prSet/>
      <dgm:spPr/>
      <dgm:t>
        <a:bodyPr/>
        <a:lstStyle/>
        <a:p>
          <a:endParaRPr lang="en-US"/>
        </a:p>
      </dgm:t>
    </dgm:pt>
    <dgm:pt modelId="{C7C1BE06-2BC0-4983-9284-5AD422DFC629}" type="sibTrans" cxnId="{510FC2E4-A0DC-47FA-8605-670A706837FE}">
      <dgm:prSet/>
      <dgm:spPr/>
      <dgm:t>
        <a:bodyPr/>
        <a:lstStyle/>
        <a:p>
          <a:endParaRPr lang="en-US"/>
        </a:p>
      </dgm:t>
    </dgm:pt>
    <dgm:pt modelId="{2E432B90-7130-42CE-B951-32B2424749C1}">
      <dgm:prSet phldrT="[Text]"/>
      <dgm:spPr/>
      <dgm:t>
        <a:bodyPr/>
        <a:lstStyle/>
        <a:p>
          <a:r>
            <a:rPr lang="en-US" dirty="0" err="1" smtClean="0"/>
            <a:t>Shyam</a:t>
          </a:r>
          <a:endParaRPr lang="en-US" dirty="0"/>
        </a:p>
      </dgm:t>
    </dgm:pt>
    <dgm:pt modelId="{5FECA489-12F0-489E-AA3E-A9793899AEE9}" type="parTrans" cxnId="{58688722-A0F7-40A5-A1FF-79155D79B7A8}">
      <dgm:prSet/>
      <dgm:spPr/>
      <dgm:t>
        <a:bodyPr/>
        <a:lstStyle/>
        <a:p>
          <a:endParaRPr lang="en-US"/>
        </a:p>
      </dgm:t>
    </dgm:pt>
    <dgm:pt modelId="{07469443-B1F1-4A8C-AFB5-0C9452DA03BB}" type="sibTrans" cxnId="{58688722-A0F7-40A5-A1FF-79155D79B7A8}">
      <dgm:prSet/>
      <dgm:spPr/>
      <dgm:t>
        <a:bodyPr/>
        <a:lstStyle/>
        <a:p>
          <a:endParaRPr lang="en-US"/>
        </a:p>
      </dgm:t>
    </dgm:pt>
    <dgm:pt modelId="{A4F75791-96B8-4025-899B-64ED764C9AF8}">
      <dgm:prSet phldrT="[Text]"/>
      <dgm:spPr/>
      <dgm:t>
        <a:bodyPr/>
        <a:lstStyle/>
        <a:p>
          <a:r>
            <a:rPr lang="en-US" dirty="0" err="1" smtClean="0"/>
            <a:t>Abhinav</a:t>
          </a:r>
          <a:endParaRPr lang="en-US" dirty="0"/>
        </a:p>
      </dgm:t>
    </dgm:pt>
    <dgm:pt modelId="{3909C434-F0B4-42F2-856E-E3DE461E3AD9}" type="parTrans" cxnId="{AF85BA28-C888-4E34-B828-1ECC73BF950B}">
      <dgm:prSet/>
      <dgm:spPr/>
      <dgm:t>
        <a:bodyPr/>
        <a:lstStyle/>
        <a:p>
          <a:endParaRPr lang="en-US"/>
        </a:p>
      </dgm:t>
    </dgm:pt>
    <dgm:pt modelId="{CC9CA33E-6F94-4B7F-B8D6-6569D96A31AE}" type="sibTrans" cxnId="{AF85BA28-C888-4E34-B828-1ECC73BF950B}">
      <dgm:prSet/>
      <dgm:spPr/>
      <dgm:t>
        <a:bodyPr/>
        <a:lstStyle/>
        <a:p>
          <a:endParaRPr lang="en-US"/>
        </a:p>
      </dgm:t>
    </dgm:pt>
    <dgm:pt modelId="{1F36B39E-9D5D-4F50-9B62-DB6B349473E6}" type="pres">
      <dgm:prSet presAssocID="{9F3560EF-9ADB-40FC-A46E-7D071E33DC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68A4A7-69B4-494C-83E8-31D996A29CC3}" type="pres">
      <dgm:prSet presAssocID="{B45208A7-8463-4D36-B3B6-61844AAAB2A9}" presName="hierRoot1" presStyleCnt="0">
        <dgm:presLayoutVars>
          <dgm:hierBranch val="init"/>
        </dgm:presLayoutVars>
      </dgm:prSet>
      <dgm:spPr/>
    </dgm:pt>
    <dgm:pt modelId="{87E63AA1-7BD5-4EB5-AEBF-CD7F333EF5E7}" type="pres">
      <dgm:prSet presAssocID="{B45208A7-8463-4D36-B3B6-61844AAAB2A9}" presName="rootComposite1" presStyleCnt="0"/>
      <dgm:spPr/>
    </dgm:pt>
    <dgm:pt modelId="{F78526EE-BA29-4697-A940-A10C80761228}" type="pres">
      <dgm:prSet presAssocID="{B45208A7-8463-4D36-B3B6-61844AAAB2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ACDDE-0555-4B44-9A64-A7A0D25CFA44}" type="pres">
      <dgm:prSet presAssocID="{B45208A7-8463-4D36-B3B6-61844AAAB2A9}" presName="rootPict1" presStyleLbl="align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en-US"/>
        </a:p>
      </dgm:t>
    </dgm:pt>
    <dgm:pt modelId="{C29B3819-E7E0-4F98-9F54-1AE7597D7557}" type="pres">
      <dgm:prSet presAssocID="{B45208A7-8463-4D36-B3B6-61844AAAB2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AE60277-1EBA-4115-87B6-3FB109A69782}" type="pres">
      <dgm:prSet presAssocID="{B45208A7-8463-4D36-B3B6-61844AAAB2A9}" presName="hierChild2" presStyleCnt="0"/>
      <dgm:spPr/>
    </dgm:pt>
    <dgm:pt modelId="{9D8B0E0B-2F93-4D03-8378-55F44C9789AF}" type="pres">
      <dgm:prSet presAssocID="{E8A69B74-8498-4D6D-8D24-8610E13C2B3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E6E8389-E5C5-46EB-BE04-6D1F60378734}" type="pres">
      <dgm:prSet presAssocID="{3B302B13-9B83-4AD7-8214-02215228B061}" presName="hierRoot2" presStyleCnt="0">
        <dgm:presLayoutVars>
          <dgm:hierBranch val="init"/>
        </dgm:presLayoutVars>
      </dgm:prSet>
      <dgm:spPr/>
    </dgm:pt>
    <dgm:pt modelId="{8C4086A5-E1C4-436D-AF33-A58D53834B66}" type="pres">
      <dgm:prSet presAssocID="{3B302B13-9B83-4AD7-8214-02215228B061}" presName="rootComposite" presStyleCnt="0"/>
      <dgm:spPr/>
    </dgm:pt>
    <dgm:pt modelId="{8E18DF4B-856F-4A74-AFFC-6765CD0EF6E7}" type="pres">
      <dgm:prSet presAssocID="{3B302B13-9B83-4AD7-8214-02215228B0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6EE68-79DE-4BE9-8ECD-4810543255FC}" type="pres">
      <dgm:prSet presAssocID="{3B302B13-9B83-4AD7-8214-02215228B061}" presName="rootPict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5ADF5E4F-EE73-4123-AD30-4349A9AA9A61}" type="pres">
      <dgm:prSet presAssocID="{3B302B13-9B83-4AD7-8214-02215228B061}" presName="rootConnector" presStyleLbl="node2" presStyleIdx="0" presStyleCnt="3"/>
      <dgm:spPr/>
      <dgm:t>
        <a:bodyPr/>
        <a:lstStyle/>
        <a:p>
          <a:endParaRPr lang="en-US"/>
        </a:p>
      </dgm:t>
    </dgm:pt>
    <dgm:pt modelId="{8D84C75D-B1EB-4FB7-AF19-C08218E0F7D3}" type="pres">
      <dgm:prSet presAssocID="{3B302B13-9B83-4AD7-8214-02215228B061}" presName="hierChild4" presStyleCnt="0"/>
      <dgm:spPr/>
    </dgm:pt>
    <dgm:pt modelId="{7E109BD1-D110-4104-A46B-5D7438795EE1}" type="pres">
      <dgm:prSet presAssocID="{3B302B13-9B83-4AD7-8214-02215228B061}" presName="hierChild5" presStyleCnt="0"/>
      <dgm:spPr/>
    </dgm:pt>
    <dgm:pt modelId="{20116BC4-B81A-4AC5-AC64-A594C6ECCE3F}" type="pres">
      <dgm:prSet presAssocID="{5FECA489-12F0-489E-AA3E-A9793899AEE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5330361-260C-4340-913D-4BEBB6C36D93}" type="pres">
      <dgm:prSet presAssocID="{2E432B90-7130-42CE-B951-32B2424749C1}" presName="hierRoot2" presStyleCnt="0">
        <dgm:presLayoutVars>
          <dgm:hierBranch val="init"/>
        </dgm:presLayoutVars>
      </dgm:prSet>
      <dgm:spPr/>
    </dgm:pt>
    <dgm:pt modelId="{43F37137-45A7-43BF-BD92-007CE4D4FC5E}" type="pres">
      <dgm:prSet presAssocID="{2E432B90-7130-42CE-B951-32B2424749C1}" presName="rootComposite" presStyleCnt="0"/>
      <dgm:spPr/>
    </dgm:pt>
    <dgm:pt modelId="{4A9A3AF9-F988-4895-9AFE-D3C96B41FD0E}" type="pres">
      <dgm:prSet presAssocID="{2E432B90-7130-42CE-B951-32B2424749C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4C762-A1C8-4C09-99C5-9B245DD73E1D}" type="pres">
      <dgm:prSet presAssocID="{2E432B90-7130-42CE-B951-32B2424749C1}" presName="rootPict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BB1EFD21-8F97-4C25-B3F9-5E88451D0DE5}" type="pres">
      <dgm:prSet presAssocID="{2E432B90-7130-42CE-B951-32B2424749C1}" presName="rootConnector" presStyleLbl="node2" presStyleIdx="1" presStyleCnt="3"/>
      <dgm:spPr/>
      <dgm:t>
        <a:bodyPr/>
        <a:lstStyle/>
        <a:p>
          <a:endParaRPr lang="en-US"/>
        </a:p>
      </dgm:t>
    </dgm:pt>
    <dgm:pt modelId="{C3E587E1-E275-4158-A359-3B9705A413A3}" type="pres">
      <dgm:prSet presAssocID="{2E432B90-7130-42CE-B951-32B2424749C1}" presName="hierChild4" presStyleCnt="0"/>
      <dgm:spPr/>
    </dgm:pt>
    <dgm:pt modelId="{2185EB1B-B675-4144-B697-DCE03EA58CF4}" type="pres">
      <dgm:prSet presAssocID="{2E432B90-7130-42CE-B951-32B2424749C1}" presName="hierChild5" presStyleCnt="0"/>
      <dgm:spPr/>
    </dgm:pt>
    <dgm:pt modelId="{D4683EA8-BD21-4CE4-97B9-06998400DED8}" type="pres">
      <dgm:prSet presAssocID="{3909C434-F0B4-42F2-856E-E3DE461E3A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30DA7DA-C57C-4281-8CFA-E69259D25319}" type="pres">
      <dgm:prSet presAssocID="{A4F75791-96B8-4025-899B-64ED764C9AF8}" presName="hierRoot2" presStyleCnt="0">
        <dgm:presLayoutVars>
          <dgm:hierBranch val="init"/>
        </dgm:presLayoutVars>
      </dgm:prSet>
      <dgm:spPr/>
    </dgm:pt>
    <dgm:pt modelId="{FC6B97FB-471C-449C-893F-D75CE98BBC37}" type="pres">
      <dgm:prSet presAssocID="{A4F75791-96B8-4025-899B-64ED764C9AF8}" presName="rootComposite" presStyleCnt="0"/>
      <dgm:spPr/>
    </dgm:pt>
    <dgm:pt modelId="{15C6CCA5-9855-4CB7-9B15-B8022C9FF857}" type="pres">
      <dgm:prSet presAssocID="{A4F75791-96B8-4025-899B-64ED764C9AF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EE32F-4E16-44C4-A420-B303EBE01A6D}" type="pres">
      <dgm:prSet presAssocID="{A4F75791-96B8-4025-899B-64ED764C9AF8}" presName="rootPict" presStyleLbl="align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000" r="-69000"/>
          </a:stretch>
        </a:blipFill>
      </dgm:spPr>
      <dgm:t>
        <a:bodyPr/>
        <a:lstStyle/>
        <a:p>
          <a:endParaRPr lang="en-US"/>
        </a:p>
      </dgm:t>
    </dgm:pt>
    <dgm:pt modelId="{AAC6A506-C1CB-4A41-B22E-D16E83D18CF2}" type="pres">
      <dgm:prSet presAssocID="{A4F75791-96B8-4025-899B-64ED764C9AF8}" presName="rootConnector" presStyleLbl="node2" presStyleIdx="2" presStyleCnt="3"/>
      <dgm:spPr/>
      <dgm:t>
        <a:bodyPr/>
        <a:lstStyle/>
        <a:p>
          <a:endParaRPr lang="en-US"/>
        </a:p>
      </dgm:t>
    </dgm:pt>
    <dgm:pt modelId="{20A30D48-392A-45A0-9653-C72E4BD8EA12}" type="pres">
      <dgm:prSet presAssocID="{A4F75791-96B8-4025-899B-64ED764C9AF8}" presName="hierChild4" presStyleCnt="0"/>
      <dgm:spPr/>
    </dgm:pt>
    <dgm:pt modelId="{ECC31EC5-94AF-487A-8E20-B058E292AABE}" type="pres">
      <dgm:prSet presAssocID="{A4F75791-96B8-4025-899B-64ED764C9AF8}" presName="hierChild5" presStyleCnt="0"/>
      <dgm:spPr/>
    </dgm:pt>
    <dgm:pt modelId="{AACA1E07-9689-4DED-8103-4E43E1511588}" type="pres">
      <dgm:prSet presAssocID="{B45208A7-8463-4D36-B3B6-61844AAAB2A9}" presName="hierChild3" presStyleCnt="0"/>
      <dgm:spPr/>
    </dgm:pt>
  </dgm:ptLst>
  <dgm:cxnLst>
    <dgm:cxn modelId="{3523EDC3-2AB5-4A2F-8D0A-A5CD621F2C1D}" type="presOf" srcId="{3B302B13-9B83-4AD7-8214-02215228B061}" destId="{5ADF5E4F-EE73-4123-AD30-4349A9AA9A61}" srcOrd="1" destOrd="0" presId="urn:microsoft.com/office/officeart/2005/8/layout/pictureOrgChart+Icon"/>
    <dgm:cxn modelId="{6CD85CF4-A8AE-44C1-9520-82F282CA31D6}" type="presOf" srcId="{B45208A7-8463-4D36-B3B6-61844AAAB2A9}" destId="{C29B3819-E7E0-4F98-9F54-1AE7597D7557}" srcOrd="1" destOrd="0" presId="urn:microsoft.com/office/officeart/2005/8/layout/pictureOrgChart+Icon"/>
    <dgm:cxn modelId="{5C022572-494B-4B46-8D03-489D2B7B1EDF}" type="presOf" srcId="{3909C434-F0B4-42F2-856E-E3DE461E3AD9}" destId="{D4683EA8-BD21-4CE4-97B9-06998400DED8}" srcOrd="0" destOrd="0" presId="urn:microsoft.com/office/officeart/2005/8/layout/pictureOrgChart+Icon"/>
    <dgm:cxn modelId="{A32D8AC1-C969-4CE7-AFBA-BDC66584978D}" type="presOf" srcId="{E8A69B74-8498-4D6D-8D24-8610E13C2B3F}" destId="{9D8B0E0B-2F93-4D03-8378-55F44C9789AF}" srcOrd="0" destOrd="0" presId="urn:microsoft.com/office/officeart/2005/8/layout/pictureOrgChart+Icon"/>
    <dgm:cxn modelId="{54716898-C7D5-4A90-907C-7187D3B17E4F}" srcId="{9F3560EF-9ADB-40FC-A46E-7D071E33DC72}" destId="{B45208A7-8463-4D36-B3B6-61844AAAB2A9}" srcOrd="0" destOrd="0" parTransId="{A0B58E13-68ED-4827-96DF-B457BD80962C}" sibTransId="{3CF4C216-B878-4F18-9D87-12C6A7B3BB17}"/>
    <dgm:cxn modelId="{773B9B37-9E07-44F4-BC77-051466D76DCB}" type="presOf" srcId="{3B302B13-9B83-4AD7-8214-02215228B061}" destId="{8E18DF4B-856F-4A74-AFFC-6765CD0EF6E7}" srcOrd="0" destOrd="0" presId="urn:microsoft.com/office/officeart/2005/8/layout/pictureOrgChart+Icon"/>
    <dgm:cxn modelId="{D8E505F7-40D1-49C2-8EDF-813984D16248}" type="presOf" srcId="{A4F75791-96B8-4025-899B-64ED764C9AF8}" destId="{15C6CCA5-9855-4CB7-9B15-B8022C9FF857}" srcOrd="0" destOrd="0" presId="urn:microsoft.com/office/officeart/2005/8/layout/pictureOrgChart+Icon"/>
    <dgm:cxn modelId="{6BE4B32D-96ED-41AF-9180-E4F1E155AAA1}" type="presOf" srcId="{2E432B90-7130-42CE-B951-32B2424749C1}" destId="{4A9A3AF9-F988-4895-9AFE-D3C96B41FD0E}" srcOrd="0" destOrd="0" presId="urn:microsoft.com/office/officeart/2005/8/layout/pictureOrgChart+Icon"/>
    <dgm:cxn modelId="{58688722-A0F7-40A5-A1FF-79155D79B7A8}" srcId="{B45208A7-8463-4D36-B3B6-61844AAAB2A9}" destId="{2E432B90-7130-42CE-B951-32B2424749C1}" srcOrd="1" destOrd="0" parTransId="{5FECA489-12F0-489E-AA3E-A9793899AEE9}" sibTransId="{07469443-B1F1-4A8C-AFB5-0C9452DA03BB}"/>
    <dgm:cxn modelId="{DFEB7152-FC40-47A5-ADD9-896E13C7DC09}" type="presOf" srcId="{9F3560EF-9ADB-40FC-A46E-7D071E33DC72}" destId="{1F36B39E-9D5D-4F50-9B62-DB6B349473E6}" srcOrd="0" destOrd="0" presId="urn:microsoft.com/office/officeart/2005/8/layout/pictureOrgChart+Icon"/>
    <dgm:cxn modelId="{510FC2E4-A0DC-47FA-8605-670A706837FE}" srcId="{B45208A7-8463-4D36-B3B6-61844AAAB2A9}" destId="{3B302B13-9B83-4AD7-8214-02215228B061}" srcOrd="0" destOrd="0" parTransId="{E8A69B74-8498-4D6D-8D24-8610E13C2B3F}" sibTransId="{C7C1BE06-2BC0-4983-9284-5AD422DFC629}"/>
    <dgm:cxn modelId="{85AD2C11-3E2D-4238-B58B-510B567CFDF1}" type="presOf" srcId="{2E432B90-7130-42CE-B951-32B2424749C1}" destId="{BB1EFD21-8F97-4C25-B3F9-5E88451D0DE5}" srcOrd="1" destOrd="0" presId="urn:microsoft.com/office/officeart/2005/8/layout/pictureOrgChart+Icon"/>
    <dgm:cxn modelId="{D2A8001A-7C25-47F2-9B30-729F439BF5B9}" type="presOf" srcId="{5FECA489-12F0-489E-AA3E-A9793899AEE9}" destId="{20116BC4-B81A-4AC5-AC64-A594C6ECCE3F}" srcOrd="0" destOrd="0" presId="urn:microsoft.com/office/officeart/2005/8/layout/pictureOrgChart+Icon"/>
    <dgm:cxn modelId="{A3C25630-F2B8-4B55-818E-1386B63CE745}" type="presOf" srcId="{B45208A7-8463-4D36-B3B6-61844AAAB2A9}" destId="{F78526EE-BA29-4697-A940-A10C80761228}" srcOrd="0" destOrd="0" presId="urn:microsoft.com/office/officeart/2005/8/layout/pictureOrgChart+Icon"/>
    <dgm:cxn modelId="{DBF4CF9C-703B-42E9-90E6-E60189FDA86C}" type="presOf" srcId="{A4F75791-96B8-4025-899B-64ED764C9AF8}" destId="{AAC6A506-C1CB-4A41-B22E-D16E83D18CF2}" srcOrd="1" destOrd="0" presId="urn:microsoft.com/office/officeart/2005/8/layout/pictureOrgChart+Icon"/>
    <dgm:cxn modelId="{AF85BA28-C888-4E34-B828-1ECC73BF950B}" srcId="{B45208A7-8463-4D36-B3B6-61844AAAB2A9}" destId="{A4F75791-96B8-4025-899B-64ED764C9AF8}" srcOrd="2" destOrd="0" parTransId="{3909C434-F0B4-42F2-856E-E3DE461E3AD9}" sibTransId="{CC9CA33E-6F94-4B7F-B8D6-6569D96A31AE}"/>
    <dgm:cxn modelId="{5351090D-D427-467F-A3A5-80EC9F979EA7}" type="presParOf" srcId="{1F36B39E-9D5D-4F50-9B62-DB6B349473E6}" destId="{4668A4A7-69B4-494C-83E8-31D996A29CC3}" srcOrd="0" destOrd="0" presId="urn:microsoft.com/office/officeart/2005/8/layout/pictureOrgChart+Icon"/>
    <dgm:cxn modelId="{A3F7AAAF-1E33-4913-8092-9A81A4350ACD}" type="presParOf" srcId="{4668A4A7-69B4-494C-83E8-31D996A29CC3}" destId="{87E63AA1-7BD5-4EB5-AEBF-CD7F333EF5E7}" srcOrd="0" destOrd="0" presId="urn:microsoft.com/office/officeart/2005/8/layout/pictureOrgChart+Icon"/>
    <dgm:cxn modelId="{43A91891-7063-4FDD-B69D-99A71B39AB32}" type="presParOf" srcId="{87E63AA1-7BD5-4EB5-AEBF-CD7F333EF5E7}" destId="{F78526EE-BA29-4697-A940-A10C80761228}" srcOrd="0" destOrd="0" presId="urn:microsoft.com/office/officeart/2005/8/layout/pictureOrgChart+Icon"/>
    <dgm:cxn modelId="{D9029AE3-0B0C-4880-8F1D-1D78B4C89BB2}" type="presParOf" srcId="{87E63AA1-7BD5-4EB5-AEBF-CD7F333EF5E7}" destId="{020ACDDE-0555-4B44-9A64-A7A0D25CFA44}" srcOrd="1" destOrd="0" presId="urn:microsoft.com/office/officeart/2005/8/layout/pictureOrgChart+Icon"/>
    <dgm:cxn modelId="{D5B9DD1C-051B-4ED0-9A43-BD505DFD3956}" type="presParOf" srcId="{87E63AA1-7BD5-4EB5-AEBF-CD7F333EF5E7}" destId="{C29B3819-E7E0-4F98-9F54-1AE7597D7557}" srcOrd="2" destOrd="0" presId="urn:microsoft.com/office/officeart/2005/8/layout/pictureOrgChart+Icon"/>
    <dgm:cxn modelId="{204B67F5-7E0E-4844-A9E9-DFBB6B2DC0A7}" type="presParOf" srcId="{4668A4A7-69B4-494C-83E8-31D996A29CC3}" destId="{1AE60277-1EBA-4115-87B6-3FB109A69782}" srcOrd="1" destOrd="0" presId="urn:microsoft.com/office/officeart/2005/8/layout/pictureOrgChart+Icon"/>
    <dgm:cxn modelId="{655D5E90-7727-4914-B3B2-E14BC41E7B80}" type="presParOf" srcId="{1AE60277-1EBA-4115-87B6-3FB109A69782}" destId="{9D8B0E0B-2F93-4D03-8378-55F44C9789AF}" srcOrd="0" destOrd="0" presId="urn:microsoft.com/office/officeart/2005/8/layout/pictureOrgChart+Icon"/>
    <dgm:cxn modelId="{E34B1D9F-2BEF-4C7D-9B24-CA69BCA5EE50}" type="presParOf" srcId="{1AE60277-1EBA-4115-87B6-3FB109A69782}" destId="{1E6E8389-E5C5-46EB-BE04-6D1F60378734}" srcOrd="1" destOrd="0" presId="urn:microsoft.com/office/officeart/2005/8/layout/pictureOrgChart+Icon"/>
    <dgm:cxn modelId="{C482DEB3-BEDC-4E14-B744-AA1507460530}" type="presParOf" srcId="{1E6E8389-E5C5-46EB-BE04-6D1F60378734}" destId="{8C4086A5-E1C4-436D-AF33-A58D53834B66}" srcOrd="0" destOrd="0" presId="urn:microsoft.com/office/officeart/2005/8/layout/pictureOrgChart+Icon"/>
    <dgm:cxn modelId="{8215ED73-45F0-40DB-9591-D6874F186F7A}" type="presParOf" srcId="{8C4086A5-E1C4-436D-AF33-A58D53834B66}" destId="{8E18DF4B-856F-4A74-AFFC-6765CD0EF6E7}" srcOrd="0" destOrd="0" presId="urn:microsoft.com/office/officeart/2005/8/layout/pictureOrgChart+Icon"/>
    <dgm:cxn modelId="{2009340B-5751-45BD-8B6D-36A5BCF83671}" type="presParOf" srcId="{8C4086A5-E1C4-436D-AF33-A58D53834B66}" destId="{5606EE68-79DE-4BE9-8ECD-4810543255FC}" srcOrd="1" destOrd="0" presId="urn:microsoft.com/office/officeart/2005/8/layout/pictureOrgChart+Icon"/>
    <dgm:cxn modelId="{A21773F8-E1D5-4A96-9B86-E612B4BC3A43}" type="presParOf" srcId="{8C4086A5-E1C4-436D-AF33-A58D53834B66}" destId="{5ADF5E4F-EE73-4123-AD30-4349A9AA9A61}" srcOrd="2" destOrd="0" presId="urn:microsoft.com/office/officeart/2005/8/layout/pictureOrgChart+Icon"/>
    <dgm:cxn modelId="{247BF1FE-9BDA-43CB-A83E-541FB00E93A1}" type="presParOf" srcId="{1E6E8389-E5C5-46EB-BE04-6D1F60378734}" destId="{8D84C75D-B1EB-4FB7-AF19-C08218E0F7D3}" srcOrd="1" destOrd="0" presId="urn:microsoft.com/office/officeart/2005/8/layout/pictureOrgChart+Icon"/>
    <dgm:cxn modelId="{E4E6CA14-361C-4361-A601-F81EBC3B9EBC}" type="presParOf" srcId="{1E6E8389-E5C5-46EB-BE04-6D1F60378734}" destId="{7E109BD1-D110-4104-A46B-5D7438795EE1}" srcOrd="2" destOrd="0" presId="urn:microsoft.com/office/officeart/2005/8/layout/pictureOrgChart+Icon"/>
    <dgm:cxn modelId="{7BC2239E-6D58-4F81-884B-7318F5662C65}" type="presParOf" srcId="{1AE60277-1EBA-4115-87B6-3FB109A69782}" destId="{20116BC4-B81A-4AC5-AC64-A594C6ECCE3F}" srcOrd="2" destOrd="0" presId="urn:microsoft.com/office/officeart/2005/8/layout/pictureOrgChart+Icon"/>
    <dgm:cxn modelId="{18BC6CA4-3261-46E2-B44A-56D0BC07AAE4}" type="presParOf" srcId="{1AE60277-1EBA-4115-87B6-3FB109A69782}" destId="{45330361-260C-4340-913D-4BEBB6C36D93}" srcOrd="3" destOrd="0" presId="urn:microsoft.com/office/officeart/2005/8/layout/pictureOrgChart+Icon"/>
    <dgm:cxn modelId="{30A8462C-59C2-440D-9E01-C40DF393ECED}" type="presParOf" srcId="{45330361-260C-4340-913D-4BEBB6C36D93}" destId="{43F37137-45A7-43BF-BD92-007CE4D4FC5E}" srcOrd="0" destOrd="0" presId="urn:microsoft.com/office/officeart/2005/8/layout/pictureOrgChart+Icon"/>
    <dgm:cxn modelId="{A4F84ED9-DEA9-4F3E-ACF3-FE507EA69D1C}" type="presParOf" srcId="{43F37137-45A7-43BF-BD92-007CE4D4FC5E}" destId="{4A9A3AF9-F988-4895-9AFE-D3C96B41FD0E}" srcOrd="0" destOrd="0" presId="urn:microsoft.com/office/officeart/2005/8/layout/pictureOrgChart+Icon"/>
    <dgm:cxn modelId="{545B1236-0B86-4813-A84E-2A186CCECB12}" type="presParOf" srcId="{43F37137-45A7-43BF-BD92-007CE4D4FC5E}" destId="{64B4C762-A1C8-4C09-99C5-9B245DD73E1D}" srcOrd="1" destOrd="0" presId="urn:microsoft.com/office/officeart/2005/8/layout/pictureOrgChart+Icon"/>
    <dgm:cxn modelId="{1661F07D-FBC9-464E-BAC9-7053BF2FD2B8}" type="presParOf" srcId="{43F37137-45A7-43BF-BD92-007CE4D4FC5E}" destId="{BB1EFD21-8F97-4C25-B3F9-5E88451D0DE5}" srcOrd="2" destOrd="0" presId="urn:microsoft.com/office/officeart/2005/8/layout/pictureOrgChart+Icon"/>
    <dgm:cxn modelId="{DC92D990-E15B-47AD-BCC2-9C7B6611AB96}" type="presParOf" srcId="{45330361-260C-4340-913D-4BEBB6C36D93}" destId="{C3E587E1-E275-4158-A359-3B9705A413A3}" srcOrd="1" destOrd="0" presId="urn:microsoft.com/office/officeart/2005/8/layout/pictureOrgChart+Icon"/>
    <dgm:cxn modelId="{17594121-1AEA-4D8E-962D-11065F1ED55F}" type="presParOf" srcId="{45330361-260C-4340-913D-4BEBB6C36D93}" destId="{2185EB1B-B675-4144-B697-DCE03EA58CF4}" srcOrd="2" destOrd="0" presId="urn:microsoft.com/office/officeart/2005/8/layout/pictureOrgChart+Icon"/>
    <dgm:cxn modelId="{10199EB7-093F-4F41-8416-72D1563AF815}" type="presParOf" srcId="{1AE60277-1EBA-4115-87B6-3FB109A69782}" destId="{D4683EA8-BD21-4CE4-97B9-06998400DED8}" srcOrd="4" destOrd="0" presId="urn:microsoft.com/office/officeart/2005/8/layout/pictureOrgChart+Icon"/>
    <dgm:cxn modelId="{2C5842E6-6B18-46F4-97CC-074E12F50346}" type="presParOf" srcId="{1AE60277-1EBA-4115-87B6-3FB109A69782}" destId="{F30DA7DA-C57C-4281-8CFA-E69259D25319}" srcOrd="5" destOrd="0" presId="urn:microsoft.com/office/officeart/2005/8/layout/pictureOrgChart+Icon"/>
    <dgm:cxn modelId="{FE403FDB-A405-4923-9FCD-3DE9850366DD}" type="presParOf" srcId="{F30DA7DA-C57C-4281-8CFA-E69259D25319}" destId="{FC6B97FB-471C-449C-893F-D75CE98BBC37}" srcOrd="0" destOrd="0" presId="urn:microsoft.com/office/officeart/2005/8/layout/pictureOrgChart+Icon"/>
    <dgm:cxn modelId="{125B22FF-0B5E-45A1-A302-C7ACB2510302}" type="presParOf" srcId="{FC6B97FB-471C-449C-893F-D75CE98BBC37}" destId="{15C6CCA5-9855-4CB7-9B15-B8022C9FF857}" srcOrd="0" destOrd="0" presId="urn:microsoft.com/office/officeart/2005/8/layout/pictureOrgChart+Icon"/>
    <dgm:cxn modelId="{9660FDFE-A6A6-4606-A0E1-F29DF562EFD8}" type="presParOf" srcId="{FC6B97FB-471C-449C-893F-D75CE98BBC37}" destId="{C26EE32F-4E16-44C4-A420-B303EBE01A6D}" srcOrd="1" destOrd="0" presId="urn:microsoft.com/office/officeart/2005/8/layout/pictureOrgChart+Icon"/>
    <dgm:cxn modelId="{0E9A920D-18DF-474D-A252-49F2E4772749}" type="presParOf" srcId="{FC6B97FB-471C-449C-893F-D75CE98BBC37}" destId="{AAC6A506-C1CB-4A41-B22E-D16E83D18CF2}" srcOrd="2" destOrd="0" presId="urn:microsoft.com/office/officeart/2005/8/layout/pictureOrgChart+Icon"/>
    <dgm:cxn modelId="{448E965D-975F-4B1E-968E-F95068C0675A}" type="presParOf" srcId="{F30DA7DA-C57C-4281-8CFA-E69259D25319}" destId="{20A30D48-392A-45A0-9653-C72E4BD8EA12}" srcOrd="1" destOrd="0" presId="urn:microsoft.com/office/officeart/2005/8/layout/pictureOrgChart+Icon"/>
    <dgm:cxn modelId="{9558A23D-DB12-477C-85CE-ADCA28800304}" type="presParOf" srcId="{F30DA7DA-C57C-4281-8CFA-E69259D25319}" destId="{ECC31EC5-94AF-487A-8E20-B058E292AABE}" srcOrd="2" destOrd="0" presId="urn:microsoft.com/office/officeart/2005/8/layout/pictureOrgChart+Icon"/>
    <dgm:cxn modelId="{60EE77CD-C616-48CB-B515-C63B97D7336B}" type="presParOf" srcId="{4668A4A7-69B4-494C-83E8-31D996A29CC3}" destId="{AACA1E07-9689-4DED-8103-4E43E1511588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83EA8-BD21-4CE4-97B9-06998400DED8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16BC4-B81A-4AC5-AC64-A594C6ECCE3F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B0E0B-2F93-4D03-8378-55F44C9789AF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526EE-BA29-4697-A940-A10C80761228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Raj</a:t>
          </a:r>
          <a:endParaRPr lang="en-US" sz="3500" kern="1200" dirty="0"/>
        </a:p>
      </dsp:txBody>
      <dsp:txXfrm>
        <a:off x="2875855" y="1271678"/>
        <a:ext cx="2376289" cy="1188144"/>
      </dsp:txXfrm>
    </dsp:sp>
    <dsp:sp modelId="{020ACDDE-0555-4B44-9A64-A7A0D25CFA44}">
      <dsp:nvSpPr>
        <dsp:cNvPr id="0" name=""/>
        <dsp:cNvSpPr/>
      </dsp:nvSpPr>
      <dsp:spPr>
        <a:xfrm>
          <a:off x="2994669" y="1390493"/>
          <a:ext cx="712886" cy="95051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8DF4B-856F-4A74-AFFC-6765CD0EF6E7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Subbu</a:t>
          </a:r>
          <a:endParaRPr lang="en-US" sz="3500" kern="1200" dirty="0"/>
        </a:p>
      </dsp:txBody>
      <dsp:txXfrm>
        <a:off x="545" y="2958843"/>
        <a:ext cx="2376289" cy="1188144"/>
      </dsp:txXfrm>
    </dsp:sp>
    <dsp:sp modelId="{5606EE68-79DE-4BE9-8ECD-4810543255FC}">
      <dsp:nvSpPr>
        <dsp:cNvPr id="0" name=""/>
        <dsp:cNvSpPr/>
      </dsp:nvSpPr>
      <dsp:spPr>
        <a:xfrm>
          <a:off x="119360" y="3077658"/>
          <a:ext cx="712886" cy="95051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A3AF9-F988-4895-9AFE-D3C96B41FD0E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Shyam</a:t>
          </a:r>
          <a:endParaRPr lang="en-US" sz="3500" kern="1200" dirty="0"/>
        </a:p>
      </dsp:txBody>
      <dsp:txXfrm>
        <a:off x="2875855" y="2958843"/>
        <a:ext cx="2376289" cy="1188144"/>
      </dsp:txXfrm>
    </dsp:sp>
    <dsp:sp modelId="{64B4C762-A1C8-4C09-99C5-9B245DD73E1D}">
      <dsp:nvSpPr>
        <dsp:cNvPr id="0" name=""/>
        <dsp:cNvSpPr/>
      </dsp:nvSpPr>
      <dsp:spPr>
        <a:xfrm>
          <a:off x="2994669" y="3077658"/>
          <a:ext cx="712886" cy="950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6CCA5-9855-4CB7-9B15-B8022C9FF857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217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Abhinav</a:t>
          </a:r>
          <a:endParaRPr lang="en-US" sz="3500" kern="1200" dirty="0"/>
        </a:p>
      </dsp:txBody>
      <dsp:txXfrm>
        <a:off x="5751165" y="2958843"/>
        <a:ext cx="2376289" cy="1188144"/>
      </dsp:txXfrm>
    </dsp:sp>
    <dsp:sp modelId="{C26EE32F-4E16-44C4-A420-B303EBE01A6D}">
      <dsp:nvSpPr>
        <dsp:cNvPr id="0" name=""/>
        <dsp:cNvSpPr/>
      </dsp:nvSpPr>
      <dsp:spPr>
        <a:xfrm>
          <a:off x="5869979" y="3077658"/>
          <a:ext cx="712886" cy="95051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000" r="-6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8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2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8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1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8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65E4-CE9F-4CE3-8FAC-826DB16CDF33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4CA98-DFCB-4D7D-86C3-428A08624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27228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27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2018-10-29T10:55:12Z</dcterms:created>
  <dcterms:modified xsi:type="dcterms:W3CDTF">2018-11-21T14:31:19Z</dcterms:modified>
</cp:coreProperties>
</file>