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F7CF8-9554-4F57-8E78-B797A1D2467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DAF911-60A2-4D99-86A1-80DC851F1BFE}">
      <dgm:prSet phldrT="[Text]" custT="1"/>
      <dgm:spPr/>
      <dgm:t>
        <a:bodyPr/>
        <a:lstStyle/>
        <a:p>
          <a:r>
            <a:rPr lang="en-US" sz="1720" b="1" i="0" baseline="0" dirty="0" smtClean="0"/>
            <a:t>1</a:t>
          </a:r>
          <a:endParaRPr lang="en-US" sz="1720" b="1" i="0" baseline="0" dirty="0"/>
        </a:p>
      </dgm:t>
    </dgm:pt>
    <dgm:pt modelId="{AF9D6638-95C6-41A5-8208-6942CB933A72}" type="parTrans" cxnId="{E791953C-338E-488A-B2C3-A5100EFFC964}">
      <dgm:prSet/>
      <dgm:spPr/>
      <dgm:t>
        <a:bodyPr/>
        <a:lstStyle/>
        <a:p>
          <a:endParaRPr lang="en-US"/>
        </a:p>
      </dgm:t>
    </dgm:pt>
    <dgm:pt modelId="{FAB6FED2-E098-4032-93B5-E97E6231BCC9}" type="sibTrans" cxnId="{E791953C-338E-488A-B2C3-A5100EFFC964}">
      <dgm:prSet/>
      <dgm:spPr/>
      <dgm:t>
        <a:bodyPr/>
        <a:lstStyle/>
        <a:p>
          <a:endParaRPr lang="en-US"/>
        </a:p>
      </dgm:t>
    </dgm:pt>
    <dgm:pt modelId="{B0B7B4F7-D0B0-4817-80A3-9AB2ECD11DA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Feature Analysis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F25C5BBA-BCAB-4C5B-8195-4F28A8A3A9AE}" type="parTrans" cxnId="{B473BAF0-7F97-4BAE-A28B-851E23DC3182}">
      <dgm:prSet/>
      <dgm:spPr/>
      <dgm:t>
        <a:bodyPr/>
        <a:lstStyle/>
        <a:p>
          <a:endParaRPr lang="en-US"/>
        </a:p>
      </dgm:t>
    </dgm:pt>
    <dgm:pt modelId="{50A2F83B-F903-4792-977C-965841D2A273}" type="sibTrans" cxnId="{B473BAF0-7F97-4BAE-A28B-851E23DC3182}">
      <dgm:prSet/>
      <dgm:spPr/>
      <dgm:t>
        <a:bodyPr/>
        <a:lstStyle/>
        <a:p>
          <a:endParaRPr lang="en-US"/>
        </a:p>
      </dgm:t>
    </dgm:pt>
    <dgm:pt modelId="{6A370632-4CBC-462A-933D-FAAE1C4F81DD}">
      <dgm:prSet phldrT="[Text]" custT="1"/>
      <dgm:spPr/>
      <dgm:t>
        <a:bodyPr/>
        <a:lstStyle/>
        <a:p>
          <a:r>
            <a:rPr lang="en-US" sz="1800" b="1" baseline="0" dirty="0" smtClean="0"/>
            <a:t>2</a:t>
          </a:r>
          <a:endParaRPr lang="en-US" sz="1800" b="1" baseline="0" dirty="0"/>
        </a:p>
      </dgm:t>
    </dgm:pt>
    <dgm:pt modelId="{636C6AEA-7863-49D4-AB6C-510CFDD80749}" type="parTrans" cxnId="{C44E1D0E-C8F6-48C7-B3C9-32A0D0048FAB}">
      <dgm:prSet/>
      <dgm:spPr/>
      <dgm:t>
        <a:bodyPr/>
        <a:lstStyle/>
        <a:p>
          <a:endParaRPr lang="en-US"/>
        </a:p>
      </dgm:t>
    </dgm:pt>
    <dgm:pt modelId="{1D469B05-A364-490A-AAD4-52E500A6BF75}" type="sibTrans" cxnId="{C44E1D0E-C8F6-48C7-B3C9-32A0D0048FAB}">
      <dgm:prSet/>
      <dgm:spPr/>
      <dgm:t>
        <a:bodyPr/>
        <a:lstStyle/>
        <a:p>
          <a:endParaRPr lang="en-US"/>
        </a:p>
      </dgm:t>
    </dgm:pt>
    <dgm:pt modelId="{80E01599-F08F-4FA0-BD88-53B09E01E18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Define the Scenarios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EFADD6FD-FDDB-4B60-940C-044CB42E310B}" type="parTrans" cxnId="{D883A79B-4C2B-47FB-AF3A-CA499AF50C97}">
      <dgm:prSet/>
      <dgm:spPr/>
      <dgm:t>
        <a:bodyPr/>
        <a:lstStyle/>
        <a:p>
          <a:endParaRPr lang="en-US"/>
        </a:p>
      </dgm:t>
    </dgm:pt>
    <dgm:pt modelId="{9022F9DC-95B7-4637-BB09-9CC700A20B70}" type="sibTrans" cxnId="{D883A79B-4C2B-47FB-AF3A-CA499AF50C97}">
      <dgm:prSet/>
      <dgm:spPr/>
      <dgm:t>
        <a:bodyPr/>
        <a:lstStyle/>
        <a:p>
          <a:endParaRPr lang="en-US"/>
        </a:p>
      </dgm:t>
    </dgm:pt>
    <dgm:pt modelId="{3CEC4C6C-02C4-4EA6-AFFA-C692D374D852}">
      <dgm:prSet phldrT="[Text]" custT="1"/>
      <dgm:spPr/>
      <dgm:t>
        <a:bodyPr/>
        <a:lstStyle/>
        <a:p>
          <a:r>
            <a:rPr lang="en-US" sz="1800" b="1" baseline="0" dirty="0" smtClean="0"/>
            <a:t>3</a:t>
          </a:r>
          <a:endParaRPr lang="en-US" sz="1800" b="1" baseline="0" dirty="0"/>
        </a:p>
      </dgm:t>
    </dgm:pt>
    <dgm:pt modelId="{0E902CE2-3774-4038-B1FC-8D8180DE2551}" type="parTrans" cxnId="{02873D32-7A1D-4BAA-9A1E-35B1F13ADA39}">
      <dgm:prSet/>
      <dgm:spPr/>
      <dgm:t>
        <a:bodyPr/>
        <a:lstStyle/>
        <a:p>
          <a:endParaRPr lang="en-US"/>
        </a:p>
      </dgm:t>
    </dgm:pt>
    <dgm:pt modelId="{791DBD11-5028-4BCB-8611-5EEC4241FCCF}" type="sibTrans" cxnId="{02873D32-7A1D-4BAA-9A1E-35B1F13ADA39}">
      <dgm:prSet/>
      <dgm:spPr/>
      <dgm:t>
        <a:bodyPr/>
        <a:lstStyle/>
        <a:p>
          <a:endParaRPr lang="en-US"/>
        </a:p>
      </dgm:t>
    </dgm:pt>
    <dgm:pt modelId="{9E039207-134B-4D7F-BC69-80FB509BB4B1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Review the feature file with PO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DFA05AEF-1725-45BD-B5D7-A8D8A2EFAE96}" type="parTrans" cxnId="{9A92561E-5AC7-4B86-8146-407DF6554993}">
      <dgm:prSet/>
      <dgm:spPr/>
      <dgm:t>
        <a:bodyPr/>
        <a:lstStyle/>
        <a:p>
          <a:endParaRPr lang="en-US"/>
        </a:p>
      </dgm:t>
    </dgm:pt>
    <dgm:pt modelId="{870593A1-A28C-48BE-9BED-6E4B4CC8E217}" type="sibTrans" cxnId="{9A92561E-5AC7-4B86-8146-407DF6554993}">
      <dgm:prSet/>
      <dgm:spPr/>
      <dgm:t>
        <a:bodyPr/>
        <a:lstStyle/>
        <a:p>
          <a:endParaRPr lang="en-US"/>
        </a:p>
      </dgm:t>
    </dgm:pt>
    <dgm:pt modelId="{1F3EFE65-892C-4276-91C6-8220769C7352}" type="pres">
      <dgm:prSet presAssocID="{05EF7CF8-9554-4F57-8E78-B797A1D2467F}" presName="linearFlow" presStyleCnt="0">
        <dgm:presLayoutVars>
          <dgm:dir/>
          <dgm:animLvl val="lvl"/>
          <dgm:resizeHandles val="exact"/>
        </dgm:presLayoutVars>
      </dgm:prSet>
      <dgm:spPr/>
    </dgm:pt>
    <dgm:pt modelId="{4982343A-4B9D-4D19-BFFD-D4CA490D2AAA}" type="pres">
      <dgm:prSet presAssocID="{6CDAF911-60A2-4D99-86A1-80DC851F1BFE}" presName="composite" presStyleCnt="0"/>
      <dgm:spPr/>
    </dgm:pt>
    <dgm:pt modelId="{AE7C2F92-7C5A-4A79-BA1B-A26911450277}" type="pres">
      <dgm:prSet presAssocID="{6CDAF911-60A2-4D99-86A1-80DC851F1BF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A3D385A-CA50-48FE-808D-118FB1B65388}" type="pres">
      <dgm:prSet presAssocID="{6CDAF911-60A2-4D99-86A1-80DC851F1BF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E314D-F0FB-4E8A-A371-5E37107A4F78}" type="pres">
      <dgm:prSet presAssocID="{FAB6FED2-E098-4032-93B5-E97E6231BCC9}" presName="sp" presStyleCnt="0"/>
      <dgm:spPr/>
    </dgm:pt>
    <dgm:pt modelId="{4256B587-10C4-40B8-B35E-9D3A58162366}" type="pres">
      <dgm:prSet presAssocID="{6A370632-4CBC-462A-933D-FAAE1C4F81DD}" presName="composite" presStyleCnt="0"/>
      <dgm:spPr/>
    </dgm:pt>
    <dgm:pt modelId="{EDD9B933-0C2C-4A25-8891-A2A70E36FB23}" type="pres">
      <dgm:prSet presAssocID="{6A370632-4CBC-462A-933D-FAAE1C4F81D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417A7-2C19-4978-B9D8-995D3F532DDC}" type="pres">
      <dgm:prSet presAssocID="{6A370632-4CBC-462A-933D-FAAE1C4F81DD}" presName="descendantText" presStyleLbl="alignAcc1" presStyleIdx="1" presStyleCnt="3">
        <dgm:presLayoutVars>
          <dgm:bulletEnabled val="1"/>
        </dgm:presLayoutVars>
      </dgm:prSet>
      <dgm:spPr/>
    </dgm:pt>
    <dgm:pt modelId="{734D688C-C21D-4672-ACF6-0E4679867AE0}" type="pres">
      <dgm:prSet presAssocID="{1D469B05-A364-490A-AAD4-52E500A6BF75}" presName="sp" presStyleCnt="0"/>
      <dgm:spPr/>
    </dgm:pt>
    <dgm:pt modelId="{2E15772C-47B6-4427-B57A-ED18D55977D1}" type="pres">
      <dgm:prSet presAssocID="{3CEC4C6C-02C4-4EA6-AFFA-C692D374D852}" presName="composite" presStyleCnt="0"/>
      <dgm:spPr/>
    </dgm:pt>
    <dgm:pt modelId="{468B53DB-FF5B-4685-AA65-4E1022DE36EA}" type="pres">
      <dgm:prSet presAssocID="{3CEC4C6C-02C4-4EA6-AFFA-C692D374D85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A8B6A67-FFFC-4F75-A771-3790B16BCD2B}" type="pres">
      <dgm:prSet presAssocID="{3CEC4C6C-02C4-4EA6-AFFA-C692D374D852}" presName="descendantText" presStyleLbl="alignAcc1" presStyleIdx="2" presStyleCnt="3" custLinFactNeighborX="53" custLinFactNeighborY="-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F4B5D3-0143-444D-B82A-56CB15E2BD27}" type="presOf" srcId="{6A370632-4CBC-462A-933D-FAAE1C4F81DD}" destId="{EDD9B933-0C2C-4A25-8891-A2A70E36FB23}" srcOrd="0" destOrd="0" presId="urn:microsoft.com/office/officeart/2005/8/layout/chevron2"/>
    <dgm:cxn modelId="{E233FECD-E0CA-49D5-8660-47DDA87B5B67}" type="presOf" srcId="{9E039207-134B-4D7F-BC69-80FB509BB4B1}" destId="{4A8B6A67-FFFC-4F75-A771-3790B16BCD2B}" srcOrd="0" destOrd="0" presId="urn:microsoft.com/office/officeart/2005/8/layout/chevron2"/>
    <dgm:cxn modelId="{EA560E5B-A717-4B24-9F8F-38F9ABB6F18F}" type="presOf" srcId="{80E01599-F08F-4FA0-BD88-53B09E01E180}" destId="{9C1417A7-2C19-4978-B9D8-995D3F532DDC}" srcOrd="0" destOrd="0" presId="urn:microsoft.com/office/officeart/2005/8/layout/chevron2"/>
    <dgm:cxn modelId="{9A92561E-5AC7-4B86-8146-407DF6554993}" srcId="{3CEC4C6C-02C4-4EA6-AFFA-C692D374D852}" destId="{9E039207-134B-4D7F-BC69-80FB509BB4B1}" srcOrd="0" destOrd="0" parTransId="{DFA05AEF-1725-45BD-B5D7-A8D8A2EFAE96}" sibTransId="{870593A1-A28C-48BE-9BED-6E4B4CC8E217}"/>
    <dgm:cxn modelId="{D883A79B-4C2B-47FB-AF3A-CA499AF50C97}" srcId="{6A370632-4CBC-462A-933D-FAAE1C4F81DD}" destId="{80E01599-F08F-4FA0-BD88-53B09E01E180}" srcOrd="0" destOrd="0" parTransId="{EFADD6FD-FDDB-4B60-940C-044CB42E310B}" sibTransId="{9022F9DC-95B7-4637-BB09-9CC700A20B70}"/>
    <dgm:cxn modelId="{B473BAF0-7F97-4BAE-A28B-851E23DC3182}" srcId="{6CDAF911-60A2-4D99-86A1-80DC851F1BFE}" destId="{B0B7B4F7-D0B0-4817-80A3-9AB2ECD11DA0}" srcOrd="0" destOrd="0" parTransId="{F25C5BBA-BCAB-4C5B-8195-4F28A8A3A9AE}" sibTransId="{50A2F83B-F903-4792-977C-965841D2A273}"/>
    <dgm:cxn modelId="{6B9118AB-4D1C-40F9-A331-542EA67046E8}" type="presOf" srcId="{6CDAF911-60A2-4D99-86A1-80DC851F1BFE}" destId="{AE7C2F92-7C5A-4A79-BA1B-A26911450277}" srcOrd="0" destOrd="0" presId="urn:microsoft.com/office/officeart/2005/8/layout/chevron2"/>
    <dgm:cxn modelId="{D21D830C-9C90-41C6-902F-CE55A83C82BB}" type="presOf" srcId="{05EF7CF8-9554-4F57-8E78-B797A1D2467F}" destId="{1F3EFE65-892C-4276-91C6-8220769C7352}" srcOrd="0" destOrd="0" presId="urn:microsoft.com/office/officeart/2005/8/layout/chevron2"/>
    <dgm:cxn modelId="{E791953C-338E-488A-B2C3-A5100EFFC964}" srcId="{05EF7CF8-9554-4F57-8E78-B797A1D2467F}" destId="{6CDAF911-60A2-4D99-86A1-80DC851F1BFE}" srcOrd="0" destOrd="0" parTransId="{AF9D6638-95C6-41A5-8208-6942CB933A72}" sibTransId="{FAB6FED2-E098-4032-93B5-E97E6231BCC9}"/>
    <dgm:cxn modelId="{7A6DAA1B-83AC-48D2-9488-34911764C185}" type="presOf" srcId="{B0B7B4F7-D0B0-4817-80A3-9AB2ECD11DA0}" destId="{1A3D385A-CA50-48FE-808D-118FB1B65388}" srcOrd="0" destOrd="0" presId="urn:microsoft.com/office/officeart/2005/8/layout/chevron2"/>
    <dgm:cxn modelId="{C44E1D0E-C8F6-48C7-B3C9-32A0D0048FAB}" srcId="{05EF7CF8-9554-4F57-8E78-B797A1D2467F}" destId="{6A370632-4CBC-462A-933D-FAAE1C4F81DD}" srcOrd="1" destOrd="0" parTransId="{636C6AEA-7863-49D4-AB6C-510CFDD80749}" sibTransId="{1D469B05-A364-490A-AAD4-52E500A6BF75}"/>
    <dgm:cxn modelId="{02873D32-7A1D-4BAA-9A1E-35B1F13ADA39}" srcId="{05EF7CF8-9554-4F57-8E78-B797A1D2467F}" destId="{3CEC4C6C-02C4-4EA6-AFFA-C692D374D852}" srcOrd="2" destOrd="0" parTransId="{0E902CE2-3774-4038-B1FC-8D8180DE2551}" sibTransId="{791DBD11-5028-4BCB-8611-5EEC4241FCCF}"/>
    <dgm:cxn modelId="{D8C02431-D41C-4D13-B674-9A5CFBFAC023}" type="presOf" srcId="{3CEC4C6C-02C4-4EA6-AFFA-C692D374D852}" destId="{468B53DB-FF5B-4685-AA65-4E1022DE36EA}" srcOrd="0" destOrd="0" presId="urn:microsoft.com/office/officeart/2005/8/layout/chevron2"/>
    <dgm:cxn modelId="{B7F060D9-BAB8-423D-BEE0-71BB287DA110}" type="presParOf" srcId="{1F3EFE65-892C-4276-91C6-8220769C7352}" destId="{4982343A-4B9D-4D19-BFFD-D4CA490D2AAA}" srcOrd="0" destOrd="0" presId="urn:microsoft.com/office/officeart/2005/8/layout/chevron2"/>
    <dgm:cxn modelId="{3B6AF059-8950-4BCE-9B18-DD1C53CEEAF2}" type="presParOf" srcId="{4982343A-4B9D-4D19-BFFD-D4CA490D2AAA}" destId="{AE7C2F92-7C5A-4A79-BA1B-A26911450277}" srcOrd="0" destOrd="0" presId="urn:microsoft.com/office/officeart/2005/8/layout/chevron2"/>
    <dgm:cxn modelId="{A7BC294B-CF07-422E-A139-6EFE6FDA534E}" type="presParOf" srcId="{4982343A-4B9D-4D19-BFFD-D4CA490D2AAA}" destId="{1A3D385A-CA50-48FE-808D-118FB1B65388}" srcOrd="1" destOrd="0" presId="urn:microsoft.com/office/officeart/2005/8/layout/chevron2"/>
    <dgm:cxn modelId="{ABA21F7B-487D-405C-8ABD-B445729F36CE}" type="presParOf" srcId="{1F3EFE65-892C-4276-91C6-8220769C7352}" destId="{0EEE314D-F0FB-4E8A-A371-5E37107A4F78}" srcOrd="1" destOrd="0" presId="urn:microsoft.com/office/officeart/2005/8/layout/chevron2"/>
    <dgm:cxn modelId="{DD580816-6298-4888-A934-4361A339971E}" type="presParOf" srcId="{1F3EFE65-892C-4276-91C6-8220769C7352}" destId="{4256B587-10C4-40B8-B35E-9D3A58162366}" srcOrd="2" destOrd="0" presId="urn:microsoft.com/office/officeart/2005/8/layout/chevron2"/>
    <dgm:cxn modelId="{0EF71C8B-EB8E-4DA1-8120-85F6657F636D}" type="presParOf" srcId="{4256B587-10C4-40B8-B35E-9D3A58162366}" destId="{EDD9B933-0C2C-4A25-8891-A2A70E36FB23}" srcOrd="0" destOrd="0" presId="urn:microsoft.com/office/officeart/2005/8/layout/chevron2"/>
    <dgm:cxn modelId="{E4A1894F-073A-4041-ABF1-18BA593B93BD}" type="presParOf" srcId="{4256B587-10C4-40B8-B35E-9D3A58162366}" destId="{9C1417A7-2C19-4978-B9D8-995D3F532DDC}" srcOrd="1" destOrd="0" presId="urn:microsoft.com/office/officeart/2005/8/layout/chevron2"/>
    <dgm:cxn modelId="{87AFF7D6-3FC7-47CB-B441-C6D60039F511}" type="presParOf" srcId="{1F3EFE65-892C-4276-91C6-8220769C7352}" destId="{734D688C-C21D-4672-ACF6-0E4679867AE0}" srcOrd="3" destOrd="0" presId="urn:microsoft.com/office/officeart/2005/8/layout/chevron2"/>
    <dgm:cxn modelId="{4CF2D8C3-C2D5-4304-B261-7D3DE86DEB1D}" type="presParOf" srcId="{1F3EFE65-892C-4276-91C6-8220769C7352}" destId="{2E15772C-47B6-4427-B57A-ED18D55977D1}" srcOrd="4" destOrd="0" presId="urn:microsoft.com/office/officeart/2005/8/layout/chevron2"/>
    <dgm:cxn modelId="{5B9341B5-5CB6-432D-AC14-C5B9CA72B653}" type="presParOf" srcId="{2E15772C-47B6-4427-B57A-ED18D55977D1}" destId="{468B53DB-FF5B-4685-AA65-4E1022DE36EA}" srcOrd="0" destOrd="0" presId="urn:microsoft.com/office/officeart/2005/8/layout/chevron2"/>
    <dgm:cxn modelId="{E5C87A78-B248-46CA-BF49-14F0B8562DA2}" type="presParOf" srcId="{2E15772C-47B6-4427-B57A-ED18D55977D1}" destId="{4A8B6A67-FFFC-4F75-A771-3790B16BCD2B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F7CF8-9554-4F57-8E78-B797A1D2467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DAF911-60A2-4D99-86A1-80DC851F1BF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b="1" baseline="0" dirty="0" smtClean="0"/>
            <a:t>4</a:t>
          </a:r>
          <a:endParaRPr lang="en-US" sz="1800" b="1" baseline="0" dirty="0"/>
        </a:p>
      </dgm:t>
    </dgm:pt>
    <dgm:pt modelId="{AF9D6638-95C6-41A5-8208-6942CB933A72}" type="parTrans" cxnId="{E791953C-338E-488A-B2C3-A5100EFFC964}">
      <dgm:prSet/>
      <dgm:spPr/>
      <dgm:t>
        <a:bodyPr/>
        <a:lstStyle/>
        <a:p>
          <a:endParaRPr lang="en-US"/>
        </a:p>
      </dgm:t>
    </dgm:pt>
    <dgm:pt modelId="{FAB6FED2-E098-4032-93B5-E97E6231BCC9}" type="sibTrans" cxnId="{E791953C-338E-488A-B2C3-A5100EFFC964}">
      <dgm:prSet/>
      <dgm:spPr/>
      <dgm:t>
        <a:bodyPr/>
        <a:lstStyle/>
        <a:p>
          <a:endParaRPr lang="en-US"/>
        </a:p>
      </dgm:t>
    </dgm:pt>
    <dgm:pt modelId="{B0B7B4F7-D0B0-4817-80A3-9AB2ECD11DA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Develop Step Definitions and peer review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F25C5BBA-BCAB-4C5B-8195-4F28A8A3A9AE}" type="parTrans" cxnId="{B473BAF0-7F97-4BAE-A28B-851E23DC3182}">
      <dgm:prSet/>
      <dgm:spPr/>
      <dgm:t>
        <a:bodyPr/>
        <a:lstStyle/>
        <a:p>
          <a:endParaRPr lang="en-US"/>
        </a:p>
      </dgm:t>
    </dgm:pt>
    <dgm:pt modelId="{50A2F83B-F903-4792-977C-965841D2A273}" type="sibTrans" cxnId="{B473BAF0-7F97-4BAE-A28B-851E23DC3182}">
      <dgm:prSet/>
      <dgm:spPr/>
      <dgm:t>
        <a:bodyPr/>
        <a:lstStyle/>
        <a:p>
          <a:endParaRPr lang="en-US"/>
        </a:p>
      </dgm:t>
    </dgm:pt>
    <dgm:pt modelId="{6A370632-4CBC-462A-933D-FAAE1C4F81D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baseline="0" dirty="0" smtClean="0"/>
            <a:t>5</a:t>
          </a:r>
          <a:endParaRPr lang="en-US" sz="1800" b="1" baseline="0" dirty="0"/>
        </a:p>
      </dgm:t>
    </dgm:pt>
    <dgm:pt modelId="{636C6AEA-7863-49D4-AB6C-510CFDD80749}" type="parTrans" cxnId="{C44E1D0E-C8F6-48C7-B3C9-32A0D0048FAB}">
      <dgm:prSet/>
      <dgm:spPr/>
      <dgm:t>
        <a:bodyPr/>
        <a:lstStyle/>
        <a:p>
          <a:endParaRPr lang="en-US"/>
        </a:p>
      </dgm:t>
    </dgm:pt>
    <dgm:pt modelId="{1D469B05-A364-490A-AAD4-52E500A6BF75}" type="sibTrans" cxnId="{C44E1D0E-C8F6-48C7-B3C9-32A0D0048FAB}">
      <dgm:prSet/>
      <dgm:spPr/>
      <dgm:t>
        <a:bodyPr/>
        <a:lstStyle/>
        <a:p>
          <a:endParaRPr lang="en-US"/>
        </a:p>
      </dgm:t>
    </dgm:pt>
    <dgm:pt modelId="{80E01599-F08F-4FA0-BD88-53B09E01E18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Dry run the steps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EFADD6FD-FDDB-4B60-940C-044CB42E310B}" type="parTrans" cxnId="{D883A79B-4C2B-47FB-AF3A-CA499AF50C97}">
      <dgm:prSet/>
      <dgm:spPr/>
      <dgm:t>
        <a:bodyPr/>
        <a:lstStyle/>
        <a:p>
          <a:endParaRPr lang="en-US"/>
        </a:p>
      </dgm:t>
    </dgm:pt>
    <dgm:pt modelId="{9022F9DC-95B7-4637-BB09-9CC700A20B70}" type="sibTrans" cxnId="{D883A79B-4C2B-47FB-AF3A-CA499AF50C97}">
      <dgm:prSet/>
      <dgm:spPr/>
      <dgm:t>
        <a:bodyPr/>
        <a:lstStyle/>
        <a:p>
          <a:endParaRPr lang="en-US"/>
        </a:p>
      </dgm:t>
    </dgm:pt>
    <dgm:pt modelId="{3CEC4C6C-02C4-4EA6-AFFA-C692D374D85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800" b="1" baseline="0" dirty="0" smtClean="0"/>
            <a:t>6</a:t>
          </a:r>
          <a:endParaRPr lang="en-US" sz="1800" b="1" baseline="0" dirty="0"/>
        </a:p>
      </dgm:t>
    </dgm:pt>
    <dgm:pt modelId="{0E902CE2-3774-4038-B1FC-8D8180DE2551}" type="parTrans" cxnId="{02873D32-7A1D-4BAA-9A1E-35B1F13ADA39}">
      <dgm:prSet/>
      <dgm:spPr/>
      <dgm:t>
        <a:bodyPr/>
        <a:lstStyle/>
        <a:p>
          <a:endParaRPr lang="en-US"/>
        </a:p>
      </dgm:t>
    </dgm:pt>
    <dgm:pt modelId="{791DBD11-5028-4BCB-8611-5EEC4241FCCF}" type="sibTrans" cxnId="{02873D32-7A1D-4BAA-9A1E-35B1F13ADA39}">
      <dgm:prSet/>
      <dgm:spPr/>
      <dgm:t>
        <a:bodyPr/>
        <a:lstStyle/>
        <a:p>
          <a:endParaRPr lang="en-US"/>
        </a:p>
      </dgm:t>
    </dgm:pt>
    <dgm:pt modelId="{9E039207-134B-4D7F-BC69-80FB509BB4B1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Execute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DFA05AEF-1725-45BD-B5D7-A8D8A2EFAE96}" type="parTrans" cxnId="{9A92561E-5AC7-4B86-8146-407DF6554993}">
      <dgm:prSet/>
      <dgm:spPr/>
      <dgm:t>
        <a:bodyPr/>
        <a:lstStyle/>
        <a:p>
          <a:endParaRPr lang="en-US"/>
        </a:p>
      </dgm:t>
    </dgm:pt>
    <dgm:pt modelId="{870593A1-A28C-48BE-9BED-6E4B4CC8E217}" type="sibTrans" cxnId="{9A92561E-5AC7-4B86-8146-407DF6554993}">
      <dgm:prSet/>
      <dgm:spPr/>
      <dgm:t>
        <a:bodyPr/>
        <a:lstStyle/>
        <a:p>
          <a:endParaRPr lang="en-US"/>
        </a:p>
      </dgm:t>
    </dgm:pt>
    <dgm:pt modelId="{1F3EFE65-892C-4276-91C6-8220769C7352}" type="pres">
      <dgm:prSet presAssocID="{05EF7CF8-9554-4F57-8E78-B797A1D2467F}" presName="linearFlow" presStyleCnt="0">
        <dgm:presLayoutVars>
          <dgm:dir/>
          <dgm:animLvl val="lvl"/>
          <dgm:resizeHandles val="exact"/>
        </dgm:presLayoutVars>
      </dgm:prSet>
      <dgm:spPr/>
    </dgm:pt>
    <dgm:pt modelId="{4982343A-4B9D-4D19-BFFD-D4CA490D2AAA}" type="pres">
      <dgm:prSet presAssocID="{6CDAF911-60A2-4D99-86A1-80DC851F1BFE}" presName="composite" presStyleCnt="0"/>
      <dgm:spPr/>
    </dgm:pt>
    <dgm:pt modelId="{AE7C2F92-7C5A-4A79-BA1B-A26911450277}" type="pres">
      <dgm:prSet presAssocID="{6CDAF911-60A2-4D99-86A1-80DC851F1BF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D385A-CA50-48FE-808D-118FB1B65388}" type="pres">
      <dgm:prSet presAssocID="{6CDAF911-60A2-4D99-86A1-80DC851F1BF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E314D-F0FB-4E8A-A371-5E37107A4F78}" type="pres">
      <dgm:prSet presAssocID="{FAB6FED2-E098-4032-93B5-E97E6231BCC9}" presName="sp" presStyleCnt="0"/>
      <dgm:spPr/>
    </dgm:pt>
    <dgm:pt modelId="{4256B587-10C4-40B8-B35E-9D3A58162366}" type="pres">
      <dgm:prSet presAssocID="{6A370632-4CBC-462A-933D-FAAE1C4F81DD}" presName="composite" presStyleCnt="0"/>
      <dgm:spPr/>
    </dgm:pt>
    <dgm:pt modelId="{EDD9B933-0C2C-4A25-8891-A2A70E36FB23}" type="pres">
      <dgm:prSet presAssocID="{6A370632-4CBC-462A-933D-FAAE1C4F81D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417A7-2C19-4978-B9D8-995D3F532DDC}" type="pres">
      <dgm:prSet presAssocID="{6A370632-4CBC-462A-933D-FAAE1C4F81DD}" presName="descendantText" presStyleLbl="alignAcc1" presStyleIdx="1" presStyleCnt="3">
        <dgm:presLayoutVars>
          <dgm:bulletEnabled val="1"/>
        </dgm:presLayoutVars>
      </dgm:prSet>
      <dgm:spPr/>
    </dgm:pt>
    <dgm:pt modelId="{734D688C-C21D-4672-ACF6-0E4679867AE0}" type="pres">
      <dgm:prSet presAssocID="{1D469B05-A364-490A-AAD4-52E500A6BF75}" presName="sp" presStyleCnt="0"/>
      <dgm:spPr/>
    </dgm:pt>
    <dgm:pt modelId="{2E15772C-47B6-4427-B57A-ED18D55977D1}" type="pres">
      <dgm:prSet presAssocID="{3CEC4C6C-02C4-4EA6-AFFA-C692D374D852}" presName="composite" presStyleCnt="0"/>
      <dgm:spPr/>
    </dgm:pt>
    <dgm:pt modelId="{468B53DB-FF5B-4685-AA65-4E1022DE36EA}" type="pres">
      <dgm:prSet presAssocID="{3CEC4C6C-02C4-4EA6-AFFA-C692D374D85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B6A67-FFFC-4F75-A771-3790B16BCD2B}" type="pres">
      <dgm:prSet presAssocID="{3CEC4C6C-02C4-4EA6-AFFA-C692D374D85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3BAF0-7F97-4BAE-A28B-851E23DC3182}" srcId="{6CDAF911-60A2-4D99-86A1-80DC851F1BFE}" destId="{B0B7B4F7-D0B0-4817-80A3-9AB2ECD11DA0}" srcOrd="0" destOrd="0" parTransId="{F25C5BBA-BCAB-4C5B-8195-4F28A8A3A9AE}" sibTransId="{50A2F83B-F903-4792-977C-965841D2A273}"/>
    <dgm:cxn modelId="{39EF1A04-C1E4-4316-ABEB-806C513DA0AC}" type="presOf" srcId="{80E01599-F08F-4FA0-BD88-53B09E01E180}" destId="{9C1417A7-2C19-4978-B9D8-995D3F532DDC}" srcOrd="0" destOrd="0" presId="urn:microsoft.com/office/officeart/2005/8/layout/chevron2"/>
    <dgm:cxn modelId="{C44E1D0E-C8F6-48C7-B3C9-32A0D0048FAB}" srcId="{05EF7CF8-9554-4F57-8E78-B797A1D2467F}" destId="{6A370632-4CBC-462A-933D-FAAE1C4F81DD}" srcOrd="1" destOrd="0" parTransId="{636C6AEA-7863-49D4-AB6C-510CFDD80749}" sibTransId="{1D469B05-A364-490A-AAD4-52E500A6BF75}"/>
    <dgm:cxn modelId="{0C4EFED7-27B5-442E-AB0F-06E104A25A8A}" type="presOf" srcId="{3CEC4C6C-02C4-4EA6-AFFA-C692D374D852}" destId="{468B53DB-FF5B-4685-AA65-4E1022DE36EA}" srcOrd="0" destOrd="0" presId="urn:microsoft.com/office/officeart/2005/8/layout/chevron2"/>
    <dgm:cxn modelId="{02873D32-7A1D-4BAA-9A1E-35B1F13ADA39}" srcId="{05EF7CF8-9554-4F57-8E78-B797A1D2467F}" destId="{3CEC4C6C-02C4-4EA6-AFFA-C692D374D852}" srcOrd="2" destOrd="0" parTransId="{0E902CE2-3774-4038-B1FC-8D8180DE2551}" sibTransId="{791DBD11-5028-4BCB-8611-5EEC4241FCCF}"/>
    <dgm:cxn modelId="{A800CBC6-773A-42B0-9A0C-A09D05245A96}" type="presOf" srcId="{05EF7CF8-9554-4F57-8E78-B797A1D2467F}" destId="{1F3EFE65-892C-4276-91C6-8220769C7352}" srcOrd="0" destOrd="0" presId="urn:microsoft.com/office/officeart/2005/8/layout/chevron2"/>
    <dgm:cxn modelId="{B90AF4EF-A55D-4149-A733-371E4973E2E4}" type="presOf" srcId="{B0B7B4F7-D0B0-4817-80A3-9AB2ECD11DA0}" destId="{1A3D385A-CA50-48FE-808D-118FB1B65388}" srcOrd="0" destOrd="0" presId="urn:microsoft.com/office/officeart/2005/8/layout/chevron2"/>
    <dgm:cxn modelId="{D883A79B-4C2B-47FB-AF3A-CA499AF50C97}" srcId="{6A370632-4CBC-462A-933D-FAAE1C4F81DD}" destId="{80E01599-F08F-4FA0-BD88-53B09E01E180}" srcOrd="0" destOrd="0" parTransId="{EFADD6FD-FDDB-4B60-940C-044CB42E310B}" sibTransId="{9022F9DC-95B7-4637-BB09-9CC700A20B70}"/>
    <dgm:cxn modelId="{9A92561E-5AC7-4B86-8146-407DF6554993}" srcId="{3CEC4C6C-02C4-4EA6-AFFA-C692D374D852}" destId="{9E039207-134B-4D7F-BC69-80FB509BB4B1}" srcOrd="0" destOrd="0" parTransId="{DFA05AEF-1725-45BD-B5D7-A8D8A2EFAE96}" sibTransId="{870593A1-A28C-48BE-9BED-6E4B4CC8E217}"/>
    <dgm:cxn modelId="{22D0956E-1E1B-494D-B8E5-5D8D1B533293}" type="presOf" srcId="{9E039207-134B-4D7F-BC69-80FB509BB4B1}" destId="{4A8B6A67-FFFC-4F75-A771-3790B16BCD2B}" srcOrd="0" destOrd="0" presId="urn:microsoft.com/office/officeart/2005/8/layout/chevron2"/>
    <dgm:cxn modelId="{080C4E3A-DEB9-4EAA-9BAE-8CAD3D1D66D0}" type="presOf" srcId="{6A370632-4CBC-462A-933D-FAAE1C4F81DD}" destId="{EDD9B933-0C2C-4A25-8891-A2A70E36FB23}" srcOrd="0" destOrd="0" presId="urn:microsoft.com/office/officeart/2005/8/layout/chevron2"/>
    <dgm:cxn modelId="{280D8C3A-616D-4A6A-B27E-8CFD17113B34}" type="presOf" srcId="{6CDAF911-60A2-4D99-86A1-80DC851F1BFE}" destId="{AE7C2F92-7C5A-4A79-BA1B-A26911450277}" srcOrd="0" destOrd="0" presId="urn:microsoft.com/office/officeart/2005/8/layout/chevron2"/>
    <dgm:cxn modelId="{E791953C-338E-488A-B2C3-A5100EFFC964}" srcId="{05EF7CF8-9554-4F57-8E78-B797A1D2467F}" destId="{6CDAF911-60A2-4D99-86A1-80DC851F1BFE}" srcOrd="0" destOrd="0" parTransId="{AF9D6638-95C6-41A5-8208-6942CB933A72}" sibTransId="{FAB6FED2-E098-4032-93B5-E97E6231BCC9}"/>
    <dgm:cxn modelId="{7CC88BC3-4A1D-4B7B-86E1-9B1B1A64C95A}" type="presParOf" srcId="{1F3EFE65-892C-4276-91C6-8220769C7352}" destId="{4982343A-4B9D-4D19-BFFD-D4CA490D2AAA}" srcOrd="0" destOrd="0" presId="urn:microsoft.com/office/officeart/2005/8/layout/chevron2"/>
    <dgm:cxn modelId="{66BF44A0-ECA6-4592-8422-1E61F74F3D9D}" type="presParOf" srcId="{4982343A-4B9D-4D19-BFFD-D4CA490D2AAA}" destId="{AE7C2F92-7C5A-4A79-BA1B-A26911450277}" srcOrd="0" destOrd="0" presId="urn:microsoft.com/office/officeart/2005/8/layout/chevron2"/>
    <dgm:cxn modelId="{BF638172-623E-4028-A041-D6002EE44039}" type="presParOf" srcId="{4982343A-4B9D-4D19-BFFD-D4CA490D2AAA}" destId="{1A3D385A-CA50-48FE-808D-118FB1B65388}" srcOrd="1" destOrd="0" presId="urn:microsoft.com/office/officeart/2005/8/layout/chevron2"/>
    <dgm:cxn modelId="{31D2F9BA-5E37-4155-90F3-0BAAF49F47E7}" type="presParOf" srcId="{1F3EFE65-892C-4276-91C6-8220769C7352}" destId="{0EEE314D-F0FB-4E8A-A371-5E37107A4F78}" srcOrd="1" destOrd="0" presId="urn:microsoft.com/office/officeart/2005/8/layout/chevron2"/>
    <dgm:cxn modelId="{FF6BF2D1-DCA5-4E00-96D1-F5F6F9E17572}" type="presParOf" srcId="{1F3EFE65-892C-4276-91C6-8220769C7352}" destId="{4256B587-10C4-40B8-B35E-9D3A58162366}" srcOrd="2" destOrd="0" presId="urn:microsoft.com/office/officeart/2005/8/layout/chevron2"/>
    <dgm:cxn modelId="{092597C9-89DA-4EEC-82F8-B14CD58E486A}" type="presParOf" srcId="{4256B587-10C4-40B8-B35E-9D3A58162366}" destId="{EDD9B933-0C2C-4A25-8891-A2A70E36FB23}" srcOrd="0" destOrd="0" presId="urn:microsoft.com/office/officeart/2005/8/layout/chevron2"/>
    <dgm:cxn modelId="{F776F7F8-CCEB-4928-B4C6-0A15DFD8E98E}" type="presParOf" srcId="{4256B587-10C4-40B8-B35E-9D3A58162366}" destId="{9C1417A7-2C19-4978-B9D8-995D3F532DDC}" srcOrd="1" destOrd="0" presId="urn:microsoft.com/office/officeart/2005/8/layout/chevron2"/>
    <dgm:cxn modelId="{94F02EBF-6806-4E5E-9936-3E5179492C27}" type="presParOf" srcId="{1F3EFE65-892C-4276-91C6-8220769C7352}" destId="{734D688C-C21D-4672-ACF6-0E4679867AE0}" srcOrd="3" destOrd="0" presId="urn:microsoft.com/office/officeart/2005/8/layout/chevron2"/>
    <dgm:cxn modelId="{D462BF75-039A-4F50-A65B-CB88D454F806}" type="presParOf" srcId="{1F3EFE65-892C-4276-91C6-8220769C7352}" destId="{2E15772C-47B6-4427-B57A-ED18D55977D1}" srcOrd="4" destOrd="0" presId="urn:microsoft.com/office/officeart/2005/8/layout/chevron2"/>
    <dgm:cxn modelId="{7A278481-1949-4D88-A773-E63BB3435E3C}" type="presParOf" srcId="{2E15772C-47B6-4427-B57A-ED18D55977D1}" destId="{468B53DB-FF5B-4685-AA65-4E1022DE36EA}" srcOrd="0" destOrd="0" presId="urn:microsoft.com/office/officeart/2005/8/layout/chevron2"/>
    <dgm:cxn modelId="{AB149FE2-FE6B-4BA8-99EA-75057BAAD7D3}" type="presParOf" srcId="{2E15772C-47B6-4427-B57A-ED18D55977D1}" destId="{4A8B6A67-FFFC-4F75-A771-3790B16BCD2B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F7CF8-9554-4F57-8E78-B797A1D2467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DAF911-60A2-4D99-86A1-80DC851F1BF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baseline="0" dirty="0" smtClean="0"/>
            <a:t>7</a:t>
          </a:r>
          <a:endParaRPr lang="en-US" sz="1800" b="1" baseline="0" dirty="0"/>
        </a:p>
      </dgm:t>
    </dgm:pt>
    <dgm:pt modelId="{AF9D6638-95C6-41A5-8208-6942CB933A72}" type="parTrans" cxnId="{E791953C-338E-488A-B2C3-A5100EFFC964}">
      <dgm:prSet/>
      <dgm:spPr/>
      <dgm:t>
        <a:bodyPr/>
        <a:lstStyle/>
        <a:p>
          <a:endParaRPr lang="en-US"/>
        </a:p>
      </dgm:t>
    </dgm:pt>
    <dgm:pt modelId="{FAB6FED2-E098-4032-93B5-E97E6231BCC9}" type="sibTrans" cxnId="{E791953C-338E-488A-B2C3-A5100EFFC964}">
      <dgm:prSet/>
      <dgm:spPr/>
      <dgm:t>
        <a:bodyPr/>
        <a:lstStyle/>
        <a:p>
          <a:endParaRPr lang="en-US"/>
        </a:p>
      </dgm:t>
    </dgm:pt>
    <dgm:pt modelId="{B0B7B4F7-D0B0-4817-80A3-9AB2ECD11DA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Review / Demo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F25C5BBA-BCAB-4C5B-8195-4F28A8A3A9AE}" type="parTrans" cxnId="{B473BAF0-7F97-4BAE-A28B-851E23DC3182}">
      <dgm:prSet/>
      <dgm:spPr/>
      <dgm:t>
        <a:bodyPr/>
        <a:lstStyle/>
        <a:p>
          <a:endParaRPr lang="en-US"/>
        </a:p>
      </dgm:t>
    </dgm:pt>
    <dgm:pt modelId="{50A2F83B-F903-4792-977C-965841D2A273}" type="sibTrans" cxnId="{B473BAF0-7F97-4BAE-A28B-851E23DC3182}">
      <dgm:prSet/>
      <dgm:spPr/>
      <dgm:t>
        <a:bodyPr/>
        <a:lstStyle/>
        <a:p>
          <a:endParaRPr lang="en-US"/>
        </a:p>
      </dgm:t>
    </dgm:pt>
    <dgm:pt modelId="{6A370632-4CBC-462A-933D-FAAE1C4F81DD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b="1" baseline="0" dirty="0" smtClean="0"/>
            <a:t>8</a:t>
          </a:r>
          <a:endParaRPr lang="en-US" sz="1800" b="1" baseline="0" dirty="0"/>
        </a:p>
      </dgm:t>
    </dgm:pt>
    <dgm:pt modelId="{636C6AEA-7863-49D4-AB6C-510CFDD80749}" type="parTrans" cxnId="{C44E1D0E-C8F6-48C7-B3C9-32A0D0048FAB}">
      <dgm:prSet/>
      <dgm:spPr/>
      <dgm:t>
        <a:bodyPr/>
        <a:lstStyle/>
        <a:p>
          <a:endParaRPr lang="en-US"/>
        </a:p>
      </dgm:t>
    </dgm:pt>
    <dgm:pt modelId="{1D469B05-A364-490A-AAD4-52E500A6BF75}" type="sibTrans" cxnId="{C44E1D0E-C8F6-48C7-B3C9-32A0D0048FAB}">
      <dgm:prSet/>
      <dgm:spPr/>
      <dgm:t>
        <a:bodyPr/>
        <a:lstStyle/>
        <a:p>
          <a:endParaRPr lang="en-US"/>
        </a:p>
      </dgm:t>
    </dgm:pt>
    <dgm:pt modelId="{80E01599-F08F-4FA0-BD88-53B09E01E18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Publish the result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EFADD6FD-FDDB-4B60-940C-044CB42E310B}" type="parTrans" cxnId="{D883A79B-4C2B-47FB-AF3A-CA499AF50C97}">
      <dgm:prSet/>
      <dgm:spPr/>
      <dgm:t>
        <a:bodyPr/>
        <a:lstStyle/>
        <a:p>
          <a:endParaRPr lang="en-US"/>
        </a:p>
      </dgm:t>
    </dgm:pt>
    <dgm:pt modelId="{9022F9DC-95B7-4637-BB09-9CC700A20B70}" type="sibTrans" cxnId="{D883A79B-4C2B-47FB-AF3A-CA499AF50C97}">
      <dgm:prSet/>
      <dgm:spPr/>
      <dgm:t>
        <a:bodyPr/>
        <a:lstStyle/>
        <a:p>
          <a:endParaRPr lang="en-US"/>
        </a:p>
      </dgm:t>
    </dgm:pt>
    <dgm:pt modelId="{3CEC4C6C-02C4-4EA6-AFFA-C692D374D85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baseline="0" dirty="0" smtClean="0"/>
            <a:t>9</a:t>
          </a:r>
          <a:endParaRPr lang="en-US" sz="1800" b="1" baseline="0" dirty="0"/>
        </a:p>
      </dgm:t>
    </dgm:pt>
    <dgm:pt modelId="{0E902CE2-3774-4038-B1FC-8D8180DE2551}" type="parTrans" cxnId="{02873D32-7A1D-4BAA-9A1E-35B1F13ADA39}">
      <dgm:prSet/>
      <dgm:spPr/>
      <dgm:t>
        <a:bodyPr/>
        <a:lstStyle/>
        <a:p>
          <a:endParaRPr lang="en-US"/>
        </a:p>
      </dgm:t>
    </dgm:pt>
    <dgm:pt modelId="{791DBD11-5028-4BCB-8611-5EEC4241FCCF}" type="sibTrans" cxnId="{02873D32-7A1D-4BAA-9A1E-35B1F13ADA39}">
      <dgm:prSet/>
      <dgm:spPr/>
      <dgm:t>
        <a:bodyPr/>
        <a:lstStyle/>
        <a:p>
          <a:endParaRPr lang="en-US"/>
        </a:p>
      </dgm:t>
    </dgm:pt>
    <dgm:pt modelId="{9E039207-134B-4D7F-BC69-80FB509BB4B1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Create the Jenkins jobs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DFA05AEF-1725-45BD-B5D7-A8D8A2EFAE96}" type="parTrans" cxnId="{9A92561E-5AC7-4B86-8146-407DF6554993}">
      <dgm:prSet/>
      <dgm:spPr/>
      <dgm:t>
        <a:bodyPr/>
        <a:lstStyle/>
        <a:p>
          <a:endParaRPr lang="en-US"/>
        </a:p>
      </dgm:t>
    </dgm:pt>
    <dgm:pt modelId="{870593A1-A28C-48BE-9BED-6E4B4CC8E217}" type="sibTrans" cxnId="{9A92561E-5AC7-4B86-8146-407DF6554993}">
      <dgm:prSet/>
      <dgm:spPr/>
      <dgm:t>
        <a:bodyPr/>
        <a:lstStyle/>
        <a:p>
          <a:endParaRPr lang="en-US"/>
        </a:p>
      </dgm:t>
    </dgm:pt>
    <dgm:pt modelId="{1F3EFE65-892C-4276-91C6-8220769C7352}" type="pres">
      <dgm:prSet presAssocID="{05EF7CF8-9554-4F57-8E78-B797A1D2467F}" presName="linearFlow" presStyleCnt="0">
        <dgm:presLayoutVars>
          <dgm:dir/>
          <dgm:animLvl val="lvl"/>
          <dgm:resizeHandles val="exact"/>
        </dgm:presLayoutVars>
      </dgm:prSet>
      <dgm:spPr/>
    </dgm:pt>
    <dgm:pt modelId="{4982343A-4B9D-4D19-BFFD-D4CA490D2AAA}" type="pres">
      <dgm:prSet presAssocID="{6CDAF911-60A2-4D99-86A1-80DC851F1BFE}" presName="composite" presStyleCnt="0"/>
      <dgm:spPr/>
    </dgm:pt>
    <dgm:pt modelId="{AE7C2F92-7C5A-4A79-BA1B-A26911450277}" type="pres">
      <dgm:prSet presAssocID="{6CDAF911-60A2-4D99-86A1-80DC851F1BF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D385A-CA50-48FE-808D-118FB1B65388}" type="pres">
      <dgm:prSet presAssocID="{6CDAF911-60A2-4D99-86A1-80DC851F1BF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E314D-F0FB-4E8A-A371-5E37107A4F78}" type="pres">
      <dgm:prSet presAssocID="{FAB6FED2-E098-4032-93B5-E97E6231BCC9}" presName="sp" presStyleCnt="0"/>
      <dgm:spPr/>
    </dgm:pt>
    <dgm:pt modelId="{4256B587-10C4-40B8-B35E-9D3A58162366}" type="pres">
      <dgm:prSet presAssocID="{6A370632-4CBC-462A-933D-FAAE1C4F81DD}" presName="composite" presStyleCnt="0"/>
      <dgm:spPr/>
    </dgm:pt>
    <dgm:pt modelId="{EDD9B933-0C2C-4A25-8891-A2A70E36FB23}" type="pres">
      <dgm:prSet presAssocID="{6A370632-4CBC-462A-933D-FAAE1C4F81D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417A7-2C19-4978-B9D8-995D3F532DDC}" type="pres">
      <dgm:prSet presAssocID="{6A370632-4CBC-462A-933D-FAAE1C4F81DD}" presName="descendantText" presStyleLbl="alignAcc1" presStyleIdx="1" presStyleCnt="3">
        <dgm:presLayoutVars>
          <dgm:bulletEnabled val="1"/>
        </dgm:presLayoutVars>
      </dgm:prSet>
      <dgm:spPr/>
    </dgm:pt>
    <dgm:pt modelId="{734D688C-C21D-4672-ACF6-0E4679867AE0}" type="pres">
      <dgm:prSet presAssocID="{1D469B05-A364-490A-AAD4-52E500A6BF75}" presName="sp" presStyleCnt="0"/>
      <dgm:spPr/>
    </dgm:pt>
    <dgm:pt modelId="{2E15772C-47B6-4427-B57A-ED18D55977D1}" type="pres">
      <dgm:prSet presAssocID="{3CEC4C6C-02C4-4EA6-AFFA-C692D374D852}" presName="composite" presStyleCnt="0"/>
      <dgm:spPr/>
    </dgm:pt>
    <dgm:pt modelId="{468B53DB-FF5B-4685-AA65-4E1022DE36EA}" type="pres">
      <dgm:prSet presAssocID="{3CEC4C6C-02C4-4EA6-AFFA-C692D374D852}" presName="parentText" presStyleLbl="alignNode1" presStyleIdx="2" presStyleCnt="3" custScaleX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B6A67-FFFC-4F75-A771-3790B16BCD2B}" type="pres">
      <dgm:prSet presAssocID="{3CEC4C6C-02C4-4EA6-AFFA-C692D374D85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3BAF0-7F97-4BAE-A28B-851E23DC3182}" srcId="{6CDAF911-60A2-4D99-86A1-80DC851F1BFE}" destId="{B0B7B4F7-D0B0-4817-80A3-9AB2ECD11DA0}" srcOrd="0" destOrd="0" parTransId="{F25C5BBA-BCAB-4C5B-8195-4F28A8A3A9AE}" sibTransId="{50A2F83B-F903-4792-977C-965841D2A273}"/>
    <dgm:cxn modelId="{95FC35AE-7368-4222-B7B8-87A70D7160AA}" type="presOf" srcId="{6CDAF911-60A2-4D99-86A1-80DC851F1BFE}" destId="{AE7C2F92-7C5A-4A79-BA1B-A26911450277}" srcOrd="0" destOrd="0" presId="urn:microsoft.com/office/officeart/2005/8/layout/chevron2"/>
    <dgm:cxn modelId="{C44E1D0E-C8F6-48C7-B3C9-32A0D0048FAB}" srcId="{05EF7CF8-9554-4F57-8E78-B797A1D2467F}" destId="{6A370632-4CBC-462A-933D-FAAE1C4F81DD}" srcOrd="1" destOrd="0" parTransId="{636C6AEA-7863-49D4-AB6C-510CFDD80749}" sibTransId="{1D469B05-A364-490A-AAD4-52E500A6BF75}"/>
    <dgm:cxn modelId="{C7EF88BC-8F18-4C78-B9B7-36D119960FA7}" type="presOf" srcId="{B0B7B4F7-D0B0-4817-80A3-9AB2ECD11DA0}" destId="{1A3D385A-CA50-48FE-808D-118FB1B65388}" srcOrd="0" destOrd="0" presId="urn:microsoft.com/office/officeart/2005/8/layout/chevron2"/>
    <dgm:cxn modelId="{E7476FC6-C61C-45D5-97AC-9835F660F30A}" type="presOf" srcId="{80E01599-F08F-4FA0-BD88-53B09E01E180}" destId="{9C1417A7-2C19-4978-B9D8-995D3F532DDC}" srcOrd="0" destOrd="0" presId="urn:microsoft.com/office/officeart/2005/8/layout/chevron2"/>
    <dgm:cxn modelId="{55DA7065-9E47-4781-A396-EC6798385633}" type="presOf" srcId="{3CEC4C6C-02C4-4EA6-AFFA-C692D374D852}" destId="{468B53DB-FF5B-4685-AA65-4E1022DE36EA}" srcOrd="0" destOrd="0" presId="urn:microsoft.com/office/officeart/2005/8/layout/chevron2"/>
    <dgm:cxn modelId="{02873D32-7A1D-4BAA-9A1E-35B1F13ADA39}" srcId="{05EF7CF8-9554-4F57-8E78-B797A1D2467F}" destId="{3CEC4C6C-02C4-4EA6-AFFA-C692D374D852}" srcOrd="2" destOrd="0" parTransId="{0E902CE2-3774-4038-B1FC-8D8180DE2551}" sibTransId="{791DBD11-5028-4BCB-8611-5EEC4241FCCF}"/>
    <dgm:cxn modelId="{D883A79B-4C2B-47FB-AF3A-CA499AF50C97}" srcId="{6A370632-4CBC-462A-933D-FAAE1C4F81DD}" destId="{80E01599-F08F-4FA0-BD88-53B09E01E180}" srcOrd="0" destOrd="0" parTransId="{EFADD6FD-FDDB-4B60-940C-044CB42E310B}" sibTransId="{9022F9DC-95B7-4637-BB09-9CC700A20B70}"/>
    <dgm:cxn modelId="{9A92561E-5AC7-4B86-8146-407DF6554993}" srcId="{3CEC4C6C-02C4-4EA6-AFFA-C692D374D852}" destId="{9E039207-134B-4D7F-BC69-80FB509BB4B1}" srcOrd="0" destOrd="0" parTransId="{DFA05AEF-1725-45BD-B5D7-A8D8A2EFAE96}" sibTransId="{870593A1-A28C-48BE-9BED-6E4B4CC8E217}"/>
    <dgm:cxn modelId="{6781A3E9-AA10-42B8-AE91-112EB0541855}" type="presOf" srcId="{6A370632-4CBC-462A-933D-FAAE1C4F81DD}" destId="{EDD9B933-0C2C-4A25-8891-A2A70E36FB23}" srcOrd="0" destOrd="0" presId="urn:microsoft.com/office/officeart/2005/8/layout/chevron2"/>
    <dgm:cxn modelId="{49DC0F19-C140-45E5-AD95-85802B099215}" type="presOf" srcId="{9E039207-134B-4D7F-BC69-80FB509BB4B1}" destId="{4A8B6A67-FFFC-4F75-A771-3790B16BCD2B}" srcOrd="0" destOrd="0" presId="urn:microsoft.com/office/officeart/2005/8/layout/chevron2"/>
    <dgm:cxn modelId="{16F18509-1253-4DC2-8D7F-1EE41176F07C}" type="presOf" srcId="{05EF7CF8-9554-4F57-8E78-B797A1D2467F}" destId="{1F3EFE65-892C-4276-91C6-8220769C7352}" srcOrd="0" destOrd="0" presId="urn:microsoft.com/office/officeart/2005/8/layout/chevron2"/>
    <dgm:cxn modelId="{E791953C-338E-488A-B2C3-A5100EFFC964}" srcId="{05EF7CF8-9554-4F57-8E78-B797A1D2467F}" destId="{6CDAF911-60A2-4D99-86A1-80DC851F1BFE}" srcOrd="0" destOrd="0" parTransId="{AF9D6638-95C6-41A5-8208-6942CB933A72}" sibTransId="{FAB6FED2-E098-4032-93B5-E97E6231BCC9}"/>
    <dgm:cxn modelId="{E7C3F5C8-7B73-44D3-8D5E-340A7913FACD}" type="presParOf" srcId="{1F3EFE65-892C-4276-91C6-8220769C7352}" destId="{4982343A-4B9D-4D19-BFFD-D4CA490D2AAA}" srcOrd="0" destOrd="0" presId="urn:microsoft.com/office/officeart/2005/8/layout/chevron2"/>
    <dgm:cxn modelId="{09565870-23A4-4313-BF3C-791E3040B492}" type="presParOf" srcId="{4982343A-4B9D-4D19-BFFD-D4CA490D2AAA}" destId="{AE7C2F92-7C5A-4A79-BA1B-A26911450277}" srcOrd="0" destOrd="0" presId="urn:microsoft.com/office/officeart/2005/8/layout/chevron2"/>
    <dgm:cxn modelId="{57CC8135-DE8D-461C-BFD1-41C4409D1ECD}" type="presParOf" srcId="{4982343A-4B9D-4D19-BFFD-D4CA490D2AAA}" destId="{1A3D385A-CA50-48FE-808D-118FB1B65388}" srcOrd="1" destOrd="0" presId="urn:microsoft.com/office/officeart/2005/8/layout/chevron2"/>
    <dgm:cxn modelId="{45B67323-CCD5-495C-8DF7-D703A81C195B}" type="presParOf" srcId="{1F3EFE65-892C-4276-91C6-8220769C7352}" destId="{0EEE314D-F0FB-4E8A-A371-5E37107A4F78}" srcOrd="1" destOrd="0" presId="urn:microsoft.com/office/officeart/2005/8/layout/chevron2"/>
    <dgm:cxn modelId="{8A1865FA-7C80-4070-A426-DC041987186E}" type="presParOf" srcId="{1F3EFE65-892C-4276-91C6-8220769C7352}" destId="{4256B587-10C4-40B8-B35E-9D3A58162366}" srcOrd="2" destOrd="0" presId="urn:microsoft.com/office/officeart/2005/8/layout/chevron2"/>
    <dgm:cxn modelId="{E46F2559-1C35-488C-BFAF-2AC232E60D1D}" type="presParOf" srcId="{4256B587-10C4-40B8-B35E-9D3A58162366}" destId="{EDD9B933-0C2C-4A25-8891-A2A70E36FB23}" srcOrd="0" destOrd="0" presId="urn:microsoft.com/office/officeart/2005/8/layout/chevron2"/>
    <dgm:cxn modelId="{9E8BB406-B5A6-4740-A982-B8C450739A2F}" type="presParOf" srcId="{4256B587-10C4-40B8-B35E-9D3A58162366}" destId="{9C1417A7-2C19-4978-B9D8-995D3F532DDC}" srcOrd="1" destOrd="0" presId="urn:microsoft.com/office/officeart/2005/8/layout/chevron2"/>
    <dgm:cxn modelId="{C3A365AE-EF4A-4954-8855-34426DFB7B37}" type="presParOf" srcId="{1F3EFE65-892C-4276-91C6-8220769C7352}" destId="{734D688C-C21D-4672-ACF6-0E4679867AE0}" srcOrd="3" destOrd="0" presId="urn:microsoft.com/office/officeart/2005/8/layout/chevron2"/>
    <dgm:cxn modelId="{5024A271-307D-4ABD-B5A1-A9C88F5EA180}" type="presParOf" srcId="{1F3EFE65-892C-4276-91C6-8220769C7352}" destId="{2E15772C-47B6-4427-B57A-ED18D55977D1}" srcOrd="4" destOrd="0" presId="urn:microsoft.com/office/officeart/2005/8/layout/chevron2"/>
    <dgm:cxn modelId="{40E28048-F1F7-461B-9D1E-AF0E93070FE2}" type="presParOf" srcId="{2E15772C-47B6-4427-B57A-ED18D55977D1}" destId="{468B53DB-FF5B-4685-AA65-4E1022DE36EA}" srcOrd="0" destOrd="0" presId="urn:microsoft.com/office/officeart/2005/8/layout/chevron2"/>
    <dgm:cxn modelId="{0ACAB27E-BD5B-49EE-8B74-59C7BA63386A}" type="presParOf" srcId="{2E15772C-47B6-4427-B57A-ED18D55977D1}" destId="{4A8B6A67-FFFC-4F75-A771-3790B16BCD2B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EF7CF8-9554-4F57-8E78-B797A1D2467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DAF911-60A2-4D99-86A1-80DC851F1BF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b="1" baseline="0" dirty="0" smtClean="0"/>
            <a:t>10</a:t>
          </a:r>
          <a:endParaRPr lang="en-US" sz="1800" b="1" baseline="0" dirty="0"/>
        </a:p>
      </dgm:t>
    </dgm:pt>
    <dgm:pt modelId="{AF9D6638-95C6-41A5-8208-6942CB933A72}" type="parTrans" cxnId="{E791953C-338E-488A-B2C3-A5100EFFC964}">
      <dgm:prSet/>
      <dgm:spPr/>
      <dgm:t>
        <a:bodyPr/>
        <a:lstStyle/>
        <a:p>
          <a:endParaRPr lang="en-US"/>
        </a:p>
      </dgm:t>
    </dgm:pt>
    <dgm:pt modelId="{FAB6FED2-E098-4032-93B5-E97E6231BCC9}" type="sibTrans" cxnId="{E791953C-338E-488A-B2C3-A5100EFFC964}">
      <dgm:prSet/>
      <dgm:spPr/>
      <dgm:t>
        <a:bodyPr/>
        <a:lstStyle/>
        <a:p>
          <a:endParaRPr lang="en-US"/>
        </a:p>
      </dgm:t>
    </dgm:pt>
    <dgm:pt modelId="{B0B7B4F7-D0B0-4817-80A3-9AB2ECD11DA0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  <a:cs typeface="Arial" pitchFamily="34" charset="0"/>
            </a:rPr>
            <a:t>Maintenance</a:t>
          </a:r>
          <a:endParaRPr lang="en-US" sz="2400" dirty="0">
            <a:latin typeface="Comic Sans MS" pitchFamily="66" charset="0"/>
            <a:cs typeface="Arial" pitchFamily="34" charset="0"/>
          </a:endParaRPr>
        </a:p>
      </dgm:t>
    </dgm:pt>
    <dgm:pt modelId="{F25C5BBA-BCAB-4C5B-8195-4F28A8A3A9AE}" type="parTrans" cxnId="{B473BAF0-7F97-4BAE-A28B-851E23DC3182}">
      <dgm:prSet/>
      <dgm:spPr/>
      <dgm:t>
        <a:bodyPr/>
        <a:lstStyle/>
        <a:p>
          <a:endParaRPr lang="en-US"/>
        </a:p>
      </dgm:t>
    </dgm:pt>
    <dgm:pt modelId="{50A2F83B-F903-4792-977C-965841D2A273}" type="sibTrans" cxnId="{B473BAF0-7F97-4BAE-A28B-851E23DC3182}">
      <dgm:prSet/>
      <dgm:spPr/>
      <dgm:t>
        <a:bodyPr/>
        <a:lstStyle/>
        <a:p>
          <a:endParaRPr lang="en-US"/>
        </a:p>
      </dgm:t>
    </dgm:pt>
    <dgm:pt modelId="{1F3EFE65-892C-4276-91C6-8220769C7352}" type="pres">
      <dgm:prSet presAssocID="{05EF7CF8-9554-4F57-8E78-B797A1D2467F}" presName="linearFlow" presStyleCnt="0">
        <dgm:presLayoutVars>
          <dgm:dir/>
          <dgm:animLvl val="lvl"/>
          <dgm:resizeHandles val="exact"/>
        </dgm:presLayoutVars>
      </dgm:prSet>
      <dgm:spPr/>
    </dgm:pt>
    <dgm:pt modelId="{4982343A-4B9D-4D19-BFFD-D4CA490D2AAA}" type="pres">
      <dgm:prSet presAssocID="{6CDAF911-60A2-4D99-86A1-80DC851F1BFE}" presName="composite" presStyleCnt="0"/>
      <dgm:spPr/>
    </dgm:pt>
    <dgm:pt modelId="{AE7C2F92-7C5A-4A79-BA1B-A26911450277}" type="pres">
      <dgm:prSet presAssocID="{6CDAF911-60A2-4D99-86A1-80DC851F1BFE}" presName="parentText" presStyleLbl="alignNode1" presStyleIdx="0" presStyleCnt="1" custLinFactNeighborX="-29762" custLinFactNeighborY="-20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D385A-CA50-48FE-808D-118FB1B65388}" type="pres">
      <dgm:prSet presAssocID="{6CDAF911-60A2-4D99-86A1-80DC851F1BFE}" presName="descendantText" presStyleLbl="alignAcc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3BAF0-7F97-4BAE-A28B-851E23DC3182}" srcId="{6CDAF911-60A2-4D99-86A1-80DC851F1BFE}" destId="{B0B7B4F7-D0B0-4817-80A3-9AB2ECD11DA0}" srcOrd="0" destOrd="0" parTransId="{F25C5BBA-BCAB-4C5B-8195-4F28A8A3A9AE}" sibTransId="{50A2F83B-F903-4792-977C-965841D2A273}"/>
    <dgm:cxn modelId="{77C5FB67-B62D-48AE-B7A0-91F92C016BA3}" type="presOf" srcId="{B0B7B4F7-D0B0-4817-80A3-9AB2ECD11DA0}" destId="{1A3D385A-CA50-48FE-808D-118FB1B65388}" srcOrd="0" destOrd="0" presId="urn:microsoft.com/office/officeart/2005/8/layout/chevron2"/>
    <dgm:cxn modelId="{88C98C3B-9CB8-4CC9-A9B5-75F63CA702BA}" type="presOf" srcId="{05EF7CF8-9554-4F57-8E78-B797A1D2467F}" destId="{1F3EFE65-892C-4276-91C6-8220769C7352}" srcOrd="0" destOrd="0" presId="urn:microsoft.com/office/officeart/2005/8/layout/chevron2"/>
    <dgm:cxn modelId="{B07D4366-E73F-49F2-9F71-4C69430133C2}" type="presOf" srcId="{6CDAF911-60A2-4D99-86A1-80DC851F1BFE}" destId="{AE7C2F92-7C5A-4A79-BA1B-A26911450277}" srcOrd="0" destOrd="0" presId="urn:microsoft.com/office/officeart/2005/8/layout/chevron2"/>
    <dgm:cxn modelId="{E791953C-338E-488A-B2C3-A5100EFFC964}" srcId="{05EF7CF8-9554-4F57-8E78-B797A1D2467F}" destId="{6CDAF911-60A2-4D99-86A1-80DC851F1BFE}" srcOrd="0" destOrd="0" parTransId="{AF9D6638-95C6-41A5-8208-6942CB933A72}" sibTransId="{FAB6FED2-E098-4032-93B5-E97E6231BCC9}"/>
    <dgm:cxn modelId="{94D415B6-1165-45F5-B355-73C545476CAE}" type="presParOf" srcId="{1F3EFE65-892C-4276-91C6-8220769C7352}" destId="{4982343A-4B9D-4D19-BFFD-D4CA490D2AAA}" srcOrd="0" destOrd="0" presId="urn:microsoft.com/office/officeart/2005/8/layout/chevron2"/>
    <dgm:cxn modelId="{89C519D8-4D98-4039-B43E-E565F4CBE7A2}" type="presParOf" srcId="{4982343A-4B9D-4D19-BFFD-D4CA490D2AAA}" destId="{AE7C2F92-7C5A-4A79-BA1B-A26911450277}" srcOrd="0" destOrd="0" presId="urn:microsoft.com/office/officeart/2005/8/layout/chevron2"/>
    <dgm:cxn modelId="{A2413376-D0B4-4D48-A21B-1F0F60761930}" type="presParOf" srcId="{4982343A-4B9D-4D19-BFFD-D4CA490D2AAA}" destId="{1A3D385A-CA50-48FE-808D-118FB1B65388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D55CEA-62DD-42A1-A1F8-E154654C5165}" type="datetimeFigureOut">
              <a:rPr lang="en-US" smtClean="0"/>
              <a:pPr/>
              <a:t>13-Oct-05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A133D47-DF7F-4E92-94E5-6AC089E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6934200" cy="3962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Overview of BDD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Steps to consider BDD framework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Walk-Through of POC scenario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Queries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3962400" cy="19049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676400"/>
            <a:ext cx="523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Proof of Concept Walkthrough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2286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Subhash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Overview of BDD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BDD stands for Behavior Driven Development</a:t>
            </a:r>
          </a:p>
          <a:p>
            <a:r>
              <a:rPr lang="en-US" dirty="0" smtClean="0"/>
              <a:t>BDD tells the behavior of the application</a:t>
            </a:r>
          </a:p>
          <a:p>
            <a:r>
              <a:rPr lang="en-US" dirty="0" smtClean="0"/>
              <a:t>Extension of TDD</a:t>
            </a:r>
          </a:p>
          <a:p>
            <a:r>
              <a:rPr lang="en-US" dirty="0" smtClean="0"/>
              <a:t>Deliver the product with higher quality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Steps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to consider BDD Framework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838200"/>
          <a:ext cx="777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914400" y="2430192"/>
          <a:ext cx="777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914400" y="4050320"/>
          <a:ext cx="777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900332" y="5645832"/>
          <a:ext cx="7772400" cy="82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Walk-Through of POC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considered one scenario to chec</a:t>
            </a:r>
            <a:r>
              <a:rPr lang="en-US" dirty="0" smtClean="0"/>
              <a:t>k the application is compatibility with the BDD framework.</a:t>
            </a:r>
            <a:endParaRPr lang="en-US" dirty="0" smtClean="0"/>
          </a:p>
          <a:p>
            <a:r>
              <a:rPr lang="en-US" dirty="0" smtClean="0"/>
              <a:t>With Cucumber, we maintain the feature file with different scenarios corresponding to that feature.</a:t>
            </a:r>
            <a:endParaRPr lang="en-US" dirty="0" smtClean="0"/>
          </a:p>
          <a:p>
            <a:r>
              <a:rPr lang="en-US" dirty="0" smtClean="0"/>
              <a:t>Defined the step definitions for the corresponding scenarios.</a:t>
            </a:r>
          </a:p>
          <a:p>
            <a:r>
              <a:rPr lang="en-US" dirty="0" smtClean="0"/>
              <a:t>Executed the scenarios.</a:t>
            </a:r>
          </a:p>
          <a:p>
            <a:r>
              <a:rPr lang="en-US" dirty="0" smtClean="0"/>
              <a:t>Using Runner class, we </a:t>
            </a:r>
            <a:r>
              <a:rPr lang="en-US" dirty="0" smtClean="0"/>
              <a:t>provide </a:t>
            </a:r>
            <a:r>
              <a:rPr lang="en-US" dirty="0" smtClean="0"/>
              <a:t>results in HTML or JSON format.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ee-question-mark-powerpoi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685800"/>
            <a:ext cx="7239000" cy="5486400"/>
          </a:xfrm>
        </p:spPr>
      </p:pic>
    </p:spTree>
  </p:cSld>
  <p:clrMapOvr>
    <a:masterClrMapping/>
  </p:clrMapOvr>
  <p:transition>
    <p:cover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6803326</TotalTime>
  <Words>150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Agenda</vt:lpstr>
      <vt:lpstr>Overview of BDD</vt:lpstr>
      <vt:lpstr>  Steps to consider BDD Framework</vt:lpstr>
      <vt:lpstr>Walk-Through of POC scenario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tm</dc:creator>
  <cp:lastModifiedBy>tm</cp:lastModifiedBy>
  <cp:revision>27</cp:revision>
  <dcterms:created xsi:type="dcterms:W3CDTF">2018-04-16T03:24:01Z</dcterms:created>
  <dcterms:modified xsi:type="dcterms:W3CDTF">2018-09-19T06:01:52Z</dcterms:modified>
</cp:coreProperties>
</file>