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D55CEA-62DD-42A1-A1F8-E154654C5165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A133D47-DF7F-4E92-94E5-6AC089EE08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6934200" cy="3962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Automation Task for Sprint 39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Scenarios Overview with manual Test cases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# test cases Automated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Demo for automation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Queries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Discussion on action items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3962400" cy="19049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700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Automation Test Execution Walkthrough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2286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By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Mounica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39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 Tickets Available: 20</a:t>
            </a:r>
          </a:p>
          <a:p>
            <a:r>
              <a:rPr lang="en-US" dirty="0" smtClean="0"/>
              <a:t># Tickets mapped for Automation:3</a:t>
            </a:r>
          </a:p>
          <a:p>
            <a:r>
              <a:rPr lang="en-US" dirty="0" smtClean="0"/>
              <a:t>#Test cases Developed:3</a:t>
            </a:r>
          </a:p>
          <a:p>
            <a:r>
              <a:rPr lang="en-US" dirty="0" smtClean="0"/>
              <a:t># Test cases Automated:3</a:t>
            </a:r>
          </a:p>
          <a:p>
            <a:r>
              <a:rPr lang="en-US" dirty="0" smtClean="0"/>
              <a:t># Tickets in progressing :NA</a:t>
            </a:r>
          </a:p>
          <a:p>
            <a:r>
              <a:rPr lang="en-US" dirty="0" smtClean="0"/>
              <a:t># Tickets in To Do :NA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Verify </a:t>
            </a:r>
            <a:r>
              <a:rPr lang="en-US" b="1" dirty="0" err="1" smtClean="0"/>
              <a:t>ChangePassword</a:t>
            </a:r>
            <a:r>
              <a:rPr lang="en-US" dirty="0" smtClean="0"/>
              <a:t> </a:t>
            </a:r>
            <a:r>
              <a:rPr lang="en-US" dirty="0" smtClean="0"/>
              <a:t>Link field under </a:t>
            </a:r>
            <a:r>
              <a:rPr lang="en-US" b="1" dirty="0" smtClean="0"/>
              <a:t>Admin</a:t>
            </a:r>
            <a:r>
              <a:rPr lang="en-US" dirty="0" smtClean="0"/>
              <a:t>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To Verify </a:t>
            </a:r>
            <a:r>
              <a:rPr lang="en-US" b="1" dirty="0" err="1" smtClean="0"/>
              <a:t>ChangePassword</a:t>
            </a:r>
            <a:r>
              <a:rPr lang="en-US" dirty="0" smtClean="0"/>
              <a:t> link </a:t>
            </a:r>
            <a:r>
              <a:rPr lang="en-US" dirty="0" err="1" smtClean="0"/>
              <a:t>naviagtion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To Verify the following </a:t>
            </a:r>
            <a:r>
              <a:rPr lang="en-US" dirty="0" err="1" smtClean="0"/>
              <a:t>filelds</a:t>
            </a:r>
            <a:r>
              <a:rPr lang="en-US" dirty="0" smtClean="0"/>
              <a:t> are getting </a:t>
            </a:r>
            <a:r>
              <a:rPr lang="en-US" dirty="0" err="1" smtClean="0"/>
              <a:t>dispalyed</a:t>
            </a:r>
            <a:r>
              <a:rPr lang="en-US" dirty="0" smtClean="0"/>
              <a:t>  under </a:t>
            </a:r>
            <a:r>
              <a:rPr lang="en-US" b="1" dirty="0" err="1" smtClean="0"/>
              <a:t>ChangePassword</a:t>
            </a:r>
            <a:r>
              <a:rPr lang="en-US" dirty="0" smtClean="0"/>
              <a:t> Screen/page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1.Enter Old Password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2.Enter new password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3.Enter password again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</TotalTime>
  <Words>93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Agenda</vt:lpstr>
      <vt:lpstr>Sprint 39 Activities</vt:lpstr>
      <vt:lpstr>Scenario Overview</vt:lpstr>
      <vt:lpstr>Queries</vt:lpstr>
      <vt:lpstr>Action Items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tm</dc:creator>
  <cp:lastModifiedBy>tm</cp:lastModifiedBy>
  <cp:revision>10</cp:revision>
  <dcterms:created xsi:type="dcterms:W3CDTF">2018-04-16T03:24:01Z</dcterms:created>
  <dcterms:modified xsi:type="dcterms:W3CDTF">2018-04-16T05:01:40Z</dcterms:modified>
</cp:coreProperties>
</file>