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313509"/>
            <a:ext cx="7766936" cy="3122022"/>
          </a:xfrm>
        </p:spPr>
        <p:txBody>
          <a:bodyPr/>
          <a:lstStyle/>
          <a:p>
            <a:r>
              <a:rPr lang="en-US" dirty="0" smtClean="0"/>
              <a:t>Aws-</a:t>
            </a:r>
            <a:r>
              <a:rPr lang="en-US" dirty="0" err="1" smtClean="0"/>
              <a:t>Cloudwatch</a:t>
            </a:r>
            <a:r>
              <a:rPr lang="en-US" dirty="0" smtClean="0"/>
              <a:t>-Rum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807167"/>
          </a:xfrm>
        </p:spPr>
        <p:txBody>
          <a:bodyPr/>
          <a:lstStyle/>
          <a:p>
            <a:r>
              <a:rPr lang="en-US" sz="2800" dirty="0" smtClean="0"/>
              <a:t>Demo by </a:t>
            </a:r>
          </a:p>
          <a:p>
            <a:r>
              <a:rPr lang="en-US" sz="2800" dirty="0" err="1" smtClean="0"/>
              <a:t>Bala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408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what is rum</a:t>
            </a:r>
          </a:p>
          <a:p>
            <a:r>
              <a:rPr lang="en-US" dirty="0"/>
              <a:t>2.why we used rum</a:t>
            </a:r>
          </a:p>
          <a:p>
            <a:r>
              <a:rPr lang="en-US" dirty="0"/>
              <a:t>3.benfits </a:t>
            </a:r>
          </a:p>
          <a:p>
            <a:r>
              <a:rPr lang="en-US" dirty="0"/>
              <a:t>4.how to configure rum</a:t>
            </a:r>
          </a:p>
          <a:p>
            <a:r>
              <a:rPr lang="en-US" dirty="0"/>
              <a:t>5. pricing details of rum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web applications with the goal of understanding performance and providing an optimal experience for your users</a:t>
            </a:r>
            <a:r>
              <a:rPr lang="en-US" dirty="0" smtClean="0"/>
              <a:t>.</a:t>
            </a:r>
          </a:p>
          <a:p>
            <a:r>
              <a:rPr lang="en-US" dirty="0"/>
              <a:t>Because of the number of variables involved</a:t>
            </a:r>
            <a:r>
              <a:rPr lang="en-US" dirty="0" smtClean="0"/>
              <a:t>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smtClean="0"/>
              <a:t>     1.browser type,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2.browser </a:t>
            </a:r>
            <a:r>
              <a:rPr lang="en-US" dirty="0"/>
              <a:t>configuration,</a:t>
            </a:r>
          </a:p>
          <a:p>
            <a:pPr marL="0" indent="0">
              <a:buNone/>
            </a:pPr>
            <a:r>
              <a:rPr lang="en-US" dirty="0" smtClean="0"/>
              <a:t>     3.user </a:t>
            </a:r>
            <a:r>
              <a:rPr lang="en-US" dirty="0"/>
              <a:t>location,</a:t>
            </a:r>
          </a:p>
          <a:p>
            <a:pPr marL="0" indent="0">
              <a:buNone/>
            </a:pPr>
            <a:r>
              <a:rPr lang="en-US" dirty="0" smtClean="0"/>
              <a:t>    4.connectivity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9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Benfits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2229"/>
            <a:ext cx="8596668" cy="4539133"/>
          </a:xfrm>
        </p:spPr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CloudWatch</a:t>
            </a:r>
            <a:r>
              <a:rPr lang="en-US" dirty="0"/>
              <a:t> RUM will help you to collect the metrics that give you the insights that will help you to </a:t>
            </a:r>
            <a:r>
              <a:rPr lang="en-US" dirty="0" smtClean="0"/>
              <a:t>identity, understand</a:t>
            </a:r>
            <a:r>
              <a:rPr lang="en-US" dirty="0"/>
              <a:t>, and improve this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You simply register your application, add a snippet of JavaScript to the </a:t>
            </a:r>
            <a:r>
              <a:rPr lang="en-US" dirty="0" smtClean="0"/>
              <a:t>header of </a:t>
            </a:r>
            <a:r>
              <a:rPr lang="en-US" dirty="0"/>
              <a:t>each page, and deploy. The snippet runs when your users step through each page of your application, and sends </a:t>
            </a:r>
            <a:r>
              <a:rPr lang="en-US" dirty="0" smtClean="0"/>
              <a:t>the data </a:t>
            </a:r>
            <a:r>
              <a:rPr lang="en-US" dirty="0"/>
              <a:t>to RUM for consolidation and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2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&amp; billing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CloudWatch</a:t>
            </a:r>
            <a:r>
              <a:rPr lang="en-US" dirty="0"/>
              <a:t> RUM is available now and you can start using it today in ten AWS Regions: US East (N. Virginia</a:t>
            </a:r>
            <a:r>
              <a:rPr lang="en-US" dirty="0" smtClean="0"/>
              <a:t>), </a:t>
            </a:r>
            <a:r>
              <a:rPr lang="en-US" dirty="0"/>
              <a:t>US East (Ohio), US West (Oregon), Europe (Ireland), Europe (London), Europe (Frankfurt), Europe (Stockholm), Asia Pacific (Sydney), Asia Pacific (Tokyo), and Asia Pacific (Singapore).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pay $1 for every 100K events that are collected.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8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445" y="2969573"/>
            <a:ext cx="12640785" cy="44433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628619" y="1323201"/>
            <a:ext cx="179274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sng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mazonEmberBold"/>
              </a:rPr>
              <a:t>CloudWatch</a:t>
            </a:r>
            <a:r>
              <a:rPr kumimoji="0" lang="en-US" altLang="en-US" sz="1000" b="0" i="0" u="sng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Bold"/>
              </a:rPr>
              <a:t> RUM in Action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To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getstarted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, I open the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CloudWatch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 Console and navigate to RUM. Then I click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Bold"/>
              </a:rPr>
              <a:t>Add app monitor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  </a:t>
            </a:r>
            <a:endParaRPr kumimoji="0" lang="en-US" altLang="en-US" sz="36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mazonEmber"/>
            </a:endParaRPr>
          </a:p>
        </p:txBody>
      </p:sp>
      <p:pic>
        <p:nvPicPr>
          <p:cNvPr id="1026" name="Picture 2" descr="https://d2908q01vomqb2.cloudfront.net/da4b9237bacccdf19c0760cab7aec4a8359010b0/2021/11/25/rum_splash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248" y="238123"/>
            <a:ext cx="12605248" cy="717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3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322" y="2330406"/>
            <a:ext cx="14005098" cy="50369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96987" y="198362"/>
            <a:ext cx="198623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I give my monitor a name and specify the domain that hosts my application: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  </a:t>
            </a:r>
            <a:endParaRPr kumimoji="0" lang="en-US" altLang="en-US" sz="324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mazonEmber"/>
            </a:endParaRPr>
          </a:p>
        </p:txBody>
      </p:sp>
      <p:pic>
        <p:nvPicPr>
          <p:cNvPr id="3074" name="Picture 2" descr="https://d2908q01vomqb2.cloudfront.net/da4b9237bacccdf19c0760cab7aec4a8359010b0/2021/11/25/rum_mon_step1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13" y="169817"/>
            <a:ext cx="12413978" cy="668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5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309" y="2442977"/>
            <a:ext cx="16906150" cy="38807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21975" y="310933"/>
            <a:ext cx="23976706" cy="40011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The console then shows me the JavaScript code snippet that I need to insert into the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C0392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 element of my application: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  </a:t>
            </a:r>
            <a:endParaRPr kumimoji="0" lang="en-US" altLang="en-US" sz="439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mazonEmber"/>
            </a:endParaRPr>
          </a:p>
        </p:txBody>
      </p:sp>
      <p:pic>
        <p:nvPicPr>
          <p:cNvPr id="5122" name="Picture 2" descr="https://d2908q01vomqb2.cloudfront.net/da4b9237bacccdf19c0760cab7aec4a8359010b0/2021/11/25/rum_cod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99" y="282388"/>
            <a:ext cx="14985441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4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903213" cy="51974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8545"/>
            <a:ext cx="154631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I can also see all of this information on a page-by-page basis: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mazonEmber"/>
              </a:rPr>
              <a:t>  </a:t>
            </a:r>
            <a:endParaRPr kumimoji="0" lang="en-US" altLang="en-US" sz="307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AmazonEmber"/>
            </a:endParaRPr>
          </a:p>
        </p:txBody>
      </p:sp>
      <p:pic>
        <p:nvPicPr>
          <p:cNvPr id="4098" name="Picture 2" descr="https://d2908q01vomqb2.cloudfront.net/da4b9237bacccdf19c0760cab7aec4a8359010b0/2021/11/18/rum_perf_pag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" y="-1"/>
            <a:ext cx="10872561" cy="653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8431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1431</TotalTime>
  <Words>312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AmazonEmber</vt:lpstr>
      <vt:lpstr>AmazonEmberBold</vt:lpstr>
      <vt:lpstr>Arial</vt:lpstr>
      <vt:lpstr>Consolas</vt:lpstr>
      <vt:lpstr>Trebuchet MS</vt:lpstr>
      <vt:lpstr>Wingdings 3</vt:lpstr>
      <vt:lpstr>Facet</vt:lpstr>
      <vt:lpstr>Aws-Cloudwatch-Rum</vt:lpstr>
      <vt:lpstr>Agenda</vt:lpstr>
      <vt:lpstr>What is Rum</vt:lpstr>
      <vt:lpstr>Benfits :</vt:lpstr>
      <vt:lpstr>Available &amp; billing</vt:lpstr>
      <vt:lpstr>PowerPoint Presentation</vt:lpstr>
      <vt:lpstr>PowerPoint Presentation</vt:lpstr>
      <vt:lpstr>PowerPoint Presentation</vt:lpstr>
      <vt:lpstr>PowerPoint Presentation</vt:lpstr>
    </vt:vector>
  </TitlesOfParts>
  <Company>Cybage Software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Aws-Cloudwatch-rum</dc:title>
  <dc:creator>Balasubrahmanyam Battula</dc:creator>
  <cp:lastModifiedBy>Balasubrahmanyam Battula</cp:lastModifiedBy>
  <cp:revision>5</cp:revision>
  <dcterms:created xsi:type="dcterms:W3CDTF">2022-01-10T03:42:48Z</dcterms:created>
  <dcterms:modified xsi:type="dcterms:W3CDTF">2022-01-11T03:34:46Z</dcterms:modified>
</cp:coreProperties>
</file>