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55" r:id="rId6"/>
    <p:sldId id="455" r:id="rId7"/>
    <p:sldId id="456" r:id="rId8"/>
    <p:sldId id="460" r:id="rId9"/>
    <p:sldId id="461" r:id="rId10"/>
    <p:sldId id="462" r:id="rId11"/>
    <p:sldId id="467" r:id="rId12"/>
    <p:sldId id="503" r:id="rId13"/>
    <p:sldId id="501" r:id="rId14"/>
    <p:sldId id="499" r:id="rId15"/>
    <p:sldId id="469" r:id="rId16"/>
    <p:sldId id="470" r:id="rId17"/>
    <p:sldId id="468" r:id="rId18"/>
    <p:sldId id="457" r:id="rId19"/>
    <p:sldId id="458" r:id="rId20"/>
    <p:sldId id="463" r:id="rId21"/>
    <p:sldId id="464" r:id="rId22"/>
    <p:sldId id="465" r:id="rId23"/>
    <p:sldId id="488" r:id="rId24"/>
    <p:sldId id="489" r:id="rId25"/>
    <p:sldId id="473" r:id="rId26"/>
    <p:sldId id="476" r:id="rId27"/>
    <p:sldId id="498" r:id="rId28"/>
    <p:sldId id="477" r:id="rId29"/>
    <p:sldId id="492" r:id="rId30"/>
    <p:sldId id="493" r:id="rId31"/>
    <p:sldId id="509" r:id="rId32"/>
    <p:sldId id="510" r:id="rId33"/>
    <p:sldId id="511" r:id="rId34"/>
    <p:sldId id="485" r:id="rId35"/>
    <p:sldId id="486" r:id="rId36"/>
    <p:sldId id="496" r:id="rId37"/>
    <p:sldId id="4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bramanyam.vemala@capgemini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27.0.0.1:8080/messag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080/messag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:9091/messag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127.0.0.1:9091/messag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localhost:8080/messag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whitepapers/DevOps/Jenkins_on_AWS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65" y="596348"/>
            <a:ext cx="10292316" cy="168118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A Java </a:t>
            </a:r>
            <a:r>
              <a:rPr lang="en-US" sz="4000" b="1" dirty="0" err="1" smtClean="0">
                <a:solidFill>
                  <a:srgbClr val="C00000"/>
                </a:solidFill>
              </a:rPr>
              <a:t>Microservices</a:t>
            </a:r>
            <a:r>
              <a:rPr lang="en-US" sz="4000" b="1" dirty="0" smtClean="0">
                <a:solidFill>
                  <a:srgbClr val="C00000"/>
                </a:solidFill>
              </a:rPr>
              <a:t> project using Spring Boot deployment on </a:t>
            </a:r>
            <a:r>
              <a:rPr lang="en-US" sz="4000" b="1" dirty="0" err="1" smtClean="0">
                <a:solidFill>
                  <a:srgbClr val="C00000"/>
                </a:solidFill>
              </a:rPr>
              <a:t>Docker</a:t>
            </a:r>
            <a:r>
              <a:rPr lang="en-US" sz="4000" b="1" dirty="0" smtClean="0">
                <a:solidFill>
                  <a:srgbClr val="C00000"/>
                </a:solidFill>
              </a:rPr>
              <a:t> – Hands-on guide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91" y="2455333"/>
            <a:ext cx="8968409" cy="1989667"/>
          </a:xfrm>
        </p:spPr>
        <p:txBody>
          <a:bodyPr/>
          <a:lstStyle/>
          <a:p>
            <a:pPr algn="l"/>
            <a:r>
              <a:rPr lang="en-US" dirty="0" smtClean="0"/>
              <a:t>Mr. Subramanyam Tirumani Vemala</a:t>
            </a:r>
          </a:p>
          <a:p>
            <a:pPr algn="l"/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ubramanyam.vemala@capgemini.com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 descr="https://images.youracclaim.com/size/220x220/images/b158bae7-462e-4c2c-92e6-d7a0b4cdb6c6/AWS-SolArchitect-Profession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91" y="336444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images.youracclaim.com/size/220x220/images/6774b3bf-7a82-4d40-a2d1-86b412635bae/AWS-SolArchitect-Associat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30" y="3364441"/>
            <a:ext cx="94615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images.youracclaim.com/size/220x220/images/536167dd-c888-44b8-8aad-b7577a8862f3/AWS-DevOpsEngineer-Professional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80" y="335809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4.jpg@01D677AF.8660C7C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30" y="3358091"/>
            <a:ext cx="9144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8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Give the jar name in the pom.xml: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202" y="1825625"/>
            <a:ext cx="9033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Controller with </a:t>
            </a:r>
            <a:r>
              <a:rPr lang="en-US" dirty="0" err="1">
                <a:solidFill>
                  <a:srgbClr val="FF0000"/>
                </a:solidFill>
              </a:rPr>
              <a:t>GetMapping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RestController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043" y="1825625"/>
            <a:ext cx="9567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62" y="1825625"/>
            <a:ext cx="10459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9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JRE System Library: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830" y="1825625"/>
            <a:ext cx="9228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Maven Dependencies: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387" y="1825625"/>
            <a:ext cx="9161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4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 as a Spring Boot App: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979" y="1825625"/>
            <a:ext cx="86460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9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Tomcat started successfully and message can be seen on Console: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17" y="1825625"/>
            <a:ext cx="101657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1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 as Maven Install to create jar: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323" y="1825625"/>
            <a:ext cx="90613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Jar is created in the Target folder: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16" y="1825625"/>
            <a:ext cx="9447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http://localhost:8080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037" y="2339181"/>
            <a:ext cx="8543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Detailed Steps: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This document contains the detailed steps with screenshots, to setup a Java </a:t>
            </a:r>
            <a:r>
              <a:rPr lang="en-US" sz="1200" dirty="0" err="1">
                <a:solidFill>
                  <a:srgbClr val="0070C0"/>
                </a:solidFill>
              </a:rPr>
              <a:t>M</a:t>
            </a:r>
            <a:r>
              <a:rPr lang="en-US" sz="1200" dirty="0" err="1" smtClean="0">
                <a:solidFill>
                  <a:srgbClr val="0070C0"/>
                </a:solidFill>
              </a:rPr>
              <a:t>icroservices</a:t>
            </a:r>
            <a:r>
              <a:rPr lang="en-US" sz="1200" dirty="0" smtClean="0">
                <a:solidFill>
                  <a:srgbClr val="0070C0"/>
                </a:solidFill>
              </a:rPr>
              <a:t> project using Spring Boot, generate jar and deploy it on </a:t>
            </a:r>
            <a:r>
              <a:rPr lang="en-US" sz="1200" dirty="0" err="1" smtClean="0">
                <a:solidFill>
                  <a:srgbClr val="0070C0"/>
                </a:solidFill>
              </a:rPr>
              <a:t>Docker</a:t>
            </a:r>
            <a:r>
              <a:rPr lang="en-US" sz="1200" dirty="0" smtClean="0">
                <a:solidFill>
                  <a:srgbClr val="0070C0"/>
                </a:solidFill>
              </a:rPr>
              <a:t>:</a:t>
            </a: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u="sng" dirty="0" smtClean="0">
                <a:solidFill>
                  <a:srgbClr val="0070C0"/>
                </a:solidFill>
              </a:rPr>
              <a:t>Target Audience: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All, with knowledge of Java or coding and Containerization.</a:t>
            </a:r>
          </a:p>
          <a:p>
            <a:pPr marL="0" indent="0">
              <a:buNone/>
            </a:pPr>
            <a:r>
              <a:rPr lang="en-US" sz="1200" b="1" u="sng" dirty="0" smtClean="0">
                <a:solidFill>
                  <a:srgbClr val="0070C0"/>
                </a:solidFill>
              </a:rPr>
              <a:t>Artifacts needed: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JDK11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Eclipse – IDE</a:t>
            </a:r>
          </a:p>
          <a:p>
            <a:pPr marL="514350" indent="-514350">
              <a:buAutoNum type="arabicPeriod"/>
            </a:pPr>
            <a:r>
              <a:rPr lang="en-US" sz="1200" dirty="0" err="1" smtClean="0">
                <a:solidFill>
                  <a:srgbClr val="0070C0"/>
                </a:solidFill>
              </a:rPr>
              <a:t>Docker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Internet</a:t>
            </a: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u="sng" dirty="0" smtClean="0">
                <a:solidFill>
                  <a:srgbClr val="0070C0"/>
                </a:solidFill>
              </a:rPr>
              <a:t>Implementation Steps:</a:t>
            </a:r>
            <a:endParaRPr lang="en-US" sz="1200" b="1" u="sng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Create a Spring Starter Project.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Add the necessary classes and dependencies in the pom.xml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Run as Spring Boot App on the Eclipse. Check for the output both on the Console and the Browser.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Create the jar in the target folder, through maven install.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Create </a:t>
            </a:r>
            <a:r>
              <a:rPr lang="en-US" sz="1200" dirty="0" err="1" smtClean="0">
                <a:solidFill>
                  <a:srgbClr val="0070C0"/>
                </a:solidFill>
              </a:rPr>
              <a:t>Dockerfile</a:t>
            </a:r>
            <a:r>
              <a:rPr lang="en-US" sz="1200" dirty="0" smtClean="0">
                <a:solidFill>
                  <a:srgbClr val="0070C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Use Build command to create the </a:t>
            </a:r>
            <a:r>
              <a:rPr lang="en-US" sz="1200" dirty="0" err="1" smtClean="0">
                <a:solidFill>
                  <a:srgbClr val="0070C0"/>
                </a:solidFill>
              </a:rPr>
              <a:t>Docker</a:t>
            </a:r>
            <a:r>
              <a:rPr lang="en-US" sz="1200" dirty="0" smtClean="0">
                <a:solidFill>
                  <a:srgbClr val="0070C0"/>
                </a:solidFill>
              </a:rPr>
              <a:t> image.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Run the command to deploy the </a:t>
            </a:r>
            <a:r>
              <a:rPr lang="en-US" sz="1200" dirty="0" err="1" smtClean="0">
                <a:solidFill>
                  <a:srgbClr val="0070C0"/>
                </a:solidFill>
              </a:rPr>
              <a:t>Docker</a:t>
            </a:r>
            <a:r>
              <a:rPr lang="en-US" sz="1200" dirty="0" smtClean="0">
                <a:solidFill>
                  <a:srgbClr val="0070C0"/>
                </a:solidFill>
              </a:rPr>
              <a:t> image.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Check the expected output on the 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Browser.</a:t>
            </a:r>
          </a:p>
        </p:txBody>
      </p:sp>
    </p:spTree>
    <p:extLst>
      <p:ext uri="{BB962C8B-B14F-4D97-AF65-F5344CB8AC3E}">
        <p14:creationId xmlns:p14="http://schemas.microsoft.com/office/powerpoint/2010/main" val="232389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http://127.0.0.1:8080/message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0300" y="3401219"/>
            <a:ext cx="7391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1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http://localhost:8080/message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5975" y="3124994"/>
            <a:ext cx="80200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Launch Power Shell – </a:t>
            </a:r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the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r>
              <a:rPr lang="en-US" dirty="0" smtClean="0">
                <a:solidFill>
                  <a:srgbClr val="FF0000"/>
                </a:solidFill>
              </a:rPr>
              <a:t> folder: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217" y="1825625"/>
            <a:ext cx="7223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Build the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image using the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r>
              <a:rPr lang="en-US" dirty="0" smtClean="0">
                <a:solidFill>
                  <a:srgbClr val="FF0000"/>
                </a:solidFill>
              </a:rPr>
              <a:t> using the command: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build –t &lt;jar name&gt; 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0641"/>
            <a:ext cx="10515600" cy="29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9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Image created: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578" y="1825625"/>
            <a:ext cx="8720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4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Run the </a:t>
            </a:r>
            <a:r>
              <a:rPr lang="en-US" sz="3200" dirty="0" err="1" smtClean="0">
                <a:solidFill>
                  <a:srgbClr val="FF0000"/>
                </a:solidFill>
              </a:rPr>
              <a:t>Docker</a:t>
            </a:r>
            <a:r>
              <a:rPr lang="en-US" sz="3200" dirty="0" smtClean="0">
                <a:solidFill>
                  <a:srgbClr val="FF0000"/>
                </a:solidFill>
              </a:rPr>
              <a:t> image using the command: </a:t>
            </a:r>
            <a:r>
              <a:rPr lang="en-US" sz="3200" dirty="0" err="1" smtClean="0">
                <a:solidFill>
                  <a:srgbClr val="FF0000"/>
                </a:solidFill>
              </a:rPr>
              <a:t>docker</a:t>
            </a:r>
            <a:r>
              <a:rPr lang="en-US" sz="3200" dirty="0" smtClean="0">
                <a:solidFill>
                  <a:srgbClr val="FF0000"/>
                </a:solidFill>
              </a:rPr>
              <a:t> run –p &lt;port number mapped to the exposed port&gt;:&lt;Exposed port&gt; &lt;jar name&gt;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8189"/>
            <a:ext cx="10515600" cy="29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http://localhost:9091/message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2791619"/>
            <a:ext cx="8077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6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http://127.0.0.1:9091/message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687" y="3372644"/>
            <a:ext cx="7286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9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Stop the application: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61" y="1825625"/>
            <a:ext cx="9237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93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Application is stopped: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616" y="1825625"/>
            <a:ext cx="8986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File – New – Spring Starter Project - Create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998" y="1825625"/>
            <a:ext cx="4956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hlinkClick r:id="rId2"/>
              </a:rPr>
              <a:t>Check for the output on the browser - Now </a:t>
            </a:r>
            <a:r>
              <a:rPr lang="en-US" sz="3200" dirty="0">
                <a:solidFill>
                  <a:srgbClr val="FF0000"/>
                </a:solidFill>
                <a:hlinkClick r:id="rId2"/>
              </a:rPr>
              <a:t>no </a:t>
            </a:r>
            <a:r>
              <a:rPr lang="en-US" sz="3200" dirty="0" smtClean="0">
                <a:solidFill>
                  <a:srgbClr val="FF0000"/>
                </a:solidFill>
                <a:hlinkClick r:id="rId2"/>
              </a:rPr>
              <a:t>output, </a:t>
            </a:r>
            <a:r>
              <a:rPr lang="en-US" sz="3200" dirty="0">
                <a:solidFill>
                  <a:srgbClr val="FF0000"/>
                </a:solidFill>
                <a:hlinkClick r:id="rId2"/>
              </a:rPr>
              <a:t>on the browser as the application is </a:t>
            </a:r>
            <a:r>
              <a:rPr lang="en-US" sz="3200" dirty="0" smtClean="0">
                <a:solidFill>
                  <a:srgbClr val="FF0000"/>
                </a:solidFill>
                <a:hlinkClick r:id="rId2"/>
              </a:rPr>
              <a:t>stopped:</a:t>
            </a:r>
            <a:br>
              <a:rPr lang="en-US" sz="3200" dirty="0" smtClean="0">
                <a:solidFill>
                  <a:srgbClr val="FF0000"/>
                </a:solidFill>
                <a:hlinkClick r:id="rId2"/>
              </a:rPr>
            </a:br>
            <a:r>
              <a:rPr lang="en-US" sz="3200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sz="3200" dirty="0">
                <a:solidFill>
                  <a:srgbClr val="FF0000"/>
                </a:solidFill>
                <a:hlinkClick r:id="rId2"/>
              </a:rPr>
              <a:t>://localhost:8080/message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6953" y="1825625"/>
            <a:ext cx="6498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35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Kill the tasks if the port has been used by other services - optional: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839244"/>
            <a:ext cx="8601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Kill the tasks if the port has been used by other services - </a:t>
            </a:r>
            <a:r>
              <a:rPr lang="en-US" dirty="0" smtClean="0">
                <a:solidFill>
                  <a:srgbClr val="FF0000"/>
                </a:solidFill>
              </a:rPr>
              <a:t>optional: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C:\Users\svemala&gt;netstat -</a:t>
            </a:r>
            <a:r>
              <a:rPr lang="en-US" dirty="0" err="1"/>
              <a:t>ano</a:t>
            </a:r>
            <a:r>
              <a:rPr lang="en-US" dirty="0"/>
              <a:t> | </a:t>
            </a:r>
            <a:r>
              <a:rPr lang="en-US" dirty="0" err="1"/>
              <a:t>findstr</a:t>
            </a:r>
            <a:r>
              <a:rPr lang="en-US" dirty="0"/>
              <a:t> :9080</a:t>
            </a:r>
          </a:p>
          <a:p>
            <a:pPr marL="0" indent="0">
              <a:buNone/>
            </a:pPr>
            <a:r>
              <a:rPr lang="en-US" dirty="0"/>
              <a:t>  TCP    0.0.0.0:9080           0.0.0.0:0              LISTENING       31576</a:t>
            </a:r>
          </a:p>
          <a:p>
            <a:pPr marL="0" indent="0">
              <a:buNone/>
            </a:pPr>
            <a:r>
              <a:rPr lang="en-US" dirty="0"/>
              <a:t>  TCP    [::]:9080              [::]:0                 LISTENING       31576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C:\Users\svemala&gt;taskkill /PID 31576 /F</a:t>
            </a:r>
          </a:p>
          <a:p>
            <a:pPr marL="0" indent="0">
              <a:buNone/>
            </a:pPr>
            <a:r>
              <a:rPr lang="en-US" dirty="0"/>
              <a:t>SUCCESS: The process with PID 31576 has been terminated.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</a:t>
            </a:r>
          </a:p>
        </p:txBody>
      </p:sp>
    </p:spTree>
    <p:extLst>
      <p:ext uri="{BB962C8B-B14F-4D97-AF65-F5344CB8AC3E}">
        <p14:creationId xmlns:p14="http://schemas.microsoft.com/office/powerpoint/2010/main" val="2600548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C:\Users\svemala\eclipse-workspace\subbu-case-study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242" y="1825625"/>
            <a:ext cx="7761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15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Appendix: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Download the code from public </a:t>
            </a:r>
            <a:r>
              <a:rPr lang="en-US" dirty="0" err="1" smtClean="0">
                <a:hlinkClick r:id="rId3"/>
              </a:rPr>
              <a:t>GitGub</a:t>
            </a:r>
            <a:r>
              <a:rPr lang="en-US" dirty="0" smtClean="0">
                <a:hlinkClick r:id="rId3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1. HTTPS: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https://github.com/subbugh/java-microservices-springboot-docker.git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2. SSH: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 err="1">
                <a:hlinkClick r:id="rId3"/>
              </a:rPr>
              <a:t>git@github.com:subbugh</a:t>
            </a:r>
            <a:r>
              <a:rPr lang="en-US" dirty="0">
                <a:hlinkClick r:id="rId3"/>
              </a:rPr>
              <a:t>/java-</a:t>
            </a:r>
            <a:r>
              <a:rPr lang="en-US" dirty="0" err="1">
                <a:hlinkClick r:id="rId3"/>
              </a:rPr>
              <a:t>microservices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springboot-docker.git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3. Code Zip file: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0907"/>
              </p:ext>
            </p:extLst>
          </p:nvPr>
        </p:nvGraphicFramePr>
        <p:xfrm>
          <a:off x="948817" y="5173345"/>
          <a:ext cx="28209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Packager Shell Object" showAsIcon="1" r:id="rId4" imgW="2821680" imgH="478800" progId="Package">
                  <p:embed/>
                </p:oleObj>
              </mc:Choice>
              <mc:Fallback>
                <p:oleObj name="Packager Shell Object" showAsIcon="1" r:id="rId4" imgW="28216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817" y="5173345"/>
                        <a:ext cx="282098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Provide the project details: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887" y="1825625"/>
            <a:ext cx="4152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Choose the dependencies - Actuator: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836" y="1825625"/>
            <a:ext cx="54823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4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- 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769" y="1825625"/>
            <a:ext cx="7084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</a:t>
            </a:r>
            <a:r>
              <a:rPr lang="en-US" dirty="0" smtClean="0">
                <a:solidFill>
                  <a:srgbClr val="FF0000"/>
                </a:solidFill>
              </a:rPr>
              <a:t>– Spring Web: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625" y="1825625"/>
            <a:ext cx="5592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is created (</a:t>
            </a:r>
            <a:r>
              <a:rPr lang="en-US" dirty="0" err="1" smtClean="0">
                <a:solidFill>
                  <a:srgbClr val="FF0000"/>
                </a:solidFill>
              </a:rPr>
              <a:t>subbu</a:t>
            </a:r>
            <a:r>
              <a:rPr lang="en-US" dirty="0" smtClean="0">
                <a:solidFill>
                  <a:srgbClr val="FF0000"/>
                </a:solidFill>
              </a:rPr>
              <a:t>-case-study):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594" y="1825625"/>
            <a:ext cx="89068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pom.xml – Deployment descriptor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200" y="1825625"/>
            <a:ext cx="899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2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4143434AB2D479BEAF00D761647BA" ma:contentTypeVersion="7" ma:contentTypeDescription="Create a new document." ma:contentTypeScope="" ma:versionID="ce1f44a50a97a81a3ba7191125192ec1">
  <xsd:schema xmlns:xsd="http://www.w3.org/2001/XMLSchema" xmlns:xs="http://www.w3.org/2001/XMLSchema" xmlns:p="http://schemas.microsoft.com/office/2006/metadata/properties" xmlns:ns2="af7717d0-65ad-4de5-aa01-07a399f026b5" xmlns:ns3="da1a2cb0-b244-440b-90a5-b34f746c2889" targetNamespace="http://schemas.microsoft.com/office/2006/metadata/properties" ma:root="true" ma:fieldsID="9b6665a5bc0aeefed93b8aa39bafc98b" ns2:_="" ns3:_="">
    <xsd:import namespace="af7717d0-65ad-4de5-aa01-07a399f026b5"/>
    <xsd:import namespace="da1a2cb0-b244-440b-90a5-b34f746c2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717d0-65ad-4de5-aa01-07a399f02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a2cb0-b244-440b-90a5-b34f746c2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7FEAD9-4AD2-4806-89DA-C14700142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717d0-65ad-4de5-aa01-07a399f026b5"/>
    <ds:schemaRef ds:uri="da1a2cb0-b244-440b-90a5-b34f746c2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F88388-CC2A-42E6-B71E-43BBA785CCA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a1a2cb0-b244-440b-90a5-b34f746c2889"/>
    <ds:schemaRef ds:uri="http://purl.org/dc/terms/"/>
    <ds:schemaRef ds:uri="af7717d0-65ad-4de5-aa01-07a399f026b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DFEC67-2E2F-4DEE-9651-541A6DAE71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7950</TotalTime>
  <Words>467</Words>
  <Application>Microsoft Office PowerPoint</Application>
  <PresentationFormat>Widescreen</PresentationFormat>
  <Paragraphs>67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Packager Shell Object</vt:lpstr>
      <vt:lpstr>A Java Microservices project using Spring Boot deployment on Docker – Hands-on guide</vt:lpstr>
      <vt:lpstr>Detailed Steps:</vt:lpstr>
      <vt:lpstr>File – New – Spring Starter Project - Create</vt:lpstr>
      <vt:lpstr>Provide the project details:</vt:lpstr>
      <vt:lpstr>Choose the dependencies - Actuator:</vt:lpstr>
      <vt:lpstr>Choose the dependencies - DevTools:</vt:lpstr>
      <vt:lpstr>Choose the dependencies – Spring Web:</vt:lpstr>
      <vt:lpstr>Project is created (subbu-case-study):</vt:lpstr>
      <vt:lpstr>pom.xml – Deployment descriptor</vt:lpstr>
      <vt:lpstr>Give the jar name in the pom.xml:</vt:lpstr>
      <vt:lpstr>Create Controller with GetMapping and RestController:</vt:lpstr>
      <vt:lpstr>Create Dockerfile:</vt:lpstr>
      <vt:lpstr>JRE System Library:</vt:lpstr>
      <vt:lpstr>Maven Dependencies:</vt:lpstr>
      <vt:lpstr>Run as a Spring Boot App:</vt:lpstr>
      <vt:lpstr>Tomcat started successfully and message can be seen on Console:</vt:lpstr>
      <vt:lpstr>Run as Maven Install to create jar:</vt:lpstr>
      <vt:lpstr>Jar is created in the Target folder:</vt:lpstr>
      <vt:lpstr>http://localhost:8080 </vt:lpstr>
      <vt:lpstr>http://127.0.0.1:8080/message</vt:lpstr>
      <vt:lpstr>http://localhost:8080/message</vt:lpstr>
      <vt:lpstr>Launch Power Shell – goto the Dockerfile folder:</vt:lpstr>
      <vt:lpstr>Build the Docker image using the Dockerfile using the command: docker build –t &lt;jar name&gt; .</vt:lpstr>
      <vt:lpstr>Docker Image created: docker ps</vt:lpstr>
      <vt:lpstr>Run the Docker image using the command: docker run –p &lt;port number mapped to the exposed port&gt;:&lt;Exposed port&gt; &lt;jar name&gt;</vt:lpstr>
      <vt:lpstr>http://localhost:9091/message</vt:lpstr>
      <vt:lpstr>http://127.0.0.1:9091/message</vt:lpstr>
      <vt:lpstr>Stop the application:</vt:lpstr>
      <vt:lpstr>Application is stopped:</vt:lpstr>
      <vt:lpstr>Check for the output on the browser - Now no output, on the browser as the application is stopped: http://localhost:8080/message</vt:lpstr>
      <vt:lpstr>Kill the tasks if the port has been used by other services - optional:</vt:lpstr>
      <vt:lpstr>Kill the tasks if the port has been used by other services - optional:</vt:lpstr>
      <vt:lpstr>C:\Users\svemala\eclipse-workspace\subbu-case-study</vt:lpstr>
      <vt:lpstr>Appendix: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Vemala, Subramanyam</dc:creator>
  <cp:lastModifiedBy>Vemala, Subramanyam</cp:lastModifiedBy>
  <cp:revision>616</cp:revision>
  <dcterms:created xsi:type="dcterms:W3CDTF">2020-06-08T13:03:43Z</dcterms:created>
  <dcterms:modified xsi:type="dcterms:W3CDTF">2020-09-03T04:27:30Z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0x01010091A4143434AB2D479BEAF00D761647BA</vt:lpwstr>
  </property>
</Properties>
</file>