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55" r:id="rId6"/>
    <p:sldId id="420" r:id="rId7"/>
    <p:sldId id="421" r:id="rId8"/>
    <p:sldId id="422" r:id="rId9"/>
    <p:sldId id="423" r:id="rId10"/>
    <p:sldId id="441" r:id="rId11"/>
    <p:sldId id="440" r:id="rId12"/>
    <p:sldId id="426" r:id="rId13"/>
    <p:sldId id="442" r:id="rId14"/>
    <p:sldId id="427" r:id="rId15"/>
    <p:sldId id="428" r:id="rId16"/>
    <p:sldId id="432" r:id="rId17"/>
    <p:sldId id="433" r:id="rId18"/>
    <p:sldId id="424" r:id="rId19"/>
    <p:sldId id="443" r:id="rId20"/>
    <p:sldId id="444" r:id="rId21"/>
    <p:sldId id="437" r:id="rId22"/>
    <p:sldId id="438" r:id="rId23"/>
    <p:sldId id="439" r:id="rId24"/>
    <p:sldId id="417" r:id="rId25"/>
    <p:sldId id="418" r:id="rId26"/>
    <p:sldId id="35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7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5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F294-6E2D-4596-8FC7-F2F0B448DD7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F294-6E2D-4596-8FC7-F2F0B448DD7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4E34-06C1-42AA-9982-129A8A67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0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ubramanyam.vemala@capgemini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localhost:9081/mass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127.0.0.1:9081/massag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1.awsstatic.com/whitepapers/DevOps/Jenkins_on_AWS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65" y="596348"/>
            <a:ext cx="10292316" cy="168118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A Java </a:t>
            </a:r>
            <a:r>
              <a:rPr lang="en-US" b="1" dirty="0" err="1" smtClean="0">
                <a:solidFill>
                  <a:srgbClr val="C00000"/>
                </a:solidFill>
              </a:rPr>
              <a:t>Microservices</a:t>
            </a:r>
            <a:r>
              <a:rPr lang="en-US" b="1" dirty="0" smtClean="0">
                <a:solidFill>
                  <a:srgbClr val="C00000"/>
                </a:solidFill>
              </a:rPr>
              <a:t> project using Spring Boot– Hands-on guide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591" y="2455333"/>
            <a:ext cx="8968409" cy="1989667"/>
          </a:xfrm>
        </p:spPr>
        <p:txBody>
          <a:bodyPr/>
          <a:lstStyle/>
          <a:p>
            <a:pPr algn="l"/>
            <a:r>
              <a:rPr lang="en-US" dirty="0" smtClean="0"/>
              <a:t>Mr. Subramanyam Tirumani Vemala</a:t>
            </a:r>
          </a:p>
          <a:p>
            <a:pPr algn="l"/>
            <a:r>
              <a:rPr lang="en-US" dirty="0">
                <a:hlinkClick r:id="rId2"/>
              </a:rPr>
              <a:t>s</a:t>
            </a:r>
            <a:r>
              <a:rPr lang="en-US" dirty="0" smtClean="0">
                <a:hlinkClick r:id="rId2"/>
              </a:rPr>
              <a:t>ubramanyam.vemala@capgemini.com</a:t>
            </a:r>
            <a:endParaRPr lang="en-US" dirty="0" smtClean="0"/>
          </a:p>
          <a:p>
            <a:pPr algn="l"/>
            <a:endParaRPr lang="en-US" dirty="0"/>
          </a:p>
        </p:txBody>
      </p:sp>
      <p:pic>
        <p:nvPicPr>
          <p:cNvPr id="4" name="Picture 3" descr="https://images.youracclaim.com/size/220x220/images/b158bae7-462e-4c2c-92e6-d7a0b4cdb6c6/AWS-SolArchitect-Professiona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91" y="3364441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images.youracclaim.com/size/220x220/images/6774b3bf-7a82-4d40-a2d1-86b412635bae/AWS-SolArchitect-Associat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30" y="3364441"/>
            <a:ext cx="946150" cy="9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s://images.youracclaim.com/size/220x220/images/536167dd-c888-44b8-8aad-b7577a8862f3/AWS-DevOpsEngineer-Professional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80" y="3358091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id:image004.jpg@01D677AF.8660C7C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30" y="3358091"/>
            <a:ext cx="914400" cy="93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8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Create Controller with </a:t>
            </a:r>
            <a:r>
              <a:rPr lang="en-US" dirty="0" err="1" smtClean="0">
                <a:solidFill>
                  <a:srgbClr val="FF0000"/>
                </a:solidFill>
              </a:rPr>
              <a:t>GetMapping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RestController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901" y="1825625"/>
            <a:ext cx="102741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Microservices</a:t>
            </a:r>
            <a:r>
              <a:rPr lang="en-US" dirty="0" smtClean="0">
                <a:solidFill>
                  <a:srgbClr val="FF0000"/>
                </a:solidFill>
              </a:rPr>
              <a:t> project structure on Eclipse: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753" y="1825625"/>
            <a:ext cx="83724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4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View of JRE System Library: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369" y="1825625"/>
            <a:ext cx="91152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1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View of </a:t>
            </a:r>
            <a:r>
              <a:rPr lang="en-US" dirty="0" smtClean="0">
                <a:solidFill>
                  <a:srgbClr val="FF0000"/>
                </a:solidFill>
              </a:rPr>
              <a:t>Maven </a:t>
            </a:r>
            <a:r>
              <a:rPr lang="en-US" dirty="0" err="1" smtClean="0">
                <a:solidFill>
                  <a:srgbClr val="FF0000"/>
                </a:solidFill>
              </a:rPr>
              <a:t>Dependancies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514" y="1825625"/>
            <a:ext cx="90549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1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pom.xml – Deployment descriptor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492" y="1825625"/>
            <a:ext cx="74790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8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– Run as Spring Boot App: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990" y="1825625"/>
            <a:ext cx="6320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6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Successfully deployed with tomcat started on port 9081: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360" y="1825625"/>
            <a:ext cx="92672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7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Console - Successfully </a:t>
            </a:r>
            <a:r>
              <a:rPr lang="en-US" dirty="0">
                <a:solidFill>
                  <a:srgbClr val="FF0000"/>
                </a:solidFill>
              </a:rPr>
              <a:t>deployed with tomcat started on port 9081: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2743"/>
            <a:ext cx="10515600" cy="41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1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Browser output without </a:t>
            </a:r>
            <a:r>
              <a:rPr lang="en-US" dirty="0" err="1" smtClean="0">
                <a:solidFill>
                  <a:srgbClr val="FF0000"/>
                </a:solidFill>
              </a:rPr>
              <a:t>GetMessage</a:t>
            </a:r>
            <a:r>
              <a:rPr lang="en-US" dirty="0" smtClean="0">
                <a:solidFill>
                  <a:srgbClr val="FF0000"/>
                </a:solidFill>
              </a:rPr>
              <a:t> string: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2434431"/>
            <a:ext cx="84582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75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localhost:9081/massage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- output on Chrome by REST call: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3050" y="2691606"/>
            <a:ext cx="9105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Detailed Steps: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This document contains the detailed steps with screenshots, to setup a Java </a:t>
            </a:r>
            <a:r>
              <a:rPr lang="en-US" dirty="0" err="1">
                <a:solidFill>
                  <a:srgbClr val="0070C0"/>
                </a:solidFill>
              </a:rPr>
              <a:t>M</a:t>
            </a:r>
            <a:r>
              <a:rPr lang="en-US" dirty="0" err="1" smtClean="0">
                <a:solidFill>
                  <a:srgbClr val="0070C0"/>
                </a:solidFill>
              </a:rPr>
              <a:t>icroservices</a:t>
            </a:r>
            <a:r>
              <a:rPr lang="en-US" dirty="0" smtClean="0">
                <a:solidFill>
                  <a:srgbClr val="0070C0"/>
                </a:solidFill>
              </a:rPr>
              <a:t> project using Spring Boot: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Target Audience: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All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Artifacts needed: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JDK11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Eclipse – IDE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Internet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u="sng" smtClean="0">
                <a:solidFill>
                  <a:srgbClr val="0070C0"/>
                </a:solidFill>
              </a:rPr>
              <a:t>Implementation Steps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  <a:endParaRPr lang="en-US" b="1" u="sng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Create a Spring Starter Project.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Add the necessary Classes and dependencies in the pom.xml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Run as Spring Boot App on the Eclipse.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Check for the output both on the Console and the Browser.</a:t>
            </a:r>
          </a:p>
        </p:txBody>
      </p:sp>
    </p:spTree>
    <p:extLst>
      <p:ext uri="{BB962C8B-B14F-4D97-AF65-F5344CB8AC3E}">
        <p14:creationId xmlns:p14="http://schemas.microsoft.com/office/powerpoint/2010/main" val="232389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127.0.0.1:9081/massage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output on Chrome by REST call: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022173"/>
            <a:ext cx="10515600" cy="19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65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Kill the tasks if the port has been used by other services: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462" y="2839244"/>
            <a:ext cx="86010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90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Kill the tasks if the port has been used by other services: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C:\Users\svemala&gt;netstat -</a:t>
            </a:r>
            <a:r>
              <a:rPr lang="en-US" dirty="0" err="1"/>
              <a:t>ano</a:t>
            </a:r>
            <a:r>
              <a:rPr lang="en-US" dirty="0"/>
              <a:t> | </a:t>
            </a:r>
            <a:r>
              <a:rPr lang="en-US" dirty="0" err="1"/>
              <a:t>findstr</a:t>
            </a:r>
            <a:r>
              <a:rPr lang="en-US" dirty="0"/>
              <a:t> :9080</a:t>
            </a:r>
          </a:p>
          <a:p>
            <a:pPr marL="0" indent="0">
              <a:buNone/>
            </a:pPr>
            <a:r>
              <a:rPr lang="en-US" dirty="0"/>
              <a:t>  TCP    0.0.0.0:9080           0.0.0.0:0              LISTENING       31576</a:t>
            </a:r>
          </a:p>
          <a:p>
            <a:pPr marL="0" indent="0">
              <a:buNone/>
            </a:pPr>
            <a:r>
              <a:rPr lang="en-US" dirty="0"/>
              <a:t>  TCP    [::]:9080              [::]:0                 LISTENING       31576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C:\Users\svemala&gt;taskkill /PID 31576 /F</a:t>
            </a:r>
          </a:p>
          <a:p>
            <a:pPr marL="0" indent="0">
              <a:buNone/>
            </a:pPr>
            <a:r>
              <a:rPr lang="en-US" dirty="0"/>
              <a:t>SUCCESS: The process with PID 31576 has been terminated.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C:\Users\svemala&gt;</a:t>
            </a:r>
          </a:p>
        </p:txBody>
      </p:sp>
    </p:spTree>
    <p:extLst>
      <p:ext uri="{BB962C8B-B14F-4D97-AF65-F5344CB8AC3E}">
        <p14:creationId xmlns:p14="http://schemas.microsoft.com/office/powerpoint/2010/main" val="8304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Appendix: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Download the code from public </a:t>
            </a:r>
            <a:r>
              <a:rPr lang="en-US" dirty="0" err="1" smtClean="0">
                <a:hlinkClick r:id="rId3"/>
              </a:rPr>
              <a:t>GitGub</a:t>
            </a:r>
            <a:r>
              <a:rPr lang="en-US" dirty="0" smtClean="0">
                <a:hlinkClick r:id="rId3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1. HTTPS: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github.com/subbugh/java-microservices-springboot1.git</a:t>
            </a: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2. SSH: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r>
              <a:rPr lang="en-US" dirty="0" err="1" smtClean="0">
                <a:hlinkClick r:id="rId3"/>
              </a:rPr>
              <a:t>git@github.com:subbugh</a:t>
            </a:r>
            <a:r>
              <a:rPr lang="en-US" dirty="0" smtClean="0">
                <a:hlinkClick r:id="rId3"/>
              </a:rPr>
              <a:t>/java-microservices-springboot1.git</a:t>
            </a:r>
          </a:p>
          <a:p>
            <a:pPr marL="0" indent="0">
              <a:buNone/>
            </a:pPr>
            <a:r>
              <a:rPr lang="en-US" b="1" dirty="0" smtClean="0">
                <a:hlinkClick r:id="rId3"/>
              </a:rPr>
              <a:t>3. Code Zip file: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576713"/>
              </p:ext>
            </p:extLst>
          </p:nvPr>
        </p:nvGraphicFramePr>
        <p:xfrm>
          <a:off x="948817" y="5237353"/>
          <a:ext cx="24511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4" imgW="2450880" imgH="478800" progId="Package">
                  <p:embed/>
                </p:oleObj>
              </mc:Choice>
              <mc:Fallback>
                <p:oleObj name="Packager Shell Object" showAsIcon="1" r:id="rId4" imgW="24508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8817" y="5237353"/>
                        <a:ext cx="245110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53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File – New – Spring Starter Project - Create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027" y="1825625"/>
            <a:ext cx="86719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9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Provide the necessary details for the Spring starter project: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887" y="1825625"/>
            <a:ext cx="41522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0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Choose the dependencies - Actuator: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836" y="1825625"/>
            <a:ext cx="54823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1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Choose the dependencies - </a:t>
            </a:r>
            <a:r>
              <a:rPr lang="en-US" dirty="0" err="1" smtClean="0">
                <a:solidFill>
                  <a:srgbClr val="FF0000"/>
                </a:solidFill>
              </a:rPr>
              <a:t>DevTools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769" y="1825625"/>
            <a:ext cx="70844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8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Choose the dependencies </a:t>
            </a:r>
            <a:r>
              <a:rPr lang="en-US" dirty="0" smtClean="0">
                <a:solidFill>
                  <a:srgbClr val="FF0000"/>
                </a:solidFill>
              </a:rPr>
              <a:t>– Spring Web: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625" y="1825625"/>
            <a:ext cx="55927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0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102" y="1825625"/>
            <a:ext cx="8483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4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is created on the Eclipse: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967" y="1825625"/>
            <a:ext cx="9064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7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A4143434AB2D479BEAF00D761647BA" ma:contentTypeVersion="7" ma:contentTypeDescription="Create a new document." ma:contentTypeScope="" ma:versionID="ce1f44a50a97a81a3ba7191125192ec1">
  <xsd:schema xmlns:xsd="http://www.w3.org/2001/XMLSchema" xmlns:xs="http://www.w3.org/2001/XMLSchema" xmlns:p="http://schemas.microsoft.com/office/2006/metadata/properties" xmlns:ns2="af7717d0-65ad-4de5-aa01-07a399f026b5" xmlns:ns3="da1a2cb0-b244-440b-90a5-b34f746c2889" targetNamespace="http://schemas.microsoft.com/office/2006/metadata/properties" ma:root="true" ma:fieldsID="9b6665a5bc0aeefed93b8aa39bafc98b" ns2:_="" ns3:_="">
    <xsd:import namespace="af7717d0-65ad-4de5-aa01-07a399f026b5"/>
    <xsd:import namespace="da1a2cb0-b244-440b-90a5-b34f746c2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717d0-65ad-4de5-aa01-07a399f026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a2cb0-b244-440b-90a5-b34f746c2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F88388-CC2A-42E6-B71E-43BBA785CCA9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da1a2cb0-b244-440b-90a5-b34f746c2889"/>
    <ds:schemaRef ds:uri="af7717d0-65ad-4de5-aa01-07a399f026b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97FEAD9-4AD2-4806-89DA-C147001425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7717d0-65ad-4de5-aa01-07a399f026b5"/>
    <ds:schemaRef ds:uri="da1a2cb0-b244-440b-90a5-b34f746c28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DFEC67-2E2F-4DEE-9651-541A6DAE71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7026</TotalTime>
  <Words>318</Words>
  <Application>Microsoft Office PowerPoint</Application>
  <PresentationFormat>Widescreen</PresentationFormat>
  <Paragraphs>51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Packager Shell Object</vt:lpstr>
      <vt:lpstr>A Java Microservices project using Spring Boot– Hands-on guide</vt:lpstr>
      <vt:lpstr>Detailed Steps:</vt:lpstr>
      <vt:lpstr>File – New – Spring Starter Project - Create</vt:lpstr>
      <vt:lpstr>Provide the necessary details for the Spring starter project:</vt:lpstr>
      <vt:lpstr>Choose the dependencies - Actuator:</vt:lpstr>
      <vt:lpstr>Choose the dependencies - DevTools:</vt:lpstr>
      <vt:lpstr>Choose the dependencies – Spring Web:</vt:lpstr>
      <vt:lpstr>PowerPoint Presentation</vt:lpstr>
      <vt:lpstr>Project is created on the Eclipse:</vt:lpstr>
      <vt:lpstr>Create Controller with GetMapping and RestController:</vt:lpstr>
      <vt:lpstr>A Microservices project structure on Eclipse:</vt:lpstr>
      <vt:lpstr>View of JRE System Library:</vt:lpstr>
      <vt:lpstr>View of Maven Dependancies:</vt:lpstr>
      <vt:lpstr>pom.xml – Deployment descriptor</vt:lpstr>
      <vt:lpstr>Project – Run as Spring Boot App:</vt:lpstr>
      <vt:lpstr>Successfully deployed with tomcat started on port 9081:</vt:lpstr>
      <vt:lpstr>Console - Successfully deployed with tomcat started on port 9081:</vt:lpstr>
      <vt:lpstr>Browser output without GetMessage string:</vt:lpstr>
      <vt:lpstr>http://localhost:9081/massage - output on Chrome by REST call:</vt:lpstr>
      <vt:lpstr>http://127.0.0.1:9081/massage - output on Chrome by REST call:</vt:lpstr>
      <vt:lpstr>Kill the tasks if the port has been used by other services:</vt:lpstr>
      <vt:lpstr>Kill the tasks if the port has been used by other services:</vt:lpstr>
      <vt:lpstr>Appendix: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Vemala, Subramanyam</dc:creator>
  <cp:lastModifiedBy>Vemala, Subramanyam</cp:lastModifiedBy>
  <cp:revision>500</cp:revision>
  <dcterms:created xsi:type="dcterms:W3CDTF">2020-06-08T13:03:43Z</dcterms:created>
  <dcterms:modified xsi:type="dcterms:W3CDTF">2020-09-01T14:28:42Z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0x01010091A4143434AB2D479BEAF00D761647BA</vt:lpwstr>
  </property>
</Properties>
</file>