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6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3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8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7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4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6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9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2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8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bbukandhaswamy/IST782-MS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55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4" name="Group 57">
            <a:extLst>
              <a:ext uri="{FF2B5EF4-FFF2-40B4-BE49-F238E27FC236}">
                <a16:creationId xmlns:a16="http://schemas.microsoft.com/office/drawing/2014/main" id="{06222836-EDA3-4230-9DAC-ED116DCB5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A345135-0A54-4744-92A7-4A008D25E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3731570-8EB2-4A06-803A-52C4280E4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3BB6D80-519A-4BA2-AF1A-7ED78E875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F88C35-D28D-44FE-AC35-939BB17B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DCA0562-C5EA-4F6E-836A-B42675B63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75BFD87-D844-4D54-82EE-0FCA17930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4E1AF07-0225-45CC-B2D1-4F65D6051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040857E-6A4A-4377-A884-76097516C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99F8870-2B5D-4D35-8E5E-6FFBC85C7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FB0504A-C469-4B6D-8C1A-FFB002BD5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B42A07F-4188-409B-9289-E285B7EE6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D6ABE05-0EC9-464B-89E9-3BC7A89FA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D805D00-7C89-42D8-B064-1F729C63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017D292-F986-4503-BF76-4A2411B84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FE9223D-F7ED-43E1-955A-3F3B28617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7803FBB-A4C0-4AE0-A2D6-29021EBFC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37EB43B-DE93-4BC3-9D6A-4888521D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D549063-5CF9-411C-AB9D-CD7B68748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E59B4A1-9D41-4E00-BA2A-769FD2D19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8C8D81C-5882-4974-9714-FC00978E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09B1539-2111-41F8-8BAA-954EFBCFE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5B0E3ED-8DE6-40C2-821A-0DC995DF0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1D0B86D-8D94-48FF-9571-AAB711707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3D501DC-25BA-41D8-8B7F-DA488A3BA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E8B16DB-7C8E-44FD-BDCF-809019BE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5DDD5CE-2000-4D59-98B8-B5DF55638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03A664-496B-4A9D-AED7-ED5409225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59656DC-5901-447B-AB68-34B325CC4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5409AA-E13F-4069-9A83-065811698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A4B8594-E276-4A82-8CBB-210103508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9AB50F-FD66-4545-BFC8-3E8589359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ight Triangle 90">
            <a:extLst>
              <a:ext uri="{FF2B5EF4-FFF2-40B4-BE49-F238E27FC236}">
                <a16:creationId xmlns:a16="http://schemas.microsoft.com/office/drawing/2014/main" id="{B2145925-93A7-43A2-9666-BD9E782B2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303392" y="-2866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A06FB-B3DD-431A-912D-8CD598648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2613" y="1557939"/>
            <a:ext cx="4284072" cy="187105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MS-Applied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631CA-39A6-437C-9EE7-35910EB22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2893" y="3971878"/>
            <a:ext cx="3142710" cy="5428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Portfolio Milestone   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A1039C01-A4CC-4A21-8647-1A8D1A9F8C64}"/>
              </a:ext>
            </a:extLst>
          </p:cNvPr>
          <p:cNvSpPr txBox="1">
            <a:spLocks/>
          </p:cNvSpPr>
          <p:nvPr/>
        </p:nvSpPr>
        <p:spPr>
          <a:xfrm>
            <a:off x="9178374" y="5380034"/>
            <a:ext cx="2814884" cy="12203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700" b="1" dirty="0"/>
              <a:t>Subbu Kandhaswamy 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ID 743189972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SKANDHAS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F466A1-C8F1-4CD9-9DB4-05FFD1EF6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8" y="1361042"/>
            <a:ext cx="4584632" cy="36107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CB62F6D-48A7-4A7B-97C2-3F6CABDBE1C2}"/>
              </a:ext>
            </a:extLst>
          </p:cNvPr>
          <p:cNvSpPr txBox="1"/>
          <p:nvPr/>
        </p:nvSpPr>
        <p:spPr>
          <a:xfrm>
            <a:off x="6094731" y="4566373"/>
            <a:ext cx="61138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Git repo: </a:t>
            </a:r>
            <a:r>
              <a:rPr lang="en-US" sz="1400" dirty="0">
                <a:hlinkClick r:id="rId3"/>
              </a:rPr>
              <a:t>https://github.com/subbukandhaswamy/IST782-MSADS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5895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FFB2-8207-4190-8033-AAB61770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764" y="63145"/>
            <a:ext cx="8624002" cy="109105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Conclusion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0B2F5-BE3E-40C5-B9A9-4F15D398A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518" y="4720"/>
            <a:ext cx="1467481" cy="11644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E0FF0-CDCC-4014-8CA4-4A96CBF5B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Pending</a:t>
            </a:r>
          </a:p>
        </p:txBody>
      </p:sp>
    </p:spTree>
    <p:extLst>
      <p:ext uri="{BB962C8B-B14F-4D97-AF65-F5344CB8AC3E}">
        <p14:creationId xmlns:p14="http://schemas.microsoft.com/office/powerpoint/2010/main" val="189879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FFB2-8207-4190-8033-AAB61770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449" y="3300869"/>
            <a:ext cx="10985791" cy="2292833"/>
          </a:xfrm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Thank You! to Syracuse University Professors and fellow classmates for sharing  their knowledge &amp; experience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0B2F5-BE3E-40C5-B9A9-4F15D398A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159" y="140014"/>
            <a:ext cx="3439351" cy="27291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671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FFB2-8207-4190-8033-AAB61770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764" y="189109"/>
            <a:ext cx="8624002" cy="109105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Introduction to 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08BE0-2772-4724-AC2B-58545D832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99" y="1646782"/>
            <a:ext cx="9580552" cy="4441352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This Applied Data science program in Syracuse enables students to apply appropriate analytical and computational methods to handle real-world problems effectively. </a:t>
            </a:r>
          </a:p>
          <a:p>
            <a:r>
              <a:rPr lang="en-US" sz="1800" dirty="0">
                <a:latin typeface="Calibri" panose="020F0502020204030204" pitchFamily="34" charset="0"/>
              </a:rPr>
              <a:t>U</a:t>
            </a:r>
            <a:r>
              <a:rPr lang="en-US" sz="1800" dirty="0">
                <a:effectLst/>
                <a:latin typeface="Calibri" panose="020F0502020204030204" pitchFamily="34" charset="0"/>
              </a:rPr>
              <a:t>nderstanding the data, enhances clarity and communicate technical information to targeted audience thru great visualization.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Methods to collect, analyze and develop insights using data from multitude of domains using various tools and techniques.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The project</a:t>
            </a:r>
            <a:r>
              <a:rPr lang="en-US" sz="1800" dirty="0">
                <a:latin typeface="Calibri" panose="020F0502020204030204" pitchFamily="34" charset="0"/>
              </a:rPr>
              <a:t>s and presentations exemplifies the skills that we developed through this program that includes  the below courses but not limited to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 659 – DATABASE ADMIN CONCEPTS AND DB MANAGEMENT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 722 – DATA WAREHOUSING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 651 – SCRIPTING FOR DATA ANALYTICS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 718 – BIG DATA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0B2F5-BE3E-40C5-B9A9-4F15D398A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518" y="4720"/>
            <a:ext cx="1467481" cy="11644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488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FFB2-8207-4190-8033-AAB61770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764" y="189109"/>
            <a:ext cx="8624002" cy="109105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Key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08BE0-2772-4724-AC2B-58545D832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172" y="1646782"/>
            <a:ext cx="10659281" cy="4435454"/>
          </a:xfrm>
          <a:ln>
            <a:solidFill>
              <a:schemeClr val="bg2">
                <a:lumMod val="90000"/>
              </a:schemeClr>
            </a:solidFill>
          </a:ln>
          <a:effectLst/>
        </p:spPr>
        <p:txBody>
          <a:bodyPr>
            <a:normAutofit/>
          </a:bodyPr>
          <a:lstStyle/>
          <a:p>
            <a:r>
              <a:rPr lang="en-US" dirty="0"/>
              <a:t>Describe a broad overview of the major practice areas in data science</a:t>
            </a:r>
          </a:p>
          <a:p>
            <a:r>
              <a:rPr lang="en-US" dirty="0"/>
              <a:t>Collect and organize data</a:t>
            </a:r>
          </a:p>
          <a:p>
            <a:r>
              <a:rPr lang="en-US" dirty="0"/>
              <a:t>Identify patterns in data via visualization, statistical analysis, and data mining</a:t>
            </a:r>
          </a:p>
          <a:p>
            <a:r>
              <a:rPr lang="en-US" dirty="0"/>
              <a:t>Develop alternative strategies based on the data</a:t>
            </a:r>
          </a:p>
          <a:p>
            <a:r>
              <a:rPr lang="en-US" dirty="0"/>
              <a:t>Develop a plan of action to implement the business decisions derived from the analyses</a:t>
            </a:r>
          </a:p>
          <a:p>
            <a:r>
              <a:rPr lang="en-US" dirty="0"/>
              <a:t>Demonstrate communication skills regarding data and its analysis for managers, IT professionals, programmers, statisticians, and other relevant professionals in their organization</a:t>
            </a:r>
          </a:p>
          <a:p>
            <a:r>
              <a:rPr lang="en-US" dirty="0"/>
              <a:t>Synthesize the ethical dimensions of data science practice.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0B2F5-BE3E-40C5-B9A9-4F15D398A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518" y="4720"/>
            <a:ext cx="1467481" cy="11644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626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FFB2-8207-4190-8033-AAB61770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93" y="1466210"/>
            <a:ext cx="5107505" cy="41539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IST 659 DATABASE  ADMINISTRATION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4SEASONS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0B2F5-BE3E-40C5-B9A9-4F15D398A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518" y="4720"/>
            <a:ext cx="1467481" cy="11644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AD3259-7723-4D88-BB82-9CBAF0F6A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877" y="1744943"/>
            <a:ext cx="5302434" cy="39488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5F27B2-BF01-4F30-B9C0-9AB43A7970BE}"/>
              </a:ext>
            </a:extLst>
          </p:cNvPr>
          <p:cNvSpPr txBox="1"/>
          <p:nvPr/>
        </p:nvSpPr>
        <p:spPr>
          <a:xfrm>
            <a:off x="685800" y="5620148"/>
            <a:ext cx="211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Prof: Chad Harper</a:t>
            </a:r>
          </a:p>
        </p:txBody>
      </p:sp>
    </p:spTree>
    <p:extLst>
      <p:ext uri="{BB962C8B-B14F-4D97-AF65-F5344CB8AC3E}">
        <p14:creationId xmlns:p14="http://schemas.microsoft.com/office/powerpoint/2010/main" val="167875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FFB2-8207-4190-8033-AAB61770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764" y="189109"/>
            <a:ext cx="8947052" cy="124780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Data Administration for 4 seasons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0B2F5-BE3E-40C5-B9A9-4F15D398A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518" y="4720"/>
            <a:ext cx="1467481" cy="11644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0F999-B651-4EC9-AEF0-F4800370C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63486"/>
            <a:ext cx="10325000" cy="4141081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2B4D"/>
                </a:solidFill>
                <a:effectLst/>
                <a:latin typeface="ShermanSans"/>
              </a:rPr>
              <a:t>Identified the requirement to  design and implement appropriate data-oriented solutions using the relational data storage model.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2B4D"/>
                </a:solidFill>
                <a:effectLst/>
                <a:latin typeface="ShermanSans"/>
              </a:rPr>
              <a:t>Applied norm</a:t>
            </a:r>
            <a:r>
              <a:rPr lang="en-US" dirty="0">
                <a:solidFill>
                  <a:srgbClr val="172B4D"/>
                </a:solidFill>
                <a:latin typeface="ShermanSans"/>
              </a:rPr>
              <a:t>alization techniques to improve the database schema, Created</a:t>
            </a:r>
            <a:r>
              <a:rPr lang="en-US" b="0" i="0" dirty="0">
                <a:solidFill>
                  <a:srgbClr val="172B4D"/>
                </a:solidFill>
                <a:effectLst/>
                <a:latin typeface="ShermanSans"/>
              </a:rPr>
              <a:t> database objects (tables/columns) to meet business requirement and queries for CRUD operations using TSQL.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2B4D"/>
                </a:solidFill>
                <a:effectLst/>
                <a:latin typeface="ShermanSans"/>
              </a:rPr>
              <a:t>Performance and data integrity improvements to handle rapid data growth and latency.</a:t>
            </a:r>
          </a:p>
          <a:p>
            <a:r>
              <a:rPr lang="en-US" dirty="0"/>
              <a:t>The solution enabled Four Seasons their following business operations efficiently-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Inventory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Sales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Customers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Orders </a:t>
            </a:r>
          </a:p>
          <a:p>
            <a:pPr marL="2286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626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FFB2-8207-4190-8033-AAB61770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764" y="189110"/>
            <a:ext cx="8947052" cy="87089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Data Administration for 4 seasons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0B2F5-BE3E-40C5-B9A9-4F15D398A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518" y="4720"/>
            <a:ext cx="1467481" cy="11644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A2B5693-C815-4460-B57F-C01F59474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3415" y="1169176"/>
            <a:ext cx="7023991" cy="551426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0ABAC3-4736-4928-8060-AF13646C7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9035" y="3472708"/>
            <a:ext cx="1545484" cy="961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588860-9B88-475C-823A-970530643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071" y="5876929"/>
            <a:ext cx="1546924" cy="806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AC822D-A938-447F-AF64-1D567AC995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456" y="5780710"/>
            <a:ext cx="1514959" cy="718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61AF93-3B13-4EA9-A423-976B2406AF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831" y="2161430"/>
            <a:ext cx="1708931" cy="839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013146-AF0B-4488-AB7E-2A007CAED2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2094" y="2224353"/>
            <a:ext cx="1296491" cy="535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9E65ED-9E90-411C-BB72-C5A4DF0B92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5434" y="1807890"/>
            <a:ext cx="1824642" cy="482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409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FFB2-8207-4190-8033-AAB61770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93" y="1222310"/>
            <a:ext cx="4923895" cy="42780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IST 722 - DATA WAREHOUSE &amp; BI SOLUTIONS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Fudgemart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0B2F5-BE3E-40C5-B9A9-4F15D398A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518" y="4720"/>
            <a:ext cx="1467481" cy="11644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5F27B2-BF01-4F30-B9C0-9AB43A7970BE}"/>
              </a:ext>
            </a:extLst>
          </p:cNvPr>
          <p:cNvSpPr txBox="1"/>
          <p:nvPr/>
        </p:nvSpPr>
        <p:spPr>
          <a:xfrm>
            <a:off x="685800" y="5620148"/>
            <a:ext cx="2663890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Prof: Humayun Khan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6CA63-E4F8-45BA-8A0C-E130D7942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984" y="1898780"/>
            <a:ext cx="6306914" cy="3191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AB685A-80D4-464E-A961-5FAED3A32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159" y="5356139"/>
            <a:ext cx="2663890" cy="1201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695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FFB2-8207-4190-8033-AAB61770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03" y="1351215"/>
            <a:ext cx="4244929" cy="41425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IST 718 - DATA ANALYTICS  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Tour De France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0B2F5-BE3E-40C5-B9A9-4F15D398A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518" y="4720"/>
            <a:ext cx="1467481" cy="11644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5F27B2-BF01-4F30-B9C0-9AB43A7970BE}"/>
              </a:ext>
            </a:extLst>
          </p:cNvPr>
          <p:cNvSpPr txBox="1"/>
          <p:nvPr/>
        </p:nvSpPr>
        <p:spPr>
          <a:xfrm>
            <a:off x="685800" y="5620148"/>
            <a:ext cx="2663890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Dr. Jonathan Fox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581700-CFCC-448D-B595-5313A53EC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174" y="1746820"/>
            <a:ext cx="4870745" cy="2970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8AAC83-6C85-4FA8-B302-543938D6B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6642" y="4844370"/>
            <a:ext cx="1433039" cy="1264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27A175-4F5C-40B2-BBCD-F1FBA33CC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9374" y="4862890"/>
            <a:ext cx="1490996" cy="1245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9BECA4-2A63-45BD-A6CC-13BE71942F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8506" y="4862890"/>
            <a:ext cx="1549999" cy="1264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033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FFB2-8207-4190-8033-AAB61770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54057"/>
            <a:ext cx="8624002" cy="109105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IST 652 – Scripting Data Analytics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0B2F5-BE3E-40C5-B9A9-4F15D398A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518" y="4720"/>
            <a:ext cx="1467481" cy="11644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E0FF0-CDCC-4014-8CA4-4A96CBF5B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Pending</a:t>
            </a:r>
          </a:p>
        </p:txBody>
      </p:sp>
    </p:spTree>
    <p:extLst>
      <p:ext uri="{BB962C8B-B14F-4D97-AF65-F5344CB8AC3E}">
        <p14:creationId xmlns:p14="http://schemas.microsoft.com/office/powerpoint/2010/main" val="300702135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373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Grandview</vt:lpstr>
      <vt:lpstr>ShermanSans</vt:lpstr>
      <vt:lpstr>Wingdings</vt:lpstr>
      <vt:lpstr>CosineVTI</vt:lpstr>
      <vt:lpstr>MS-Applied Data Science </vt:lpstr>
      <vt:lpstr>Introduction to ADS?</vt:lpstr>
      <vt:lpstr>Key Learning Objectives</vt:lpstr>
      <vt:lpstr>IST 659 DATABASE  ADMINISTRATION  4SEASONS </vt:lpstr>
      <vt:lpstr>Data Administration for 4 seasons</vt:lpstr>
      <vt:lpstr>Data Administration for 4 seasons</vt:lpstr>
      <vt:lpstr>IST 722 - DATA WAREHOUSE &amp; BI SOLUTIONS  Fudgemart </vt:lpstr>
      <vt:lpstr>IST 718 - DATA ANALYTICS    Tour De France </vt:lpstr>
      <vt:lpstr>IST 652 – Scripting Data Analytics </vt:lpstr>
      <vt:lpstr>Conclusion </vt:lpstr>
      <vt:lpstr>Thank You! to Syracuse University Professors and fellow classmates for sharing  their knowledge &amp; experience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MS-Applied Data Science </dc:title>
  <dc:creator>Subbu Kandhaswamy</dc:creator>
  <cp:lastModifiedBy>Subbu Kandhaswamy</cp:lastModifiedBy>
  <cp:revision>20</cp:revision>
  <dcterms:created xsi:type="dcterms:W3CDTF">2022-02-05T02:26:49Z</dcterms:created>
  <dcterms:modified xsi:type="dcterms:W3CDTF">2022-02-05T08:56:22Z</dcterms:modified>
</cp:coreProperties>
</file>