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0" r:id="rId4"/>
    <p:sldMasterId id="2147483713" r:id="rId5"/>
  </p:sldMasterIdLst>
  <p:notesMasterIdLst>
    <p:notesMasterId r:id="rId17"/>
  </p:notesMasterIdLst>
  <p:sldIdLst>
    <p:sldId id="265" r:id="rId6"/>
    <p:sldId id="266" r:id="rId7"/>
    <p:sldId id="267" r:id="rId8"/>
    <p:sldId id="268" r:id="rId9"/>
    <p:sldId id="271" r:id="rId10"/>
    <p:sldId id="272" r:id="rId11"/>
    <p:sldId id="273" r:id="rId12"/>
    <p:sldId id="274" r:id="rId13"/>
    <p:sldId id="275" r:id="rId14"/>
    <p:sldId id="276" r:id="rId15"/>
    <p:sldId id="26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C000"/>
    <a:srgbClr val="D7EAF0"/>
    <a:srgbClr val="00BBEE"/>
    <a:srgbClr val="C6E1E8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000" autoAdjust="0"/>
    <p:restoredTop sz="73789" autoAdjust="0"/>
  </p:normalViewPr>
  <p:slideViewPr>
    <p:cSldViewPr snapToGrid="0">
      <p:cViewPr varScale="1">
        <p:scale>
          <a:sx n="53" d="100"/>
          <a:sy n="53" d="100"/>
        </p:scale>
        <p:origin x="-1368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D94BF5-53AA-4E16-A9C4-368944FE4282}" type="datetimeFigureOut">
              <a:rPr lang="en-US" smtClean="0"/>
              <a:pPr/>
              <a:t>1/29/2018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8BF91E-34C3-4DB1-8CD3-B40D4EC09B7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831138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8BF91E-34C3-4DB1-8CD3-B40D4EC09B74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8BF91E-34C3-4DB1-8CD3-B40D4EC09B74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8BF91E-34C3-4DB1-8CD3-B40D4EC09B74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17" Type="http://schemas.openxmlformats.org/officeDocument/2006/relationships/image" Target="../media/image8.emf"/><Relationship Id="rId2" Type="http://schemas.openxmlformats.org/officeDocument/2006/relationships/image" Target="../media/image10.png"/><Relationship Id="rId16" Type="http://schemas.openxmlformats.org/officeDocument/2006/relationships/image" Target="../media/image2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7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345017" y="332076"/>
            <a:ext cx="11510433" cy="776139"/>
          </a:xfrm>
        </p:spPr>
        <p:txBody>
          <a:bodyPr/>
          <a:lstStyle>
            <a:lvl1pPr>
              <a:defRPr sz="2800">
                <a:solidFill>
                  <a:srgbClr val="00BAE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</a:t>
            </a:r>
            <a:br>
              <a:rPr lang="en-US" dirty="0"/>
            </a:br>
            <a:r>
              <a:rPr lang="en-US" dirty="0"/>
              <a:t>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45017" y="1763713"/>
            <a:ext cx="10027707" cy="4294187"/>
          </a:xfrm>
        </p:spPr>
        <p:txBody>
          <a:bodyPr vert="horz" lIns="0" tIns="0" rIns="0" bIns="0" rtlCol="0">
            <a:noAutofit/>
          </a:bodyPr>
          <a:lstStyle>
            <a:lvl1pPr>
              <a:defRPr lang="en-US" sz="1800" dirty="0" smtClean="0"/>
            </a:lvl1pPr>
            <a:lvl2pPr marL="182875">
              <a:defRPr lang="en-US" sz="1800" dirty="0" smtClean="0"/>
            </a:lvl2pPr>
            <a:lvl3pPr marL="365751">
              <a:defRPr lang="en-US" sz="1800" dirty="0" smtClean="0"/>
            </a:lvl3pPr>
            <a:lvl4pPr>
              <a:defRPr lang="en-US" sz="1800" dirty="0" smtClean="0"/>
            </a:lvl4pPr>
            <a:lvl5pPr>
              <a:defRPr lang="en-US" sz="1800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61094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alphaModFix amt="5000"/>
          </a:blip>
          <a:srcRect t="31954" b="13839"/>
          <a:stretch/>
        </p:blipFill>
        <p:spPr>
          <a:xfrm flipV="1">
            <a:off x="0" y="-1"/>
            <a:ext cx="12192000" cy="6858001"/>
          </a:xfrm>
          <a:prstGeom prst="rect">
            <a:avLst/>
          </a:prstGeom>
        </p:spPr>
      </p:pic>
      <p:sp>
        <p:nvSpPr>
          <p:cNvPr id="6" name="AutoShape 3"/>
          <p:cNvSpPr>
            <a:spLocks noChangeAspect="1" noChangeArrowheads="1" noTextEdit="1"/>
          </p:cNvSpPr>
          <p:nvPr/>
        </p:nvSpPr>
        <p:spPr bwMode="auto">
          <a:xfrm rot="12458547">
            <a:off x="8956444" y="-1299048"/>
            <a:ext cx="4410359" cy="43488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7" name="Freeform 5"/>
          <p:cNvSpPr>
            <a:spLocks noEditPoints="1"/>
          </p:cNvSpPr>
          <p:nvPr/>
        </p:nvSpPr>
        <p:spPr bwMode="auto">
          <a:xfrm rot="12458547">
            <a:off x="8883779" y="-1250019"/>
            <a:ext cx="4410359" cy="4174649"/>
          </a:xfrm>
          <a:custGeom>
            <a:avLst/>
            <a:gdLst>
              <a:gd name="T0" fmla="*/ 275 w 303"/>
              <a:gd name="T1" fmla="*/ 162 h 288"/>
              <a:gd name="T2" fmla="*/ 278 w 303"/>
              <a:gd name="T3" fmla="*/ 162 h 288"/>
              <a:gd name="T4" fmla="*/ 139 w 303"/>
              <a:gd name="T5" fmla="*/ 22 h 288"/>
              <a:gd name="T6" fmla="*/ 113 w 303"/>
              <a:gd name="T7" fmla="*/ 0 h 288"/>
              <a:gd name="T8" fmla="*/ 91 w 303"/>
              <a:gd name="T9" fmla="*/ 37 h 288"/>
              <a:gd name="T10" fmla="*/ 43 w 303"/>
              <a:gd name="T11" fmla="*/ 84 h 288"/>
              <a:gd name="T12" fmla="*/ 34 w 303"/>
              <a:gd name="T13" fmla="*/ 83 h 288"/>
              <a:gd name="T14" fmla="*/ 26 w 303"/>
              <a:gd name="T15" fmla="*/ 150 h 288"/>
              <a:gd name="T16" fmla="*/ 77 w 303"/>
              <a:gd name="T17" fmla="*/ 249 h 288"/>
              <a:gd name="T18" fmla="*/ 97 w 303"/>
              <a:gd name="T19" fmla="*/ 288 h 288"/>
              <a:gd name="T20" fmla="*/ 121 w 303"/>
              <a:gd name="T21" fmla="*/ 271 h 288"/>
              <a:gd name="T22" fmla="*/ 253 w 303"/>
              <a:gd name="T23" fmla="*/ 225 h 288"/>
              <a:gd name="T24" fmla="*/ 269 w 303"/>
              <a:gd name="T25" fmla="*/ 229 h 288"/>
              <a:gd name="T26" fmla="*/ 253 w 303"/>
              <a:gd name="T27" fmla="*/ 165 h 288"/>
              <a:gd name="T28" fmla="*/ 247 w 303"/>
              <a:gd name="T29" fmla="*/ 170 h 288"/>
              <a:gd name="T30" fmla="*/ 238 w 303"/>
              <a:gd name="T31" fmla="*/ 209 h 288"/>
              <a:gd name="T32" fmla="*/ 115 w 303"/>
              <a:gd name="T33" fmla="*/ 224 h 288"/>
              <a:gd name="T34" fmla="*/ 45 w 303"/>
              <a:gd name="T35" fmla="*/ 148 h 288"/>
              <a:gd name="T36" fmla="*/ 66 w 303"/>
              <a:gd name="T37" fmla="*/ 104 h 288"/>
              <a:gd name="T38" fmla="*/ 170 w 303"/>
              <a:gd name="T39" fmla="*/ 134 h 288"/>
              <a:gd name="T40" fmla="*/ 253 w 303"/>
              <a:gd name="T41" fmla="*/ 165 h 288"/>
              <a:gd name="T42" fmla="*/ 250 w 303"/>
              <a:gd name="T43" fmla="*/ 168 h 288"/>
              <a:gd name="T44" fmla="*/ 247 w 303"/>
              <a:gd name="T45" fmla="*/ 170 h 288"/>
              <a:gd name="T46" fmla="*/ 243 w 303"/>
              <a:gd name="T47" fmla="*/ 174 h 288"/>
              <a:gd name="T48" fmla="*/ 241 w 303"/>
              <a:gd name="T49" fmla="*/ 177 h 288"/>
              <a:gd name="T50" fmla="*/ 239 w 303"/>
              <a:gd name="T51" fmla="*/ 181 h 288"/>
              <a:gd name="T52" fmla="*/ 237 w 303"/>
              <a:gd name="T53" fmla="*/ 186 h 288"/>
              <a:gd name="T54" fmla="*/ 236 w 303"/>
              <a:gd name="T55" fmla="*/ 190 h 288"/>
              <a:gd name="T56" fmla="*/ 139 w 303"/>
              <a:gd name="T57" fmla="*/ 91 h 288"/>
              <a:gd name="T58" fmla="*/ 170 w 303"/>
              <a:gd name="T59" fmla="*/ 123 h 288"/>
              <a:gd name="T60" fmla="*/ 128 w 303"/>
              <a:gd name="T61" fmla="*/ 25 h 288"/>
              <a:gd name="T62" fmla="*/ 110 w 303"/>
              <a:gd name="T63" fmla="*/ 39 h 288"/>
              <a:gd name="T64" fmla="*/ 52 w 303"/>
              <a:gd name="T65" fmla="*/ 88 h 288"/>
              <a:gd name="T66" fmla="*/ 60 w 303"/>
              <a:gd name="T67" fmla="*/ 77 h 288"/>
              <a:gd name="T68" fmla="*/ 99 w 303"/>
              <a:gd name="T69" fmla="*/ 45 h 288"/>
              <a:gd name="T70" fmla="*/ 137 w 303"/>
              <a:gd name="T71" fmla="*/ 33 h 288"/>
              <a:gd name="T72" fmla="*/ 137 w 303"/>
              <a:gd name="T73" fmla="*/ 32 h 288"/>
              <a:gd name="T74" fmla="*/ 152 w 303"/>
              <a:gd name="T75" fmla="*/ 31 h 288"/>
              <a:gd name="T76" fmla="*/ 184 w 303"/>
              <a:gd name="T77" fmla="*/ 36 h 288"/>
              <a:gd name="T78" fmla="*/ 269 w 303"/>
              <a:gd name="T79" fmla="*/ 140 h 288"/>
              <a:gd name="T80" fmla="*/ 269 w 303"/>
              <a:gd name="T81" fmla="*/ 148 h 288"/>
              <a:gd name="T82" fmla="*/ 213 w 303"/>
              <a:gd name="T83" fmla="*/ 91 h 288"/>
              <a:gd name="T84" fmla="*/ 60 w 303"/>
              <a:gd name="T85" fmla="*/ 94 h 288"/>
              <a:gd name="T86" fmla="*/ 59 w 303"/>
              <a:gd name="T87" fmla="*/ 94 h 288"/>
              <a:gd name="T88" fmla="*/ 52 w 303"/>
              <a:gd name="T89" fmla="*/ 88 h 288"/>
              <a:gd name="T90" fmla="*/ 47 w 303"/>
              <a:gd name="T91" fmla="*/ 97 h 288"/>
              <a:gd name="T92" fmla="*/ 34 w 303"/>
              <a:gd name="T93" fmla="*/ 140 h 288"/>
              <a:gd name="T94" fmla="*/ 83 w 303"/>
              <a:gd name="T95" fmla="*/ 263 h 288"/>
              <a:gd name="T96" fmla="*/ 109 w 303"/>
              <a:gd name="T97" fmla="*/ 255 h 288"/>
              <a:gd name="T98" fmla="*/ 97 w 303"/>
              <a:gd name="T99" fmla="*/ 278 h 288"/>
              <a:gd name="T100" fmla="*/ 122 w 303"/>
              <a:gd name="T101" fmla="*/ 261 h 288"/>
              <a:gd name="T102" fmla="*/ 121 w 303"/>
              <a:gd name="T103" fmla="*/ 260 h 288"/>
              <a:gd name="T104" fmla="*/ 84 w 303"/>
              <a:gd name="T105" fmla="*/ 242 h 288"/>
              <a:gd name="T106" fmla="*/ 56 w 303"/>
              <a:gd name="T107" fmla="*/ 213 h 288"/>
              <a:gd name="T108" fmla="*/ 38 w 303"/>
              <a:gd name="T109" fmla="*/ 165 h 288"/>
              <a:gd name="T110" fmla="*/ 112 w 303"/>
              <a:gd name="T111" fmla="*/ 233 h 288"/>
              <a:gd name="T112" fmla="*/ 243 w 303"/>
              <a:gd name="T113" fmla="*/ 218 h 288"/>
              <a:gd name="T114" fmla="*/ 245 w 303"/>
              <a:gd name="T115" fmla="*/ 219 h 288"/>
              <a:gd name="T116" fmla="*/ 246 w 303"/>
              <a:gd name="T117" fmla="*/ 195 h 288"/>
              <a:gd name="T118" fmla="*/ 270 w 303"/>
              <a:gd name="T119" fmla="*/ 219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303" h="288">
                <a:moveTo>
                  <a:pt x="279" y="163"/>
                </a:moveTo>
                <a:cubicBezTo>
                  <a:pt x="279" y="163"/>
                  <a:pt x="279" y="163"/>
                  <a:pt x="279" y="163"/>
                </a:cubicBezTo>
                <a:cubicBezTo>
                  <a:pt x="278" y="162"/>
                  <a:pt x="277" y="162"/>
                  <a:pt x="275" y="162"/>
                </a:cubicBezTo>
                <a:cubicBezTo>
                  <a:pt x="277" y="162"/>
                  <a:pt x="278" y="162"/>
                  <a:pt x="279" y="163"/>
                </a:cubicBezTo>
                <a:cubicBezTo>
                  <a:pt x="278" y="162"/>
                  <a:pt x="278" y="162"/>
                  <a:pt x="278" y="162"/>
                </a:cubicBezTo>
                <a:cubicBezTo>
                  <a:pt x="278" y="162"/>
                  <a:pt x="278" y="162"/>
                  <a:pt x="278" y="162"/>
                </a:cubicBezTo>
                <a:cubicBezTo>
                  <a:pt x="279" y="157"/>
                  <a:pt x="279" y="152"/>
                  <a:pt x="279" y="148"/>
                </a:cubicBezTo>
                <a:cubicBezTo>
                  <a:pt x="279" y="78"/>
                  <a:pt x="223" y="21"/>
                  <a:pt x="153" y="21"/>
                </a:cubicBezTo>
                <a:cubicBezTo>
                  <a:pt x="148" y="21"/>
                  <a:pt x="144" y="21"/>
                  <a:pt x="139" y="22"/>
                </a:cubicBezTo>
                <a:cubicBezTo>
                  <a:pt x="139" y="22"/>
                  <a:pt x="139" y="22"/>
                  <a:pt x="139" y="22"/>
                </a:cubicBezTo>
                <a:cubicBezTo>
                  <a:pt x="138" y="21"/>
                  <a:pt x="138" y="21"/>
                  <a:pt x="138" y="21"/>
                </a:cubicBezTo>
                <a:cubicBezTo>
                  <a:pt x="136" y="9"/>
                  <a:pt x="125" y="0"/>
                  <a:pt x="113" y="0"/>
                </a:cubicBezTo>
                <a:cubicBezTo>
                  <a:pt x="100" y="0"/>
                  <a:pt x="88" y="11"/>
                  <a:pt x="88" y="25"/>
                </a:cubicBezTo>
                <a:cubicBezTo>
                  <a:pt x="88" y="29"/>
                  <a:pt x="89" y="33"/>
                  <a:pt x="91" y="36"/>
                </a:cubicBezTo>
                <a:cubicBezTo>
                  <a:pt x="91" y="37"/>
                  <a:pt x="91" y="37"/>
                  <a:pt x="91" y="37"/>
                </a:cubicBezTo>
                <a:cubicBezTo>
                  <a:pt x="91" y="37"/>
                  <a:pt x="91" y="37"/>
                  <a:pt x="91" y="37"/>
                </a:cubicBezTo>
                <a:cubicBezTo>
                  <a:pt x="71" y="48"/>
                  <a:pt x="55" y="64"/>
                  <a:pt x="44" y="83"/>
                </a:cubicBezTo>
                <a:cubicBezTo>
                  <a:pt x="43" y="84"/>
                  <a:pt x="43" y="84"/>
                  <a:pt x="43" y="84"/>
                </a:cubicBezTo>
                <a:cubicBezTo>
                  <a:pt x="43" y="84"/>
                  <a:pt x="43" y="84"/>
                  <a:pt x="43" y="84"/>
                </a:cubicBezTo>
                <a:cubicBezTo>
                  <a:pt x="41" y="84"/>
                  <a:pt x="39" y="83"/>
                  <a:pt x="38" y="83"/>
                </a:cubicBezTo>
                <a:cubicBezTo>
                  <a:pt x="37" y="83"/>
                  <a:pt x="36" y="83"/>
                  <a:pt x="34" y="83"/>
                </a:cubicBezTo>
                <a:cubicBezTo>
                  <a:pt x="15" y="83"/>
                  <a:pt x="0" y="98"/>
                  <a:pt x="0" y="117"/>
                </a:cubicBezTo>
                <a:cubicBezTo>
                  <a:pt x="0" y="132"/>
                  <a:pt x="11" y="146"/>
                  <a:pt x="25" y="150"/>
                </a:cubicBezTo>
                <a:cubicBezTo>
                  <a:pt x="26" y="150"/>
                  <a:pt x="26" y="150"/>
                  <a:pt x="26" y="150"/>
                </a:cubicBezTo>
                <a:cubicBezTo>
                  <a:pt x="26" y="151"/>
                  <a:pt x="26" y="151"/>
                  <a:pt x="26" y="151"/>
                </a:cubicBezTo>
                <a:cubicBezTo>
                  <a:pt x="27" y="189"/>
                  <a:pt x="45" y="226"/>
                  <a:pt x="76" y="249"/>
                </a:cubicBezTo>
                <a:cubicBezTo>
                  <a:pt x="77" y="249"/>
                  <a:pt x="77" y="249"/>
                  <a:pt x="77" y="249"/>
                </a:cubicBezTo>
                <a:cubicBezTo>
                  <a:pt x="76" y="250"/>
                  <a:pt x="76" y="250"/>
                  <a:pt x="76" y="250"/>
                </a:cubicBezTo>
                <a:cubicBezTo>
                  <a:pt x="73" y="255"/>
                  <a:pt x="72" y="259"/>
                  <a:pt x="72" y="263"/>
                </a:cubicBezTo>
                <a:cubicBezTo>
                  <a:pt x="72" y="278"/>
                  <a:pt x="83" y="288"/>
                  <a:pt x="97" y="288"/>
                </a:cubicBezTo>
                <a:cubicBezTo>
                  <a:pt x="108" y="288"/>
                  <a:pt x="117" y="282"/>
                  <a:pt x="120" y="272"/>
                </a:cubicBezTo>
                <a:cubicBezTo>
                  <a:pt x="121" y="271"/>
                  <a:pt x="121" y="271"/>
                  <a:pt x="121" y="271"/>
                </a:cubicBezTo>
                <a:cubicBezTo>
                  <a:pt x="121" y="271"/>
                  <a:pt x="121" y="271"/>
                  <a:pt x="121" y="271"/>
                </a:cubicBezTo>
                <a:cubicBezTo>
                  <a:pt x="131" y="273"/>
                  <a:pt x="141" y="275"/>
                  <a:pt x="153" y="275"/>
                </a:cubicBezTo>
                <a:cubicBezTo>
                  <a:pt x="191" y="275"/>
                  <a:pt x="228" y="257"/>
                  <a:pt x="253" y="226"/>
                </a:cubicBezTo>
                <a:cubicBezTo>
                  <a:pt x="253" y="225"/>
                  <a:pt x="253" y="225"/>
                  <a:pt x="253" y="225"/>
                </a:cubicBezTo>
                <a:cubicBezTo>
                  <a:pt x="254" y="226"/>
                  <a:pt x="254" y="226"/>
                  <a:pt x="254" y="226"/>
                </a:cubicBezTo>
                <a:cubicBezTo>
                  <a:pt x="256" y="227"/>
                  <a:pt x="259" y="228"/>
                  <a:pt x="262" y="228"/>
                </a:cubicBezTo>
                <a:cubicBezTo>
                  <a:pt x="265" y="229"/>
                  <a:pt x="267" y="229"/>
                  <a:pt x="269" y="229"/>
                </a:cubicBezTo>
                <a:cubicBezTo>
                  <a:pt x="288" y="229"/>
                  <a:pt x="303" y="214"/>
                  <a:pt x="303" y="195"/>
                </a:cubicBezTo>
                <a:cubicBezTo>
                  <a:pt x="303" y="180"/>
                  <a:pt x="293" y="167"/>
                  <a:pt x="279" y="163"/>
                </a:cubicBezTo>
                <a:close/>
                <a:moveTo>
                  <a:pt x="253" y="165"/>
                </a:moveTo>
                <a:cubicBezTo>
                  <a:pt x="252" y="166"/>
                  <a:pt x="251" y="167"/>
                  <a:pt x="250" y="167"/>
                </a:cubicBezTo>
                <a:cubicBezTo>
                  <a:pt x="250" y="168"/>
                  <a:pt x="249" y="168"/>
                  <a:pt x="249" y="169"/>
                </a:cubicBezTo>
                <a:cubicBezTo>
                  <a:pt x="248" y="169"/>
                  <a:pt x="248" y="169"/>
                  <a:pt x="247" y="170"/>
                </a:cubicBezTo>
                <a:cubicBezTo>
                  <a:pt x="240" y="176"/>
                  <a:pt x="235" y="185"/>
                  <a:pt x="235" y="195"/>
                </a:cubicBezTo>
                <a:cubicBezTo>
                  <a:pt x="235" y="200"/>
                  <a:pt x="236" y="204"/>
                  <a:pt x="238" y="208"/>
                </a:cubicBezTo>
                <a:cubicBezTo>
                  <a:pt x="238" y="209"/>
                  <a:pt x="238" y="209"/>
                  <a:pt x="238" y="209"/>
                </a:cubicBezTo>
                <a:cubicBezTo>
                  <a:pt x="238" y="209"/>
                  <a:pt x="238" y="209"/>
                  <a:pt x="238" y="209"/>
                </a:cubicBezTo>
                <a:cubicBezTo>
                  <a:pt x="219" y="219"/>
                  <a:pt x="191" y="231"/>
                  <a:pt x="158" y="231"/>
                </a:cubicBezTo>
                <a:cubicBezTo>
                  <a:pt x="143" y="231"/>
                  <a:pt x="129" y="229"/>
                  <a:pt x="115" y="224"/>
                </a:cubicBezTo>
                <a:cubicBezTo>
                  <a:pt x="61" y="204"/>
                  <a:pt x="48" y="165"/>
                  <a:pt x="46" y="149"/>
                </a:cubicBezTo>
                <a:cubicBezTo>
                  <a:pt x="46" y="149"/>
                  <a:pt x="46" y="149"/>
                  <a:pt x="46" y="149"/>
                </a:cubicBezTo>
                <a:cubicBezTo>
                  <a:pt x="45" y="148"/>
                  <a:pt x="45" y="148"/>
                  <a:pt x="45" y="148"/>
                </a:cubicBezTo>
                <a:cubicBezTo>
                  <a:pt x="46" y="148"/>
                  <a:pt x="46" y="148"/>
                  <a:pt x="46" y="148"/>
                </a:cubicBezTo>
                <a:cubicBezTo>
                  <a:pt x="59" y="143"/>
                  <a:pt x="68" y="131"/>
                  <a:pt x="68" y="117"/>
                </a:cubicBezTo>
                <a:cubicBezTo>
                  <a:pt x="68" y="113"/>
                  <a:pt x="67" y="108"/>
                  <a:pt x="66" y="104"/>
                </a:cubicBezTo>
                <a:cubicBezTo>
                  <a:pt x="76" y="99"/>
                  <a:pt x="99" y="88"/>
                  <a:pt x="128" y="86"/>
                </a:cubicBezTo>
                <a:cubicBezTo>
                  <a:pt x="127" y="88"/>
                  <a:pt x="127" y="90"/>
                  <a:pt x="127" y="91"/>
                </a:cubicBezTo>
                <a:cubicBezTo>
                  <a:pt x="127" y="115"/>
                  <a:pt x="146" y="134"/>
                  <a:pt x="170" y="134"/>
                </a:cubicBezTo>
                <a:cubicBezTo>
                  <a:pt x="188" y="134"/>
                  <a:pt x="203" y="124"/>
                  <a:pt x="209" y="109"/>
                </a:cubicBezTo>
                <a:cubicBezTo>
                  <a:pt x="228" y="122"/>
                  <a:pt x="245" y="140"/>
                  <a:pt x="261" y="162"/>
                </a:cubicBezTo>
                <a:cubicBezTo>
                  <a:pt x="258" y="163"/>
                  <a:pt x="256" y="164"/>
                  <a:pt x="253" y="165"/>
                </a:cubicBezTo>
                <a:cubicBezTo>
                  <a:pt x="253" y="165"/>
                  <a:pt x="253" y="165"/>
                  <a:pt x="253" y="165"/>
                </a:cubicBezTo>
                <a:cubicBezTo>
                  <a:pt x="253" y="165"/>
                  <a:pt x="253" y="165"/>
                  <a:pt x="253" y="165"/>
                </a:cubicBezTo>
                <a:close/>
                <a:moveTo>
                  <a:pt x="250" y="168"/>
                </a:moveTo>
                <a:cubicBezTo>
                  <a:pt x="250" y="168"/>
                  <a:pt x="249" y="168"/>
                  <a:pt x="249" y="168"/>
                </a:cubicBezTo>
                <a:cubicBezTo>
                  <a:pt x="249" y="168"/>
                  <a:pt x="250" y="168"/>
                  <a:pt x="250" y="168"/>
                </a:cubicBezTo>
                <a:close/>
                <a:moveTo>
                  <a:pt x="247" y="170"/>
                </a:moveTo>
                <a:cubicBezTo>
                  <a:pt x="246" y="170"/>
                  <a:pt x="246" y="171"/>
                  <a:pt x="246" y="171"/>
                </a:cubicBezTo>
                <a:cubicBezTo>
                  <a:pt x="246" y="171"/>
                  <a:pt x="246" y="170"/>
                  <a:pt x="247" y="170"/>
                </a:cubicBezTo>
                <a:close/>
                <a:moveTo>
                  <a:pt x="243" y="174"/>
                </a:moveTo>
                <a:cubicBezTo>
                  <a:pt x="243" y="174"/>
                  <a:pt x="243" y="174"/>
                  <a:pt x="243" y="174"/>
                </a:cubicBezTo>
                <a:cubicBezTo>
                  <a:pt x="243" y="174"/>
                  <a:pt x="243" y="174"/>
                  <a:pt x="243" y="174"/>
                </a:cubicBezTo>
                <a:close/>
                <a:moveTo>
                  <a:pt x="241" y="177"/>
                </a:moveTo>
                <a:cubicBezTo>
                  <a:pt x="241" y="178"/>
                  <a:pt x="240" y="178"/>
                  <a:pt x="240" y="178"/>
                </a:cubicBezTo>
                <a:cubicBezTo>
                  <a:pt x="240" y="178"/>
                  <a:pt x="241" y="178"/>
                  <a:pt x="241" y="177"/>
                </a:cubicBezTo>
                <a:close/>
                <a:moveTo>
                  <a:pt x="239" y="181"/>
                </a:moveTo>
                <a:cubicBezTo>
                  <a:pt x="239" y="181"/>
                  <a:pt x="238" y="182"/>
                  <a:pt x="238" y="182"/>
                </a:cubicBezTo>
                <a:cubicBezTo>
                  <a:pt x="238" y="182"/>
                  <a:pt x="239" y="181"/>
                  <a:pt x="239" y="181"/>
                </a:cubicBezTo>
                <a:close/>
                <a:moveTo>
                  <a:pt x="237" y="186"/>
                </a:moveTo>
                <a:cubicBezTo>
                  <a:pt x="237" y="186"/>
                  <a:pt x="237" y="186"/>
                  <a:pt x="237" y="187"/>
                </a:cubicBezTo>
                <a:cubicBezTo>
                  <a:pt x="237" y="186"/>
                  <a:pt x="237" y="186"/>
                  <a:pt x="237" y="186"/>
                </a:cubicBezTo>
                <a:close/>
                <a:moveTo>
                  <a:pt x="236" y="190"/>
                </a:moveTo>
                <a:cubicBezTo>
                  <a:pt x="236" y="190"/>
                  <a:pt x="236" y="191"/>
                  <a:pt x="236" y="191"/>
                </a:cubicBezTo>
                <a:cubicBezTo>
                  <a:pt x="236" y="191"/>
                  <a:pt x="236" y="190"/>
                  <a:pt x="236" y="190"/>
                </a:cubicBezTo>
                <a:close/>
                <a:moveTo>
                  <a:pt x="139" y="91"/>
                </a:moveTo>
                <a:cubicBezTo>
                  <a:pt x="139" y="74"/>
                  <a:pt x="153" y="60"/>
                  <a:pt x="170" y="60"/>
                </a:cubicBezTo>
                <a:cubicBezTo>
                  <a:pt x="187" y="60"/>
                  <a:pt x="201" y="74"/>
                  <a:pt x="201" y="91"/>
                </a:cubicBezTo>
                <a:cubicBezTo>
                  <a:pt x="201" y="109"/>
                  <a:pt x="187" y="123"/>
                  <a:pt x="170" y="123"/>
                </a:cubicBezTo>
                <a:cubicBezTo>
                  <a:pt x="153" y="123"/>
                  <a:pt x="139" y="109"/>
                  <a:pt x="139" y="91"/>
                </a:cubicBezTo>
                <a:close/>
                <a:moveTo>
                  <a:pt x="113" y="11"/>
                </a:moveTo>
                <a:cubicBezTo>
                  <a:pt x="122" y="11"/>
                  <a:pt x="128" y="17"/>
                  <a:pt x="128" y="25"/>
                </a:cubicBezTo>
                <a:cubicBezTo>
                  <a:pt x="128" y="28"/>
                  <a:pt x="127" y="32"/>
                  <a:pt x="124" y="35"/>
                </a:cubicBezTo>
                <a:cubicBezTo>
                  <a:pt x="122" y="38"/>
                  <a:pt x="118" y="40"/>
                  <a:pt x="113" y="40"/>
                </a:cubicBezTo>
                <a:cubicBezTo>
                  <a:pt x="112" y="40"/>
                  <a:pt x="111" y="40"/>
                  <a:pt x="110" y="39"/>
                </a:cubicBezTo>
                <a:cubicBezTo>
                  <a:pt x="103" y="38"/>
                  <a:pt x="99" y="31"/>
                  <a:pt x="99" y="25"/>
                </a:cubicBezTo>
                <a:cubicBezTo>
                  <a:pt x="99" y="17"/>
                  <a:pt x="105" y="11"/>
                  <a:pt x="113" y="11"/>
                </a:cubicBezTo>
                <a:close/>
                <a:moveTo>
                  <a:pt x="52" y="88"/>
                </a:moveTo>
                <a:cubicBezTo>
                  <a:pt x="53" y="87"/>
                  <a:pt x="53" y="87"/>
                  <a:pt x="53" y="87"/>
                </a:cubicBezTo>
                <a:cubicBezTo>
                  <a:pt x="55" y="84"/>
                  <a:pt x="57" y="81"/>
                  <a:pt x="59" y="78"/>
                </a:cubicBezTo>
                <a:cubicBezTo>
                  <a:pt x="59" y="78"/>
                  <a:pt x="60" y="78"/>
                  <a:pt x="60" y="77"/>
                </a:cubicBezTo>
                <a:cubicBezTo>
                  <a:pt x="61" y="76"/>
                  <a:pt x="62" y="75"/>
                  <a:pt x="62" y="74"/>
                </a:cubicBezTo>
                <a:cubicBezTo>
                  <a:pt x="72" y="62"/>
                  <a:pt x="85" y="52"/>
                  <a:pt x="98" y="45"/>
                </a:cubicBezTo>
                <a:cubicBezTo>
                  <a:pt x="99" y="45"/>
                  <a:pt x="99" y="45"/>
                  <a:pt x="99" y="45"/>
                </a:cubicBezTo>
                <a:cubicBezTo>
                  <a:pt x="99" y="45"/>
                  <a:pt x="99" y="45"/>
                  <a:pt x="99" y="45"/>
                </a:cubicBezTo>
                <a:cubicBezTo>
                  <a:pt x="103" y="48"/>
                  <a:pt x="109" y="50"/>
                  <a:pt x="113" y="50"/>
                </a:cubicBezTo>
                <a:cubicBezTo>
                  <a:pt x="124" y="50"/>
                  <a:pt x="133" y="43"/>
                  <a:pt x="137" y="33"/>
                </a:cubicBezTo>
                <a:cubicBezTo>
                  <a:pt x="137" y="32"/>
                  <a:pt x="137" y="32"/>
                  <a:pt x="137" y="32"/>
                </a:cubicBezTo>
                <a:cubicBezTo>
                  <a:pt x="137" y="32"/>
                  <a:pt x="137" y="32"/>
                  <a:pt x="137" y="32"/>
                </a:cubicBezTo>
                <a:cubicBezTo>
                  <a:pt x="137" y="32"/>
                  <a:pt x="137" y="32"/>
                  <a:pt x="137" y="32"/>
                </a:cubicBezTo>
                <a:cubicBezTo>
                  <a:pt x="142" y="31"/>
                  <a:pt x="147" y="31"/>
                  <a:pt x="152" y="31"/>
                </a:cubicBezTo>
                <a:cubicBezTo>
                  <a:pt x="152" y="31"/>
                  <a:pt x="152" y="31"/>
                  <a:pt x="152" y="31"/>
                </a:cubicBezTo>
                <a:cubicBezTo>
                  <a:pt x="152" y="31"/>
                  <a:pt x="152" y="31"/>
                  <a:pt x="152" y="31"/>
                </a:cubicBezTo>
                <a:cubicBezTo>
                  <a:pt x="153" y="31"/>
                  <a:pt x="153" y="31"/>
                  <a:pt x="153" y="31"/>
                </a:cubicBezTo>
                <a:cubicBezTo>
                  <a:pt x="163" y="31"/>
                  <a:pt x="172" y="32"/>
                  <a:pt x="181" y="35"/>
                </a:cubicBezTo>
                <a:cubicBezTo>
                  <a:pt x="182" y="35"/>
                  <a:pt x="183" y="35"/>
                  <a:pt x="184" y="36"/>
                </a:cubicBezTo>
                <a:cubicBezTo>
                  <a:pt x="185" y="36"/>
                  <a:pt x="185" y="36"/>
                  <a:pt x="186" y="36"/>
                </a:cubicBezTo>
                <a:cubicBezTo>
                  <a:pt x="224" y="48"/>
                  <a:pt x="254" y="78"/>
                  <a:pt x="265" y="117"/>
                </a:cubicBezTo>
                <a:cubicBezTo>
                  <a:pt x="267" y="124"/>
                  <a:pt x="268" y="132"/>
                  <a:pt x="269" y="140"/>
                </a:cubicBezTo>
                <a:cubicBezTo>
                  <a:pt x="269" y="142"/>
                  <a:pt x="269" y="143"/>
                  <a:pt x="269" y="145"/>
                </a:cubicBezTo>
                <a:cubicBezTo>
                  <a:pt x="269" y="148"/>
                  <a:pt x="269" y="148"/>
                  <a:pt x="269" y="148"/>
                </a:cubicBezTo>
                <a:cubicBezTo>
                  <a:pt x="269" y="148"/>
                  <a:pt x="269" y="148"/>
                  <a:pt x="269" y="148"/>
                </a:cubicBezTo>
                <a:cubicBezTo>
                  <a:pt x="269" y="150"/>
                  <a:pt x="269" y="151"/>
                  <a:pt x="269" y="153"/>
                </a:cubicBezTo>
                <a:cubicBezTo>
                  <a:pt x="252" y="129"/>
                  <a:pt x="233" y="111"/>
                  <a:pt x="213" y="97"/>
                </a:cubicBezTo>
                <a:cubicBezTo>
                  <a:pt x="213" y="95"/>
                  <a:pt x="213" y="93"/>
                  <a:pt x="213" y="91"/>
                </a:cubicBezTo>
                <a:cubicBezTo>
                  <a:pt x="213" y="68"/>
                  <a:pt x="194" y="48"/>
                  <a:pt x="170" y="48"/>
                </a:cubicBezTo>
                <a:cubicBezTo>
                  <a:pt x="153" y="48"/>
                  <a:pt x="137" y="59"/>
                  <a:pt x="131" y="74"/>
                </a:cubicBezTo>
                <a:cubicBezTo>
                  <a:pt x="97" y="75"/>
                  <a:pt x="71" y="88"/>
                  <a:pt x="60" y="94"/>
                </a:cubicBezTo>
                <a:cubicBezTo>
                  <a:pt x="60" y="94"/>
                  <a:pt x="60" y="94"/>
                  <a:pt x="59" y="94"/>
                </a:cubicBezTo>
                <a:cubicBezTo>
                  <a:pt x="59" y="94"/>
                  <a:pt x="59" y="94"/>
                  <a:pt x="59" y="94"/>
                </a:cubicBezTo>
                <a:cubicBezTo>
                  <a:pt x="59" y="94"/>
                  <a:pt x="59" y="94"/>
                  <a:pt x="59" y="94"/>
                </a:cubicBezTo>
                <a:cubicBezTo>
                  <a:pt x="57" y="92"/>
                  <a:pt x="56" y="91"/>
                  <a:pt x="54" y="89"/>
                </a:cubicBezTo>
                <a:cubicBezTo>
                  <a:pt x="52" y="88"/>
                  <a:pt x="52" y="88"/>
                  <a:pt x="52" y="88"/>
                </a:cubicBezTo>
                <a:cubicBezTo>
                  <a:pt x="52" y="88"/>
                  <a:pt x="52" y="88"/>
                  <a:pt x="52" y="88"/>
                </a:cubicBezTo>
                <a:close/>
                <a:moveTo>
                  <a:pt x="10" y="117"/>
                </a:moveTo>
                <a:cubicBezTo>
                  <a:pt x="10" y="104"/>
                  <a:pt x="21" y="93"/>
                  <a:pt x="34" y="93"/>
                </a:cubicBezTo>
                <a:cubicBezTo>
                  <a:pt x="39" y="93"/>
                  <a:pt x="44" y="95"/>
                  <a:pt x="47" y="97"/>
                </a:cubicBezTo>
                <a:cubicBezTo>
                  <a:pt x="54" y="102"/>
                  <a:pt x="58" y="109"/>
                  <a:pt x="58" y="117"/>
                </a:cubicBezTo>
                <a:cubicBezTo>
                  <a:pt x="58" y="129"/>
                  <a:pt x="48" y="139"/>
                  <a:pt x="36" y="140"/>
                </a:cubicBezTo>
                <a:cubicBezTo>
                  <a:pt x="36" y="140"/>
                  <a:pt x="35" y="140"/>
                  <a:pt x="34" y="140"/>
                </a:cubicBezTo>
                <a:cubicBezTo>
                  <a:pt x="21" y="140"/>
                  <a:pt x="10" y="130"/>
                  <a:pt x="10" y="117"/>
                </a:cubicBezTo>
                <a:close/>
                <a:moveTo>
                  <a:pt x="97" y="278"/>
                </a:moveTo>
                <a:cubicBezTo>
                  <a:pt x="89" y="278"/>
                  <a:pt x="83" y="271"/>
                  <a:pt x="83" y="263"/>
                </a:cubicBezTo>
                <a:cubicBezTo>
                  <a:pt x="83" y="256"/>
                  <a:pt x="89" y="250"/>
                  <a:pt x="96" y="250"/>
                </a:cubicBezTo>
                <a:cubicBezTo>
                  <a:pt x="97" y="250"/>
                  <a:pt x="97" y="250"/>
                  <a:pt x="97" y="250"/>
                </a:cubicBezTo>
                <a:cubicBezTo>
                  <a:pt x="102" y="250"/>
                  <a:pt x="106" y="252"/>
                  <a:pt x="109" y="255"/>
                </a:cubicBezTo>
                <a:cubicBezTo>
                  <a:pt x="110" y="258"/>
                  <a:pt x="111" y="260"/>
                  <a:pt x="112" y="263"/>
                </a:cubicBezTo>
                <a:cubicBezTo>
                  <a:pt x="112" y="265"/>
                  <a:pt x="112" y="265"/>
                  <a:pt x="112" y="265"/>
                </a:cubicBezTo>
                <a:cubicBezTo>
                  <a:pt x="111" y="272"/>
                  <a:pt x="104" y="278"/>
                  <a:pt x="97" y="278"/>
                </a:cubicBezTo>
                <a:close/>
                <a:moveTo>
                  <a:pt x="245" y="219"/>
                </a:moveTo>
                <a:cubicBezTo>
                  <a:pt x="222" y="248"/>
                  <a:pt x="189" y="264"/>
                  <a:pt x="153" y="264"/>
                </a:cubicBezTo>
                <a:cubicBezTo>
                  <a:pt x="141" y="264"/>
                  <a:pt x="131" y="263"/>
                  <a:pt x="122" y="261"/>
                </a:cubicBezTo>
                <a:cubicBezTo>
                  <a:pt x="121" y="261"/>
                  <a:pt x="121" y="261"/>
                  <a:pt x="121" y="261"/>
                </a:cubicBezTo>
                <a:cubicBezTo>
                  <a:pt x="121" y="260"/>
                  <a:pt x="121" y="260"/>
                  <a:pt x="121" y="260"/>
                </a:cubicBezTo>
                <a:cubicBezTo>
                  <a:pt x="121" y="260"/>
                  <a:pt x="121" y="260"/>
                  <a:pt x="121" y="260"/>
                </a:cubicBezTo>
                <a:cubicBezTo>
                  <a:pt x="119" y="248"/>
                  <a:pt x="110" y="239"/>
                  <a:pt x="97" y="239"/>
                </a:cubicBezTo>
                <a:cubicBezTo>
                  <a:pt x="93" y="239"/>
                  <a:pt x="89" y="240"/>
                  <a:pt x="85" y="242"/>
                </a:cubicBezTo>
                <a:cubicBezTo>
                  <a:pt x="84" y="242"/>
                  <a:pt x="84" y="242"/>
                  <a:pt x="84" y="242"/>
                </a:cubicBezTo>
                <a:cubicBezTo>
                  <a:pt x="84" y="242"/>
                  <a:pt x="84" y="242"/>
                  <a:pt x="84" y="242"/>
                </a:cubicBezTo>
                <a:cubicBezTo>
                  <a:pt x="84" y="242"/>
                  <a:pt x="84" y="242"/>
                  <a:pt x="84" y="242"/>
                </a:cubicBezTo>
                <a:cubicBezTo>
                  <a:pt x="73" y="234"/>
                  <a:pt x="63" y="224"/>
                  <a:pt x="56" y="213"/>
                </a:cubicBezTo>
                <a:cubicBezTo>
                  <a:pt x="55" y="211"/>
                  <a:pt x="54" y="209"/>
                  <a:pt x="52" y="207"/>
                </a:cubicBezTo>
                <a:cubicBezTo>
                  <a:pt x="45" y="195"/>
                  <a:pt x="40" y="181"/>
                  <a:pt x="38" y="166"/>
                </a:cubicBezTo>
                <a:cubicBezTo>
                  <a:pt x="38" y="165"/>
                  <a:pt x="38" y="165"/>
                  <a:pt x="38" y="165"/>
                </a:cubicBezTo>
                <a:cubicBezTo>
                  <a:pt x="39" y="165"/>
                  <a:pt x="39" y="165"/>
                  <a:pt x="39" y="165"/>
                </a:cubicBezTo>
                <a:cubicBezTo>
                  <a:pt x="40" y="166"/>
                  <a:pt x="40" y="166"/>
                  <a:pt x="40" y="166"/>
                </a:cubicBezTo>
                <a:cubicBezTo>
                  <a:pt x="45" y="183"/>
                  <a:pt x="62" y="216"/>
                  <a:pt x="112" y="233"/>
                </a:cubicBezTo>
                <a:cubicBezTo>
                  <a:pt x="126" y="238"/>
                  <a:pt x="141" y="241"/>
                  <a:pt x="159" y="241"/>
                </a:cubicBezTo>
                <a:cubicBezTo>
                  <a:pt x="197" y="241"/>
                  <a:pt x="228" y="227"/>
                  <a:pt x="243" y="218"/>
                </a:cubicBezTo>
                <a:cubicBezTo>
                  <a:pt x="243" y="218"/>
                  <a:pt x="243" y="218"/>
                  <a:pt x="243" y="218"/>
                </a:cubicBezTo>
                <a:cubicBezTo>
                  <a:pt x="244" y="218"/>
                  <a:pt x="244" y="218"/>
                  <a:pt x="244" y="218"/>
                </a:cubicBezTo>
                <a:cubicBezTo>
                  <a:pt x="246" y="218"/>
                  <a:pt x="246" y="218"/>
                  <a:pt x="246" y="218"/>
                </a:cubicBezTo>
                <a:cubicBezTo>
                  <a:pt x="245" y="219"/>
                  <a:pt x="245" y="219"/>
                  <a:pt x="245" y="219"/>
                </a:cubicBezTo>
                <a:close/>
                <a:moveTo>
                  <a:pt x="270" y="219"/>
                </a:moveTo>
                <a:cubicBezTo>
                  <a:pt x="269" y="219"/>
                  <a:pt x="269" y="219"/>
                  <a:pt x="269" y="219"/>
                </a:cubicBezTo>
                <a:cubicBezTo>
                  <a:pt x="256" y="219"/>
                  <a:pt x="246" y="208"/>
                  <a:pt x="246" y="195"/>
                </a:cubicBezTo>
                <a:cubicBezTo>
                  <a:pt x="246" y="182"/>
                  <a:pt x="256" y="171"/>
                  <a:pt x="269" y="171"/>
                </a:cubicBezTo>
                <a:cubicBezTo>
                  <a:pt x="282" y="171"/>
                  <a:pt x="293" y="182"/>
                  <a:pt x="293" y="195"/>
                </a:cubicBezTo>
                <a:cubicBezTo>
                  <a:pt x="293" y="208"/>
                  <a:pt x="282" y="219"/>
                  <a:pt x="270" y="219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/>
              </a:gs>
              <a:gs pos="100000">
                <a:schemeClr val="accent4"/>
              </a:gs>
            </a:gsLst>
            <a:lin ang="18900000" scaled="1"/>
            <a:tileRect/>
          </a:gra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51283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2_Cover">
    <p:bg>
      <p:bgPr>
        <a:gradFill>
          <a:gsLst>
            <a:gs pos="0">
              <a:srgbClr val="F1F3F2"/>
            </a:gs>
            <a:gs pos="37000">
              <a:srgbClr val="F7F7F7"/>
            </a:gs>
            <a:gs pos="68500">
              <a:srgbClr val="FAFAFA"/>
            </a:gs>
            <a:gs pos="100000">
              <a:schemeClr val="bg1"/>
            </a:gs>
          </a:gsLst>
          <a:lin ang="1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 userDrawn="1"/>
        </p:nvGrpSpPr>
        <p:grpSpPr>
          <a:xfrm>
            <a:off x="6002268" y="379613"/>
            <a:ext cx="5628036" cy="5970042"/>
            <a:chOff x="3015995" y="304800"/>
            <a:chExt cx="5634228" cy="5976611"/>
          </a:xfrm>
          <a:gradFill flip="none" rotWithShape="1">
            <a:gsLst>
              <a:gs pos="0">
                <a:srgbClr val="00F3FF"/>
              </a:gs>
              <a:gs pos="100000">
                <a:srgbClr val="00FF00"/>
              </a:gs>
            </a:gsLst>
            <a:lin ang="0" scaled="1"/>
            <a:tileRect/>
          </a:gradFill>
        </p:grpSpPr>
        <p:sp>
          <p:nvSpPr>
            <p:cNvPr id="40" name="Freeform 5"/>
            <p:cNvSpPr>
              <a:spLocks/>
            </p:cNvSpPr>
            <p:nvPr/>
          </p:nvSpPr>
          <p:spPr bwMode="auto">
            <a:xfrm>
              <a:off x="3017519" y="2640353"/>
              <a:ext cx="5632704" cy="3641058"/>
            </a:xfrm>
            <a:custGeom>
              <a:avLst/>
              <a:gdLst>
                <a:gd name="T0" fmla="*/ 3374 w 3374"/>
                <a:gd name="T1" fmla="*/ 0 h 2181"/>
                <a:gd name="T2" fmla="*/ 0 w 3374"/>
                <a:gd name="T3" fmla="*/ 1398 h 2181"/>
                <a:gd name="T4" fmla="*/ 0 w 3374"/>
                <a:gd name="T5" fmla="*/ 2181 h 2181"/>
                <a:gd name="T6" fmla="*/ 3374 w 3374"/>
                <a:gd name="T7" fmla="*/ 782 h 2181"/>
                <a:gd name="T8" fmla="*/ 3374 w 3374"/>
                <a:gd name="T9" fmla="*/ 0 h 2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74" h="2181">
                  <a:moveTo>
                    <a:pt x="3374" y="0"/>
                  </a:moveTo>
                  <a:lnTo>
                    <a:pt x="0" y="1398"/>
                  </a:lnTo>
                  <a:lnTo>
                    <a:pt x="0" y="2181"/>
                  </a:lnTo>
                  <a:lnTo>
                    <a:pt x="3374" y="782"/>
                  </a:lnTo>
                  <a:lnTo>
                    <a:pt x="3374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  <a:latin typeface="Graphik" panose="020B0503030202060203" pitchFamily="34" charset="0"/>
              </a:endParaRPr>
            </a:p>
          </p:txBody>
        </p:sp>
        <p:sp>
          <p:nvSpPr>
            <p:cNvPr id="41" name="Freeform 6"/>
            <p:cNvSpPr>
              <a:spLocks/>
            </p:cNvSpPr>
            <p:nvPr/>
          </p:nvSpPr>
          <p:spPr bwMode="auto">
            <a:xfrm>
              <a:off x="3015995" y="304800"/>
              <a:ext cx="5632704" cy="3641058"/>
            </a:xfrm>
            <a:custGeom>
              <a:avLst/>
              <a:gdLst>
                <a:gd name="T0" fmla="*/ 3374 w 3374"/>
                <a:gd name="T1" fmla="*/ 2181 h 2181"/>
                <a:gd name="T2" fmla="*/ 0 w 3374"/>
                <a:gd name="T3" fmla="*/ 782 h 2181"/>
                <a:gd name="T4" fmla="*/ 0 w 3374"/>
                <a:gd name="T5" fmla="*/ 0 h 2181"/>
                <a:gd name="T6" fmla="*/ 3374 w 3374"/>
                <a:gd name="T7" fmla="*/ 1399 h 2181"/>
                <a:gd name="T8" fmla="*/ 3374 w 3374"/>
                <a:gd name="T9" fmla="*/ 2181 h 2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74" h="2181">
                  <a:moveTo>
                    <a:pt x="3374" y="2181"/>
                  </a:moveTo>
                  <a:lnTo>
                    <a:pt x="0" y="782"/>
                  </a:lnTo>
                  <a:lnTo>
                    <a:pt x="0" y="0"/>
                  </a:lnTo>
                  <a:lnTo>
                    <a:pt x="3374" y="1399"/>
                  </a:lnTo>
                  <a:lnTo>
                    <a:pt x="3374" y="2181"/>
                  </a:lnTo>
                  <a:close/>
                </a:path>
              </a:pathLst>
            </a:custGeom>
            <a:grpFill/>
            <a:ln w="65088" cap="rnd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</p:grpSp>
      <p:pic>
        <p:nvPicPr>
          <p:cNvPr id="2" name="Accenture_Technology_WHITE" hidden="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7756800" y="464712"/>
            <a:ext cx="3855600" cy="618771"/>
          </a:xfrm>
          <a:prstGeom prst="rect">
            <a:avLst/>
          </a:prstGeom>
        </p:spPr>
      </p:pic>
      <p:pic>
        <p:nvPicPr>
          <p:cNvPr id="7" name="Accenture_Strategy_WHITE" hidden="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773000" y="459803"/>
            <a:ext cx="3276000" cy="623063"/>
          </a:xfrm>
          <a:prstGeom prst="rect">
            <a:avLst/>
          </a:prstGeom>
        </p:spPr>
      </p:pic>
      <p:pic>
        <p:nvPicPr>
          <p:cNvPr id="17" name="Accenture_Strategy_BLACK" hidden="1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772739" y="459803"/>
            <a:ext cx="3276261" cy="623113"/>
          </a:xfrm>
          <a:prstGeom prst="rect">
            <a:avLst/>
          </a:prstGeom>
        </p:spPr>
      </p:pic>
      <p:pic>
        <p:nvPicPr>
          <p:cNvPr id="14" name="Accenture_Operations_WHITE" hidden="1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7773225" y="476724"/>
            <a:ext cx="3704400" cy="613912"/>
          </a:xfrm>
          <a:prstGeom prst="rect">
            <a:avLst/>
          </a:prstGeom>
        </p:spPr>
      </p:pic>
      <p:pic>
        <p:nvPicPr>
          <p:cNvPr id="16" name="Accenture_Operations_BLACK" hidden="1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7772739" y="476724"/>
            <a:ext cx="3704886" cy="613992"/>
          </a:xfrm>
          <a:prstGeom prst="rect">
            <a:avLst/>
          </a:prstGeom>
        </p:spPr>
      </p:pic>
      <p:pic>
        <p:nvPicPr>
          <p:cNvPr id="4" name="Accenture_Mobility_WHITE" hidden="1"/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7754100" y="651110"/>
            <a:ext cx="3866400" cy="684773"/>
          </a:xfrm>
          <a:prstGeom prst="rect">
            <a:avLst/>
          </a:prstGeom>
        </p:spPr>
      </p:pic>
      <p:pic>
        <p:nvPicPr>
          <p:cNvPr id="18" name="Accenture_Mobility_BLACK" hidden="1"/>
          <p:cNvPicPr>
            <a:picLocks noChangeAspect="1"/>
          </p:cNvPicPr>
          <p:nvPr userDrawn="1"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7753350" y="651110"/>
            <a:ext cx="3867150" cy="684905"/>
          </a:xfrm>
          <a:prstGeom prst="rect">
            <a:avLst/>
          </a:prstGeom>
        </p:spPr>
      </p:pic>
      <p:pic>
        <p:nvPicPr>
          <p:cNvPr id="29" name="Accenture_Interactive_WHITE" hidden="1"/>
          <p:cNvPicPr>
            <a:picLocks noChangeAspect="1"/>
          </p:cNvPicPr>
          <p:nvPr userDrawn="1"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7754100" y="657225"/>
            <a:ext cx="3866400" cy="683539"/>
          </a:xfrm>
          <a:prstGeom prst="rect">
            <a:avLst/>
          </a:prstGeom>
        </p:spPr>
      </p:pic>
      <p:pic>
        <p:nvPicPr>
          <p:cNvPr id="28" name="Accenture_Interactive_BLACK" hidden="1"/>
          <p:cNvPicPr>
            <a:picLocks noChangeAspect="1"/>
          </p:cNvPicPr>
          <p:nvPr userDrawn="1"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7754100" y="657225"/>
            <a:ext cx="3866400" cy="683539"/>
          </a:xfrm>
          <a:prstGeom prst="rect">
            <a:avLst/>
          </a:prstGeom>
        </p:spPr>
      </p:pic>
      <p:pic>
        <p:nvPicPr>
          <p:cNvPr id="5" name="Accenture_Analytics_WHITE" hidden="1"/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7753349" y="658010"/>
            <a:ext cx="3866400" cy="692114"/>
          </a:xfrm>
          <a:prstGeom prst="rect">
            <a:avLst/>
          </a:prstGeom>
        </p:spPr>
      </p:pic>
      <p:pic>
        <p:nvPicPr>
          <p:cNvPr id="11" name="Accenture_Analytics_BLACK" hidden="1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7753349" y="658010"/>
            <a:ext cx="3867151" cy="692249"/>
          </a:xfrm>
          <a:prstGeom prst="rect">
            <a:avLst/>
          </a:prstGeom>
        </p:spPr>
      </p:pic>
      <p:pic>
        <p:nvPicPr>
          <p:cNvPr id="12" name="Accenture_Analytics_WHITE" hidden="1"/>
          <p:cNvPicPr>
            <a:picLocks noChangeAspect="1"/>
          </p:cNvPicPr>
          <p:nvPr userDrawn="1"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7754100" y="658010"/>
            <a:ext cx="3866400" cy="683539"/>
          </a:xfrm>
          <a:prstGeom prst="rect">
            <a:avLst/>
          </a:prstGeom>
        </p:spPr>
      </p:pic>
      <p:pic>
        <p:nvPicPr>
          <p:cNvPr id="3" name="Accenture_Digital_WHITE" hidden="1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756425" y="467886"/>
            <a:ext cx="2959200" cy="635308"/>
          </a:xfrm>
          <a:prstGeom prst="rect">
            <a:avLst/>
          </a:prstGeom>
        </p:spPr>
      </p:pic>
      <p:pic>
        <p:nvPicPr>
          <p:cNvPr id="15" name="Accenture_Digital_BLACK" hidden="1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7756072" y="467886"/>
            <a:ext cx="2959553" cy="635385"/>
          </a:xfrm>
          <a:prstGeom prst="rect">
            <a:avLst/>
          </a:prstGeom>
        </p:spPr>
      </p:pic>
      <p:pic>
        <p:nvPicPr>
          <p:cNvPr id="26" name="Accenture_Consulting_WHITE" hidden="1"/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7755225" y="464711"/>
            <a:ext cx="3722400" cy="633721"/>
          </a:xfrm>
          <a:prstGeom prst="rect">
            <a:avLst/>
          </a:prstGeom>
        </p:spPr>
      </p:pic>
      <p:pic>
        <p:nvPicPr>
          <p:cNvPr id="13" name="Accenture_Consulting_BLACK" hidden="1"/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7756071" y="464711"/>
            <a:ext cx="3721554" cy="633578"/>
          </a:xfrm>
          <a:prstGeom prst="rect">
            <a:avLst/>
          </a:prstGeom>
        </p:spPr>
      </p:pic>
      <p:grpSp>
        <p:nvGrpSpPr>
          <p:cNvPr id="22" name="Accenture_MasterWHITE" hidden="1"/>
          <p:cNvGrpSpPr/>
          <p:nvPr userDrawn="1"/>
        </p:nvGrpSpPr>
        <p:grpSpPr>
          <a:xfrm>
            <a:off x="7782263" y="470921"/>
            <a:ext cx="1828462" cy="530297"/>
            <a:chOff x="457202" y="420673"/>
            <a:chExt cx="2182661" cy="633434"/>
          </a:xfrm>
        </p:grpSpPr>
        <p:sp>
          <p:nvSpPr>
            <p:cNvPr id="23" name="Freeform 6"/>
            <p:cNvSpPr>
              <a:spLocks noEditPoints="1"/>
            </p:cNvSpPr>
            <p:nvPr userDrawn="1"/>
          </p:nvSpPr>
          <p:spPr bwMode="auto">
            <a:xfrm>
              <a:off x="457202" y="668790"/>
              <a:ext cx="2182661" cy="385317"/>
            </a:xfrm>
            <a:custGeom>
              <a:avLst/>
              <a:gdLst>
                <a:gd name="T0" fmla="*/ 35 w 765"/>
                <a:gd name="T1" fmla="*/ 118 h 135"/>
                <a:gd name="T2" fmla="*/ 56 w 765"/>
                <a:gd name="T3" fmla="*/ 88 h 135"/>
                <a:gd name="T4" fmla="*/ 78 w 765"/>
                <a:gd name="T5" fmla="*/ 62 h 135"/>
                <a:gd name="T6" fmla="*/ 4 w 765"/>
                <a:gd name="T7" fmla="*/ 62 h 135"/>
                <a:gd name="T8" fmla="*/ 42 w 765"/>
                <a:gd name="T9" fmla="*/ 47 h 135"/>
                <a:gd name="T10" fmla="*/ 56 w 765"/>
                <a:gd name="T11" fmla="*/ 75 h 135"/>
                <a:gd name="T12" fmla="*/ 30 w 765"/>
                <a:gd name="T13" fmla="*/ 135 h 135"/>
                <a:gd name="T14" fmla="*/ 56 w 765"/>
                <a:gd name="T15" fmla="*/ 121 h 135"/>
                <a:gd name="T16" fmla="*/ 78 w 765"/>
                <a:gd name="T17" fmla="*/ 132 h 135"/>
                <a:gd name="T18" fmla="*/ 132 w 765"/>
                <a:gd name="T19" fmla="*/ 47 h 135"/>
                <a:gd name="T20" fmla="*/ 154 w 765"/>
                <a:gd name="T21" fmla="*/ 118 h 135"/>
                <a:gd name="T22" fmla="*/ 171 w 765"/>
                <a:gd name="T23" fmla="*/ 130 h 135"/>
                <a:gd name="T24" fmla="*/ 88 w 765"/>
                <a:gd name="T25" fmla="*/ 78 h 135"/>
                <a:gd name="T26" fmla="*/ 172 w 765"/>
                <a:gd name="T27" fmla="*/ 67 h 135"/>
                <a:gd name="T28" fmla="*/ 236 w 765"/>
                <a:gd name="T29" fmla="*/ 67 h 135"/>
                <a:gd name="T30" fmla="*/ 202 w 765"/>
                <a:gd name="T31" fmla="*/ 74 h 135"/>
                <a:gd name="T32" fmla="*/ 260 w 765"/>
                <a:gd name="T33" fmla="*/ 116 h 135"/>
                <a:gd name="T34" fmla="*/ 231 w 765"/>
                <a:gd name="T35" fmla="*/ 135 h 135"/>
                <a:gd name="T36" fmla="*/ 223 w 765"/>
                <a:gd name="T37" fmla="*/ 31 h 135"/>
                <a:gd name="T38" fmla="*/ 236 w 765"/>
                <a:gd name="T39" fmla="*/ 67 h 135"/>
                <a:gd name="T40" fmla="*/ 291 w 765"/>
                <a:gd name="T41" fmla="*/ 63 h 135"/>
                <a:gd name="T42" fmla="*/ 327 w 765"/>
                <a:gd name="T43" fmla="*/ 63 h 135"/>
                <a:gd name="T44" fmla="*/ 349 w 765"/>
                <a:gd name="T45" fmla="*/ 71 h 135"/>
                <a:gd name="T46" fmla="*/ 269 w 765"/>
                <a:gd name="T47" fmla="*/ 77 h 135"/>
                <a:gd name="T48" fmla="*/ 347 w 765"/>
                <a:gd name="T49" fmla="*/ 131 h 135"/>
                <a:gd name="T50" fmla="*/ 328 w 765"/>
                <a:gd name="T51" fmla="*/ 118 h 135"/>
                <a:gd name="T52" fmla="*/ 349 w 765"/>
                <a:gd name="T53" fmla="*/ 77 h 135"/>
                <a:gd name="T54" fmla="*/ 418 w 765"/>
                <a:gd name="T55" fmla="*/ 76 h 135"/>
                <a:gd name="T56" fmla="*/ 408 w 765"/>
                <a:gd name="T57" fmla="*/ 52 h 135"/>
                <a:gd name="T58" fmla="*/ 384 w 765"/>
                <a:gd name="T59" fmla="*/ 132 h 135"/>
                <a:gd name="T60" fmla="*/ 361 w 765"/>
                <a:gd name="T61" fmla="*/ 33 h 135"/>
                <a:gd name="T62" fmla="*/ 384 w 765"/>
                <a:gd name="T63" fmla="*/ 51 h 135"/>
                <a:gd name="T64" fmla="*/ 414 w 765"/>
                <a:gd name="T65" fmla="*/ 31 h 135"/>
                <a:gd name="T66" fmla="*/ 441 w 765"/>
                <a:gd name="T67" fmla="*/ 132 h 135"/>
                <a:gd name="T68" fmla="*/ 489 w 765"/>
                <a:gd name="T69" fmla="*/ 49 h 135"/>
                <a:gd name="T70" fmla="*/ 505 w 765"/>
                <a:gd name="T71" fmla="*/ 118 h 135"/>
                <a:gd name="T72" fmla="*/ 516 w 765"/>
                <a:gd name="T73" fmla="*/ 133 h 135"/>
                <a:gd name="T74" fmla="*/ 466 w 765"/>
                <a:gd name="T75" fmla="*/ 107 h 135"/>
                <a:gd name="T76" fmla="*/ 447 w 765"/>
                <a:gd name="T77" fmla="*/ 49 h 135"/>
                <a:gd name="T78" fmla="*/ 466 w 765"/>
                <a:gd name="T79" fmla="*/ 33 h 135"/>
                <a:gd name="T80" fmla="*/ 489 w 765"/>
                <a:gd name="T81" fmla="*/ 0 h 135"/>
                <a:gd name="T82" fmla="*/ 519 w 765"/>
                <a:gd name="T83" fmla="*/ 33 h 135"/>
                <a:gd name="T84" fmla="*/ 489 w 765"/>
                <a:gd name="T85" fmla="*/ 49 h 135"/>
                <a:gd name="T86" fmla="*/ 586 w 765"/>
                <a:gd name="T87" fmla="*/ 114 h 135"/>
                <a:gd name="T88" fmla="*/ 556 w 765"/>
                <a:gd name="T89" fmla="*/ 135 h 135"/>
                <a:gd name="T90" fmla="*/ 529 w 765"/>
                <a:gd name="T91" fmla="*/ 33 h 135"/>
                <a:gd name="T92" fmla="*/ 552 w 765"/>
                <a:gd name="T93" fmla="*/ 90 h 135"/>
                <a:gd name="T94" fmla="*/ 563 w 765"/>
                <a:gd name="T95" fmla="*/ 113 h 135"/>
                <a:gd name="T96" fmla="*/ 586 w 765"/>
                <a:gd name="T97" fmla="*/ 33 h 135"/>
                <a:gd name="T98" fmla="*/ 609 w 765"/>
                <a:gd name="T99" fmla="*/ 132 h 135"/>
                <a:gd name="T100" fmla="*/ 647 w 765"/>
                <a:gd name="T101" fmla="*/ 89 h 135"/>
                <a:gd name="T102" fmla="*/ 624 w 765"/>
                <a:gd name="T103" fmla="*/ 132 h 135"/>
                <a:gd name="T104" fmla="*/ 647 w 765"/>
                <a:gd name="T105" fmla="*/ 33 h 135"/>
                <a:gd name="T106" fmla="*/ 648 w 765"/>
                <a:gd name="T107" fmla="*/ 51 h 135"/>
                <a:gd name="T108" fmla="*/ 680 w 765"/>
                <a:gd name="T109" fmla="*/ 55 h 135"/>
                <a:gd name="T110" fmla="*/ 743 w 765"/>
                <a:gd name="T111" fmla="*/ 63 h 135"/>
                <a:gd name="T112" fmla="*/ 726 w 765"/>
                <a:gd name="T113" fmla="*/ 45 h 135"/>
                <a:gd name="T114" fmla="*/ 765 w 765"/>
                <a:gd name="T115" fmla="*/ 77 h 135"/>
                <a:gd name="T116" fmla="*/ 727 w 765"/>
                <a:gd name="T117" fmla="*/ 31 h 135"/>
                <a:gd name="T118" fmla="*/ 735 w 765"/>
                <a:gd name="T119" fmla="*/ 135 h 135"/>
                <a:gd name="T120" fmla="*/ 763 w 765"/>
                <a:gd name="T121" fmla="*/ 115 h 135"/>
                <a:gd name="T122" fmla="*/ 706 w 765"/>
                <a:gd name="T123" fmla="*/ 77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765" h="135">
                  <a:moveTo>
                    <a:pt x="56" y="88"/>
                  </a:moveTo>
                  <a:cubicBezTo>
                    <a:pt x="56" y="101"/>
                    <a:pt x="51" y="118"/>
                    <a:pt x="35" y="118"/>
                  </a:cubicBezTo>
                  <a:cubicBezTo>
                    <a:pt x="28" y="118"/>
                    <a:pt x="23" y="114"/>
                    <a:pt x="23" y="106"/>
                  </a:cubicBezTo>
                  <a:cubicBezTo>
                    <a:pt x="23" y="91"/>
                    <a:pt x="45" y="88"/>
                    <a:pt x="56" y="88"/>
                  </a:cubicBezTo>
                  <a:close/>
                  <a:moveTo>
                    <a:pt x="78" y="132"/>
                  </a:moveTo>
                  <a:cubicBezTo>
                    <a:pt x="78" y="62"/>
                    <a:pt x="78" y="62"/>
                    <a:pt x="78" y="62"/>
                  </a:cubicBezTo>
                  <a:cubicBezTo>
                    <a:pt x="78" y="38"/>
                    <a:pt x="63" y="31"/>
                    <a:pt x="42" y="31"/>
                  </a:cubicBezTo>
                  <a:cubicBezTo>
                    <a:pt x="21" y="31"/>
                    <a:pt x="4" y="39"/>
                    <a:pt x="4" y="62"/>
                  </a:cubicBezTo>
                  <a:cubicBezTo>
                    <a:pt x="27" y="62"/>
                    <a:pt x="27" y="62"/>
                    <a:pt x="27" y="62"/>
                  </a:cubicBezTo>
                  <a:cubicBezTo>
                    <a:pt x="27" y="52"/>
                    <a:pt x="32" y="47"/>
                    <a:pt x="42" y="47"/>
                  </a:cubicBezTo>
                  <a:cubicBezTo>
                    <a:pt x="53" y="47"/>
                    <a:pt x="56" y="55"/>
                    <a:pt x="56" y="65"/>
                  </a:cubicBezTo>
                  <a:cubicBezTo>
                    <a:pt x="56" y="75"/>
                    <a:pt x="56" y="75"/>
                    <a:pt x="56" y="75"/>
                  </a:cubicBezTo>
                  <a:cubicBezTo>
                    <a:pt x="33" y="76"/>
                    <a:pt x="0" y="79"/>
                    <a:pt x="0" y="109"/>
                  </a:cubicBezTo>
                  <a:cubicBezTo>
                    <a:pt x="0" y="125"/>
                    <a:pt x="14" y="135"/>
                    <a:pt x="30" y="135"/>
                  </a:cubicBezTo>
                  <a:cubicBezTo>
                    <a:pt x="41" y="135"/>
                    <a:pt x="51" y="131"/>
                    <a:pt x="56" y="121"/>
                  </a:cubicBezTo>
                  <a:cubicBezTo>
                    <a:pt x="56" y="121"/>
                    <a:pt x="56" y="121"/>
                    <a:pt x="56" y="121"/>
                  </a:cubicBezTo>
                  <a:cubicBezTo>
                    <a:pt x="56" y="132"/>
                    <a:pt x="56" y="132"/>
                    <a:pt x="56" y="132"/>
                  </a:cubicBezTo>
                  <a:lnTo>
                    <a:pt x="78" y="132"/>
                  </a:lnTo>
                  <a:close/>
                  <a:moveTo>
                    <a:pt x="147" y="67"/>
                  </a:moveTo>
                  <a:cubicBezTo>
                    <a:pt x="147" y="57"/>
                    <a:pt x="144" y="47"/>
                    <a:pt x="132" y="47"/>
                  </a:cubicBezTo>
                  <a:cubicBezTo>
                    <a:pt x="117" y="47"/>
                    <a:pt x="113" y="62"/>
                    <a:pt x="113" y="74"/>
                  </a:cubicBezTo>
                  <a:cubicBezTo>
                    <a:pt x="113" y="99"/>
                    <a:pt x="128" y="118"/>
                    <a:pt x="154" y="118"/>
                  </a:cubicBezTo>
                  <a:cubicBezTo>
                    <a:pt x="160" y="118"/>
                    <a:pt x="165" y="118"/>
                    <a:pt x="171" y="116"/>
                  </a:cubicBezTo>
                  <a:cubicBezTo>
                    <a:pt x="171" y="130"/>
                    <a:pt x="171" y="130"/>
                    <a:pt x="171" y="130"/>
                  </a:cubicBezTo>
                  <a:cubicBezTo>
                    <a:pt x="161" y="133"/>
                    <a:pt x="151" y="135"/>
                    <a:pt x="142" y="135"/>
                  </a:cubicBezTo>
                  <a:cubicBezTo>
                    <a:pt x="106" y="135"/>
                    <a:pt x="88" y="113"/>
                    <a:pt x="88" y="78"/>
                  </a:cubicBezTo>
                  <a:cubicBezTo>
                    <a:pt x="88" y="49"/>
                    <a:pt x="104" y="31"/>
                    <a:pt x="134" y="31"/>
                  </a:cubicBezTo>
                  <a:cubicBezTo>
                    <a:pt x="158" y="31"/>
                    <a:pt x="172" y="42"/>
                    <a:pt x="172" y="67"/>
                  </a:cubicBezTo>
                  <a:lnTo>
                    <a:pt x="147" y="67"/>
                  </a:lnTo>
                  <a:close/>
                  <a:moveTo>
                    <a:pt x="236" y="67"/>
                  </a:moveTo>
                  <a:cubicBezTo>
                    <a:pt x="236" y="57"/>
                    <a:pt x="233" y="47"/>
                    <a:pt x="221" y="47"/>
                  </a:cubicBezTo>
                  <a:cubicBezTo>
                    <a:pt x="206" y="47"/>
                    <a:pt x="202" y="62"/>
                    <a:pt x="202" y="74"/>
                  </a:cubicBezTo>
                  <a:cubicBezTo>
                    <a:pt x="202" y="99"/>
                    <a:pt x="217" y="118"/>
                    <a:pt x="243" y="118"/>
                  </a:cubicBezTo>
                  <a:cubicBezTo>
                    <a:pt x="249" y="118"/>
                    <a:pt x="254" y="118"/>
                    <a:pt x="260" y="116"/>
                  </a:cubicBezTo>
                  <a:cubicBezTo>
                    <a:pt x="260" y="130"/>
                    <a:pt x="260" y="130"/>
                    <a:pt x="260" y="130"/>
                  </a:cubicBezTo>
                  <a:cubicBezTo>
                    <a:pt x="250" y="133"/>
                    <a:pt x="241" y="135"/>
                    <a:pt x="231" y="135"/>
                  </a:cubicBezTo>
                  <a:cubicBezTo>
                    <a:pt x="195" y="135"/>
                    <a:pt x="177" y="113"/>
                    <a:pt x="177" y="78"/>
                  </a:cubicBezTo>
                  <a:cubicBezTo>
                    <a:pt x="177" y="49"/>
                    <a:pt x="193" y="31"/>
                    <a:pt x="223" y="31"/>
                  </a:cubicBezTo>
                  <a:cubicBezTo>
                    <a:pt x="247" y="31"/>
                    <a:pt x="261" y="42"/>
                    <a:pt x="261" y="67"/>
                  </a:cubicBezTo>
                  <a:lnTo>
                    <a:pt x="236" y="67"/>
                  </a:lnTo>
                  <a:close/>
                  <a:moveTo>
                    <a:pt x="327" y="63"/>
                  </a:moveTo>
                  <a:cubicBezTo>
                    <a:pt x="291" y="63"/>
                    <a:pt x="291" y="63"/>
                    <a:pt x="291" y="63"/>
                  </a:cubicBezTo>
                  <a:cubicBezTo>
                    <a:pt x="292" y="53"/>
                    <a:pt x="300" y="45"/>
                    <a:pt x="310" y="45"/>
                  </a:cubicBezTo>
                  <a:cubicBezTo>
                    <a:pt x="320" y="45"/>
                    <a:pt x="327" y="52"/>
                    <a:pt x="327" y="63"/>
                  </a:cubicBezTo>
                  <a:close/>
                  <a:moveTo>
                    <a:pt x="349" y="77"/>
                  </a:moveTo>
                  <a:cubicBezTo>
                    <a:pt x="349" y="71"/>
                    <a:pt x="349" y="71"/>
                    <a:pt x="349" y="71"/>
                  </a:cubicBezTo>
                  <a:cubicBezTo>
                    <a:pt x="349" y="47"/>
                    <a:pt x="337" y="31"/>
                    <a:pt x="311" y="31"/>
                  </a:cubicBezTo>
                  <a:cubicBezTo>
                    <a:pt x="282" y="31"/>
                    <a:pt x="269" y="49"/>
                    <a:pt x="269" y="77"/>
                  </a:cubicBezTo>
                  <a:cubicBezTo>
                    <a:pt x="269" y="110"/>
                    <a:pt x="283" y="135"/>
                    <a:pt x="319" y="135"/>
                  </a:cubicBezTo>
                  <a:cubicBezTo>
                    <a:pt x="328" y="135"/>
                    <a:pt x="338" y="134"/>
                    <a:pt x="347" y="131"/>
                  </a:cubicBezTo>
                  <a:cubicBezTo>
                    <a:pt x="347" y="115"/>
                    <a:pt x="347" y="115"/>
                    <a:pt x="347" y="115"/>
                  </a:cubicBezTo>
                  <a:cubicBezTo>
                    <a:pt x="341" y="117"/>
                    <a:pt x="334" y="118"/>
                    <a:pt x="328" y="118"/>
                  </a:cubicBezTo>
                  <a:cubicBezTo>
                    <a:pt x="305" y="118"/>
                    <a:pt x="290" y="98"/>
                    <a:pt x="290" y="77"/>
                  </a:cubicBezTo>
                  <a:lnTo>
                    <a:pt x="349" y="77"/>
                  </a:lnTo>
                  <a:close/>
                  <a:moveTo>
                    <a:pt x="418" y="132"/>
                  </a:moveTo>
                  <a:cubicBezTo>
                    <a:pt x="418" y="76"/>
                    <a:pt x="418" y="76"/>
                    <a:pt x="418" y="76"/>
                  </a:cubicBezTo>
                  <a:cubicBezTo>
                    <a:pt x="418" y="71"/>
                    <a:pt x="418" y="58"/>
                    <a:pt x="414" y="54"/>
                  </a:cubicBezTo>
                  <a:cubicBezTo>
                    <a:pt x="413" y="53"/>
                    <a:pt x="410" y="52"/>
                    <a:pt x="408" y="52"/>
                  </a:cubicBezTo>
                  <a:cubicBezTo>
                    <a:pt x="391" y="52"/>
                    <a:pt x="384" y="76"/>
                    <a:pt x="384" y="89"/>
                  </a:cubicBezTo>
                  <a:cubicBezTo>
                    <a:pt x="384" y="132"/>
                    <a:pt x="384" y="132"/>
                    <a:pt x="384" y="132"/>
                  </a:cubicBezTo>
                  <a:cubicBezTo>
                    <a:pt x="361" y="132"/>
                    <a:pt x="361" y="132"/>
                    <a:pt x="361" y="132"/>
                  </a:cubicBezTo>
                  <a:cubicBezTo>
                    <a:pt x="361" y="33"/>
                    <a:pt x="361" y="33"/>
                    <a:pt x="361" y="33"/>
                  </a:cubicBezTo>
                  <a:cubicBezTo>
                    <a:pt x="384" y="33"/>
                    <a:pt x="384" y="33"/>
                    <a:pt x="384" y="33"/>
                  </a:cubicBezTo>
                  <a:cubicBezTo>
                    <a:pt x="384" y="51"/>
                    <a:pt x="384" y="51"/>
                    <a:pt x="384" y="51"/>
                  </a:cubicBezTo>
                  <a:cubicBezTo>
                    <a:pt x="385" y="51"/>
                    <a:pt x="385" y="51"/>
                    <a:pt x="385" y="51"/>
                  </a:cubicBezTo>
                  <a:cubicBezTo>
                    <a:pt x="390" y="39"/>
                    <a:pt x="400" y="31"/>
                    <a:pt x="414" y="31"/>
                  </a:cubicBezTo>
                  <a:cubicBezTo>
                    <a:pt x="433" y="31"/>
                    <a:pt x="441" y="46"/>
                    <a:pt x="441" y="63"/>
                  </a:cubicBezTo>
                  <a:cubicBezTo>
                    <a:pt x="441" y="132"/>
                    <a:pt x="441" y="132"/>
                    <a:pt x="441" y="132"/>
                  </a:cubicBezTo>
                  <a:lnTo>
                    <a:pt x="418" y="132"/>
                  </a:lnTo>
                  <a:close/>
                  <a:moveTo>
                    <a:pt x="489" y="49"/>
                  </a:moveTo>
                  <a:cubicBezTo>
                    <a:pt x="489" y="96"/>
                    <a:pt x="489" y="96"/>
                    <a:pt x="489" y="96"/>
                  </a:cubicBezTo>
                  <a:cubicBezTo>
                    <a:pt x="489" y="108"/>
                    <a:pt x="491" y="118"/>
                    <a:pt x="505" y="118"/>
                  </a:cubicBezTo>
                  <a:cubicBezTo>
                    <a:pt x="509" y="118"/>
                    <a:pt x="512" y="118"/>
                    <a:pt x="516" y="117"/>
                  </a:cubicBezTo>
                  <a:cubicBezTo>
                    <a:pt x="516" y="133"/>
                    <a:pt x="516" y="133"/>
                    <a:pt x="516" y="133"/>
                  </a:cubicBezTo>
                  <a:cubicBezTo>
                    <a:pt x="510" y="134"/>
                    <a:pt x="503" y="135"/>
                    <a:pt x="497" y="135"/>
                  </a:cubicBezTo>
                  <a:cubicBezTo>
                    <a:pt x="477" y="135"/>
                    <a:pt x="466" y="128"/>
                    <a:pt x="466" y="107"/>
                  </a:cubicBezTo>
                  <a:cubicBezTo>
                    <a:pt x="466" y="49"/>
                    <a:pt x="466" y="49"/>
                    <a:pt x="466" y="49"/>
                  </a:cubicBezTo>
                  <a:cubicBezTo>
                    <a:pt x="447" y="49"/>
                    <a:pt x="447" y="49"/>
                    <a:pt x="447" y="49"/>
                  </a:cubicBezTo>
                  <a:cubicBezTo>
                    <a:pt x="447" y="33"/>
                    <a:pt x="447" y="33"/>
                    <a:pt x="447" y="33"/>
                  </a:cubicBezTo>
                  <a:cubicBezTo>
                    <a:pt x="466" y="33"/>
                    <a:pt x="466" y="33"/>
                    <a:pt x="466" y="33"/>
                  </a:cubicBezTo>
                  <a:cubicBezTo>
                    <a:pt x="466" y="9"/>
                    <a:pt x="466" y="9"/>
                    <a:pt x="466" y="9"/>
                  </a:cubicBezTo>
                  <a:cubicBezTo>
                    <a:pt x="489" y="0"/>
                    <a:pt x="489" y="0"/>
                    <a:pt x="489" y="0"/>
                  </a:cubicBezTo>
                  <a:cubicBezTo>
                    <a:pt x="489" y="33"/>
                    <a:pt x="489" y="33"/>
                    <a:pt x="489" y="33"/>
                  </a:cubicBezTo>
                  <a:cubicBezTo>
                    <a:pt x="519" y="33"/>
                    <a:pt x="519" y="33"/>
                    <a:pt x="519" y="33"/>
                  </a:cubicBezTo>
                  <a:cubicBezTo>
                    <a:pt x="519" y="49"/>
                    <a:pt x="519" y="49"/>
                    <a:pt x="519" y="49"/>
                  </a:cubicBezTo>
                  <a:lnTo>
                    <a:pt x="489" y="49"/>
                  </a:lnTo>
                  <a:close/>
                  <a:moveTo>
                    <a:pt x="586" y="132"/>
                  </a:moveTo>
                  <a:cubicBezTo>
                    <a:pt x="586" y="114"/>
                    <a:pt x="586" y="114"/>
                    <a:pt x="586" y="114"/>
                  </a:cubicBezTo>
                  <a:cubicBezTo>
                    <a:pt x="586" y="114"/>
                    <a:pt x="586" y="114"/>
                    <a:pt x="586" y="114"/>
                  </a:cubicBezTo>
                  <a:cubicBezTo>
                    <a:pt x="580" y="126"/>
                    <a:pt x="570" y="135"/>
                    <a:pt x="556" y="135"/>
                  </a:cubicBezTo>
                  <a:cubicBezTo>
                    <a:pt x="537" y="135"/>
                    <a:pt x="529" y="119"/>
                    <a:pt x="529" y="102"/>
                  </a:cubicBezTo>
                  <a:cubicBezTo>
                    <a:pt x="529" y="33"/>
                    <a:pt x="529" y="33"/>
                    <a:pt x="529" y="33"/>
                  </a:cubicBezTo>
                  <a:cubicBezTo>
                    <a:pt x="552" y="33"/>
                    <a:pt x="552" y="33"/>
                    <a:pt x="552" y="33"/>
                  </a:cubicBezTo>
                  <a:cubicBezTo>
                    <a:pt x="552" y="90"/>
                    <a:pt x="552" y="90"/>
                    <a:pt x="552" y="90"/>
                  </a:cubicBezTo>
                  <a:cubicBezTo>
                    <a:pt x="552" y="95"/>
                    <a:pt x="552" y="107"/>
                    <a:pt x="556" y="111"/>
                  </a:cubicBezTo>
                  <a:cubicBezTo>
                    <a:pt x="558" y="113"/>
                    <a:pt x="560" y="113"/>
                    <a:pt x="563" y="113"/>
                  </a:cubicBezTo>
                  <a:cubicBezTo>
                    <a:pt x="579" y="113"/>
                    <a:pt x="586" y="89"/>
                    <a:pt x="586" y="76"/>
                  </a:cubicBezTo>
                  <a:cubicBezTo>
                    <a:pt x="586" y="33"/>
                    <a:pt x="586" y="33"/>
                    <a:pt x="586" y="33"/>
                  </a:cubicBezTo>
                  <a:cubicBezTo>
                    <a:pt x="609" y="33"/>
                    <a:pt x="609" y="33"/>
                    <a:pt x="609" y="33"/>
                  </a:cubicBezTo>
                  <a:cubicBezTo>
                    <a:pt x="609" y="132"/>
                    <a:pt x="609" y="132"/>
                    <a:pt x="609" y="132"/>
                  </a:cubicBezTo>
                  <a:lnTo>
                    <a:pt x="586" y="132"/>
                  </a:lnTo>
                  <a:close/>
                  <a:moveTo>
                    <a:pt x="647" y="89"/>
                  </a:moveTo>
                  <a:cubicBezTo>
                    <a:pt x="647" y="132"/>
                    <a:pt x="647" y="132"/>
                    <a:pt x="647" y="132"/>
                  </a:cubicBezTo>
                  <a:cubicBezTo>
                    <a:pt x="624" y="132"/>
                    <a:pt x="624" y="132"/>
                    <a:pt x="624" y="132"/>
                  </a:cubicBezTo>
                  <a:cubicBezTo>
                    <a:pt x="624" y="33"/>
                    <a:pt x="624" y="33"/>
                    <a:pt x="624" y="33"/>
                  </a:cubicBezTo>
                  <a:cubicBezTo>
                    <a:pt x="647" y="33"/>
                    <a:pt x="647" y="33"/>
                    <a:pt x="647" y="33"/>
                  </a:cubicBezTo>
                  <a:cubicBezTo>
                    <a:pt x="647" y="51"/>
                    <a:pt x="647" y="51"/>
                    <a:pt x="647" y="51"/>
                  </a:cubicBezTo>
                  <a:cubicBezTo>
                    <a:pt x="648" y="51"/>
                    <a:pt x="648" y="51"/>
                    <a:pt x="648" y="51"/>
                  </a:cubicBezTo>
                  <a:cubicBezTo>
                    <a:pt x="655" y="37"/>
                    <a:pt x="663" y="31"/>
                    <a:pt x="680" y="31"/>
                  </a:cubicBezTo>
                  <a:cubicBezTo>
                    <a:pt x="680" y="55"/>
                    <a:pt x="680" y="55"/>
                    <a:pt x="680" y="55"/>
                  </a:cubicBezTo>
                  <a:cubicBezTo>
                    <a:pt x="656" y="55"/>
                    <a:pt x="647" y="65"/>
                    <a:pt x="647" y="89"/>
                  </a:cubicBezTo>
                  <a:close/>
                  <a:moveTo>
                    <a:pt x="743" y="63"/>
                  </a:moveTo>
                  <a:cubicBezTo>
                    <a:pt x="707" y="63"/>
                    <a:pt x="707" y="63"/>
                    <a:pt x="707" y="63"/>
                  </a:cubicBezTo>
                  <a:cubicBezTo>
                    <a:pt x="708" y="53"/>
                    <a:pt x="715" y="45"/>
                    <a:pt x="726" y="45"/>
                  </a:cubicBezTo>
                  <a:cubicBezTo>
                    <a:pt x="736" y="45"/>
                    <a:pt x="743" y="52"/>
                    <a:pt x="743" y="63"/>
                  </a:cubicBezTo>
                  <a:close/>
                  <a:moveTo>
                    <a:pt x="765" y="77"/>
                  </a:moveTo>
                  <a:cubicBezTo>
                    <a:pt x="765" y="71"/>
                    <a:pt x="765" y="71"/>
                    <a:pt x="765" y="71"/>
                  </a:cubicBezTo>
                  <a:cubicBezTo>
                    <a:pt x="765" y="47"/>
                    <a:pt x="753" y="31"/>
                    <a:pt x="727" y="31"/>
                  </a:cubicBezTo>
                  <a:cubicBezTo>
                    <a:pt x="698" y="31"/>
                    <a:pt x="685" y="49"/>
                    <a:pt x="685" y="77"/>
                  </a:cubicBezTo>
                  <a:cubicBezTo>
                    <a:pt x="685" y="110"/>
                    <a:pt x="699" y="135"/>
                    <a:pt x="735" y="135"/>
                  </a:cubicBezTo>
                  <a:cubicBezTo>
                    <a:pt x="744" y="135"/>
                    <a:pt x="754" y="134"/>
                    <a:pt x="763" y="131"/>
                  </a:cubicBezTo>
                  <a:cubicBezTo>
                    <a:pt x="763" y="115"/>
                    <a:pt x="763" y="115"/>
                    <a:pt x="763" y="115"/>
                  </a:cubicBezTo>
                  <a:cubicBezTo>
                    <a:pt x="757" y="117"/>
                    <a:pt x="750" y="118"/>
                    <a:pt x="744" y="118"/>
                  </a:cubicBezTo>
                  <a:cubicBezTo>
                    <a:pt x="721" y="118"/>
                    <a:pt x="706" y="98"/>
                    <a:pt x="706" y="77"/>
                  </a:cubicBezTo>
                  <a:lnTo>
                    <a:pt x="765" y="7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dirty="0">
                <a:solidFill>
                  <a:srgbClr val="000000"/>
                </a:solidFill>
              </a:endParaRPr>
            </a:p>
          </p:txBody>
        </p:sp>
        <p:sp>
          <p:nvSpPr>
            <p:cNvPr id="24" name="Freeform 23"/>
            <p:cNvSpPr/>
            <p:nvPr/>
          </p:nvSpPr>
          <p:spPr>
            <a:xfrm>
              <a:off x="1739049" y="420673"/>
              <a:ext cx="210120" cy="215132"/>
            </a:xfrm>
            <a:custGeom>
              <a:avLst/>
              <a:gdLst>
                <a:gd name="connsiteX0" fmla="*/ 0 w 4457700"/>
                <a:gd name="connsiteY0" fmla="*/ 0 h 4552950"/>
                <a:gd name="connsiteX1" fmla="*/ 4457700 w 4457700"/>
                <a:gd name="connsiteY1" fmla="*/ 1828800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24037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16893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62462"/>
                <a:gd name="connsiteY0" fmla="*/ 0 h 4552950"/>
                <a:gd name="connsiteX1" fmla="*/ 4462462 w 4462462"/>
                <a:gd name="connsiteY1" fmla="*/ 1819275 h 4552950"/>
                <a:gd name="connsiteX2" fmla="*/ 4457700 w 4462462"/>
                <a:gd name="connsiteY2" fmla="*/ 2743200 h 4552950"/>
                <a:gd name="connsiteX3" fmla="*/ 0 w 4462462"/>
                <a:gd name="connsiteY3" fmla="*/ 4552950 h 4552950"/>
                <a:gd name="connsiteX4" fmla="*/ 0 w 4462462"/>
                <a:gd name="connsiteY4" fmla="*/ 3543300 h 4552950"/>
                <a:gd name="connsiteX5" fmla="*/ 3282950 w 4462462"/>
                <a:gd name="connsiteY5" fmla="*/ 2286000 h 4552950"/>
                <a:gd name="connsiteX6" fmla="*/ 0 w 4462462"/>
                <a:gd name="connsiteY6" fmla="*/ 1016000 h 4552950"/>
                <a:gd name="connsiteX7" fmla="*/ 0 w 4462462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82950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75807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57713"/>
                <a:gd name="connsiteX1" fmla="*/ 4462462 w 4462921"/>
                <a:gd name="connsiteY1" fmla="*/ 1819275 h 4557713"/>
                <a:gd name="connsiteX2" fmla="*/ 4462463 w 4462921"/>
                <a:gd name="connsiteY2" fmla="*/ 2747962 h 4557713"/>
                <a:gd name="connsiteX3" fmla="*/ 2381 w 4462921"/>
                <a:gd name="connsiteY3" fmla="*/ 4557713 h 4557713"/>
                <a:gd name="connsiteX4" fmla="*/ 0 w 4462921"/>
                <a:gd name="connsiteY4" fmla="*/ 3543300 h 4557713"/>
                <a:gd name="connsiteX5" fmla="*/ 3275807 w 4462921"/>
                <a:gd name="connsiteY5" fmla="*/ 2286000 h 4557713"/>
                <a:gd name="connsiteX6" fmla="*/ 0 w 4462921"/>
                <a:gd name="connsiteY6" fmla="*/ 1016000 h 4557713"/>
                <a:gd name="connsiteX7" fmla="*/ 0 w 4462921"/>
                <a:gd name="connsiteY7" fmla="*/ 0 h 4557713"/>
                <a:gd name="connsiteX0" fmla="*/ 0 w 4462921"/>
                <a:gd name="connsiteY0" fmla="*/ 0 h 4562475"/>
                <a:gd name="connsiteX1" fmla="*/ 4462462 w 4462921"/>
                <a:gd name="connsiteY1" fmla="*/ 1819275 h 4562475"/>
                <a:gd name="connsiteX2" fmla="*/ 4462463 w 4462921"/>
                <a:gd name="connsiteY2" fmla="*/ 2747962 h 4562475"/>
                <a:gd name="connsiteX3" fmla="*/ 2381 w 4462921"/>
                <a:gd name="connsiteY3" fmla="*/ 4562475 h 4562475"/>
                <a:gd name="connsiteX4" fmla="*/ 0 w 4462921"/>
                <a:gd name="connsiteY4" fmla="*/ 3543300 h 4562475"/>
                <a:gd name="connsiteX5" fmla="*/ 3275807 w 4462921"/>
                <a:gd name="connsiteY5" fmla="*/ 2286000 h 4562475"/>
                <a:gd name="connsiteX6" fmla="*/ 0 w 4462921"/>
                <a:gd name="connsiteY6" fmla="*/ 1016000 h 4562475"/>
                <a:gd name="connsiteX7" fmla="*/ 0 w 4462921"/>
                <a:gd name="connsiteY7" fmla="*/ 0 h 4562475"/>
                <a:gd name="connsiteX0" fmla="*/ 2486 w 4465407"/>
                <a:gd name="connsiteY0" fmla="*/ 0 h 4564856"/>
                <a:gd name="connsiteX1" fmla="*/ 4464948 w 4465407"/>
                <a:gd name="connsiteY1" fmla="*/ 1819275 h 4564856"/>
                <a:gd name="connsiteX2" fmla="*/ 4464949 w 4465407"/>
                <a:gd name="connsiteY2" fmla="*/ 2747962 h 4564856"/>
                <a:gd name="connsiteX3" fmla="*/ 105 w 4465407"/>
                <a:gd name="connsiteY3" fmla="*/ 4564856 h 4564856"/>
                <a:gd name="connsiteX4" fmla="*/ 2486 w 4465407"/>
                <a:gd name="connsiteY4" fmla="*/ 3543300 h 4564856"/>
                <a:gd name="connsiteX5" fmla="*/ 3278293 w 4465407"/>
                <a:gd name="connsiteY5" fmla="*/ 2286000 h 4564856"/>
                <a:gd name="connsiteX6" fmla="*/ 2486 w 4465407"/>
                <a:gd name="connsiteY6" fmla="*/ 1016000 h 4564856"/>
                <a:gd name="connsiteX7" fmla="*/ 2486 w 4465407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47962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0343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5106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16000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9275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64129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5066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18079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7262"/>
                <a:gd name="connsiteX1" fmla="*/ 4467527 w 4467986"/>
                <a:gd name="connsiteY1" fmla="*/ 1814537 h 4567262"/>
                <a:gd name="connsiteX2" fmla="*/ 4467529 w 4467986"/>
                <a:gd name="connsiteY2" fmla="*/ 2757512 h 4567262"/>
                <a:gd name="connsiteX3" fmla="*/ 2685 w 4467986"/>
                <a:gd name="connsiteY3" fmla="*/ 4567262 h 4567262"/>
                <a:gd name="connsiteX4" fmla="*/ 2684 w 4467986"/>
                <a:gd name="connsiteY4" fmla="*/ 3548087 h 4567262"/>
                <a:gd name="connsiteX5" fmla="*/ 3266585 w 4467986"/>
                <a:gd name="connsiteY5" fmla="*/ 2290788 h 4567262"/>
                <a:gd name="connsiteX6" fmla="*/ 2533 w 4467986"/>
                <a:gd name="connsiteY6" fmla="*/ 1025551 h 4567262"/>
                <a:gd name="connsiteX7" fmla="*/ 0 w 4467986"/>
                <a:gd name="connsiteY7" fmla="*/ 0 h 4567262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50493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57411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65956" h="4569668">
                  <a:moveTo>
                    <a:pt x="377" y="0"/>
                  </a:moveTo>
                  <a:lnTo>
                    <a:pt x="4465497" y="1816943"/>
                  </a:lnTo>
                  <a:cubicBezTo>
                    <a:pt x="4463910" y="2124918"/>
                    <a:pt x="4467086" y="2451943"/>
                    <a:pt x="4465499" y="2759918"/>
                  </a:cubicBezTo>
                  <a:lnTo>
                    <a:pt x="655" y="4569668"/>
                  </a:lnTo>
                  <a:cubicBezTo>
                    <a:pt x="-139" y="4230737"/>
                    <a:pt x="1448" y="3887042"/>
                    <a:pt x="654" y="3548111"/>
                  </a:cubicBezTo>
                  <a:lnTo>
                    <a:pt x="3257411" y="2293194"/>
                  </a:lnTo>
                  <a:lnTo>
                    <a:pt x="503" y="1027957"/>
                  </a:lnTo>
                  <a:cubicBezTo>
                    <a:pt x="-1186" y="686909"/>
                    <a:pt x="2066" y="341048"/>
                    <a:pt x="3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19" name="Accenture_MasterBLACK" hidden="1"/>
          <p:cNvGrpSpPr/>
          <p:nvPr userDrawn="1"/>
        </p:nvGrpSpPr>
        <p:grpSpPr>
          <a:xfrm>
            <a:off x="7767974" y="460549"/>
            <a:ext cx="1828462" cy="528825"/>
            <a:chOff x="476250" y="397668"/>
            <a:chExt cx="2195577" cy="635000"/>
          </a:xfrm>
        </p:grpSpPr>
        <p:sp>
          <p:nvSpPr>
            <p:cNvPr id="20" name="Freeform 19"/>
            <p:cNvSpPr>
              <a:spLocks/>
            </p:cNvSpPr>
            <p:nvPr/>
          </p:nvSpPr>
          <p:spPr bwMode="auto">
            <a:xfrm>
              <a:off x="1758865" y="397668"/>
              <a:ext cx="206059" cy="214470"/>
            </a:xfrm>
            <a:custGeom>
              <a:avLst/>
              <a:gdLst>
                <a:gd name="T0" fmla="*/ 0 w 72"/>
                <a:gd name="T1" fmla="*/ 0 h 74"/>
                <a:gd name="T2" fmla="*/ 0 w 72"/>
                <a:gd name="T3" fmla="*/ 2 h 74"/>
                <a:gd name="T4" fmla="*/ 0 w 72"/>
                <a:gd name="T5" fmla="*/ 16 h 74"/>
                <a:gd name="T6" fmla="*/ 53 w 72"/>
                <a:gd name="T7" fmla="*/ 37 h 74"/>
                <a:gd name="T8" fmla="*/ 0 w 72"/>
                <a:gd name="T9" fmla="*/ 57 h 74"/>
                <a:gd name="T10" fmla="*/ 0 w 72"/>
                <a:gd name="T11" fmla="*/ 74 h 74"/>
                <a:gd name="T12" fmla="*/ 72 w 72"/>
                <a:gd name="T13" fmla="*/ 44 h 74"/>
                <a:gd name="T14" fmla="*/ 72 w 72"/>
                <a:gd name="T15" fmla="*/ 29 h 74"/>
                <a:gd name="T16" fmla="*/ 0 w 72"/>
                <a:gd name="T17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" h="74">
                  <a:moveTo>
                    <a:pt x="0" y="0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46" y="34"/>
                    <a:pt x="53" y="37"/>
                  </a:cubicBezTo>
                  <a:cubicBezTo>
                    <a:pt x="46" y="40"/>
                    <a:pt x="0" y="57"/>
                    <a:pt x="0" y="57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72" y="44"/>
                    <a:pt x="72" y="44"/>
                    <a:pt x="72" y="44"/>
                  </a:cubicBezTo>
                  <a:cubicBezTo>
                    <a:pt x="72" y="29"/>
                    <a:pt x="72" y="29"/>
                    <a:pt x="72" y="2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dirty="0">
                <a:solidFill>
                  <a:srgbClr val="000000"/>
                </a:solidFill>
              </a:endParaRPr>
            </a:p>
          </p:txBody>
        </p:sp>
        <p:pic>
          <p:nvPicPr>
            <p:cNvPr id="21" name="Accenture Black"/>
            <p:cNvPicPr>
              <a:picLocks noChangeAspect="1"/>
            </p:cNvPicPr>
            <p:nvPr userDrawn="1"/>
          </p:nvPicPr>
          <p:blipFill>
            <a:blip r:embed="rId17" cstate="hqprint"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tretch>
              <a:fillRect/>
            </a:stretch>
          </p:blipFill>
          <p:spPr>
            <a:xfrm>
              <a:off x="476250" y="641561"/>
              <a:ext cx="2195577" cy="391107"/>
            </a:xfrm>
            <a:prstGeom prst="rect">
              <a:avLst/>
            </a:prstGeom>
          </p:spPr>
        </p:pic>
      </p:grpSp>
      <p:grpSp>
        <p:nvGrpSpPr>
          <p:cNvPr id="32" name="Group 31"/>
          <p:cNvGrpSpPr/>
          <p:nvPr userDrawn="1"/>
        </p:nvGrpSpPr>
        <p:grpSpPr>
          <a:xfrm>
            <a:off x="491015" y="379613"/>
            <a:ext cx="3481125" cy="520793"/>
            <a:chOff x="746538" y="460549"/>
            <a:chExt cx="3333864" cy="498762"/>
          </a:xfrm>
        </p:grpSpPr>
        <p:sp>
          <p:nvSpPr>
            <p:cNvPr id="33" name="Freeform 5"/>
            <p:cNvSpPr>
              <a:spLocks/>
            </p:cNvSpPr>
            <p:nvPr userDrawn="1"/>
          </p:nvSpPr>
          <p:spPr bwMode="auto">
            <a:xfrm>
              <a:off x="1701688" y="460549"/>
              <a:ext cx="163773" cy="172935"/>
            </a:xfrm>
            <a:custGeom>
              <a:avLst/>
              <a:gdLst>
                <a:gd name="T0" fmla="*/ 0 w 286"/>
                <a:gd name="T1" fmla="*/ 213 h 302"/>
                <a:gd name="T2" fmla="*/ 167 w 286"/>
                <a:gd name="T3" fmla="*/ 151 h 302"/>
                <a:gd name="T4" fmla="*/ 0 w 286"/>
                <a:gd name="T5" fmla="*/ 85 h 302"/>
                <a:gd name="T6" fmla="*/ 0 w 286"/>
                <a:gd name="T7" fmla="*/ 0 h 302"/>
                <a:gd name="T8" fmla="*/ 286 w 286"/>
                <a:gd name="T9" fmla="*/ 116 h 302"/>
                <a:gd name="T10" fmla="*/ 286 w 286"/>
                <a:gd name="T11" fmla="*/ 187 h 302"/>
                <a:gd name="T12" fmla="*/ 0 w 286"/>
                <a:gd name="T13" fmla="*/ 302 h 302"/>
                <a:gd name="T14" fmla="*/ 0 w 286"/>
                <a:gd name="T15" fmla="*/ 213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6" h="302">
                  <a:moveTo>
                    <a:pt x="0" y="213"/>
                  </a:moveTo>
                  <a:lnTo>
                    <a:pt x="167" y="151"/>
                  </a:lnTo>
                  <a:lnTo>
                    <a:pt x="0" y="85"/>
                  </a:lnTo>
                  <a:lnTo>
                    <a:pt x="0" y="0"/>
                  </a:lnTo>
                  <a:lnTo>
                    <a:pt x="286" y="116"/>
                  </a:lnTo>
                  <a:lnTo>
                    <a:pt x="286" y="187"/>
                  </a:lnTo>
                  <a:lnTo>
                    <a:pt x="0" y="302"/>
                  </a:lnTo>
                  <a:lnTo>
                    <a:pt x="0" y="213"/>
                  </a:lnTo>
                  <a:close/>
                </a:path>
              </a:pathLst>
            </a:custGeom>
            <a:solidFill>
              <a:srgbClr val="00D7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34" name="Freeform 6"/>
            <p:cNvSpPr>
              <a:spLocks noEditPoints="1"/>
            </p:cNvSpPr>
            <p:nvPr userDrawn="1"/>
          </p:nvSpPr>
          <p:spPr bwMode="auto">
            <a:xfrm>
              <a:off x="746538" y="643791"/>
              <a:ext cx="1641736" cy="254248"/>
            </a:xfrm>
            <a:custGeom>
              <a:avLst/>
              <a:gdLst>
                <a:gd name="T0" fmla="*/ 0 w 653"/>
                <a:gd name="T1" fmla="*/ 77 h 100"/>
                <a:gd name="T2" fmla="*/ 45 w 653"/>
                <a:gd name="T3" fmla="*/ 49 h 100"/>
                <a:gd name="T4" fmla="*/ 2 w 653"/>
                <a:gd name="T5" fmla="*/ 46 h 100"/>
                <a:gd name="T6" fmla="*/ 66 w 653"/>
                <a:gd name="T7" fmla="*/ 98 h 100"/>
                <a:gd name="T8" fmla="*/ 25 w 653"/>
                <a:gd name="T9" fmla="*/ 100 h 100"/>
                <a:gd name="T10" fmla="*/ 37 w 653"/>
                <a:gd name="T11" fmla="*/ 66 h 100"/>
                <a:gd name="T12" fmla="*/ 31 w 653"/>
                <a:gd name="T13" fmla="*/ 85 h 100"/>
                <a:gd name="T14" fmla="*/ 78 w 653"/>
                <a:gd name="T15" fmla="*/ 62 h 100"/>
                <a:gd name="T16" fmla="*/ 147 w 653"/>
                <a:gd name="T17" fmla="*/ 50 h 100"/>
                <a:gd name="T18" fmla="*/ 99 w 653"/>
                <a:gd name="T19" fmla="*/ 60 h 100"/>
                <a:gd name="T20" fmla="*/ 128 w 653"/>
                <a:gd name="T21" fmla="*/ 71 h 100"/>
                <a:gd name="T22" fmla="*/ 192 w 653"/>
                <a:gd name="T23" fmla="*/ 100 h 100"/>
                <a:gd name="T24" fmla="*/ 192 w 653"/>
                <a:gd name="T25" fmla="*/ 22 h 100"/>
                <a:gd name="T26" fmla="*/ 193 w 653"/>
                <a:gd name="T27" fmla="*/ 38 h 100"/>
                <a:gd name="T28" fmla="*/ 193 w 653"/>
                <a:gd name="T29" fmla="*/ 84 h 100"/>
                <a:gd name="T30" fmla="*/ 192 w 653"/>
                <a:gd name="T31" fmla="*/ 100 h 100"/>
                <a:gd name="T32" fmla="*/ 234 w 653"/>
                <a:gd name="T33" fmla="*/ 61 h 100"/>
                <a:gd name="T34" fmla="*/ 305 w 653"/>
                <a:gd name="T35" fmla="*/ 66 h 100"/>
                <a:gd name="T36" fmla="*/ 285 w 653"/>
                <a:gd name="T37" fmla="*/ 75 h 100"/>
                <a:gd name="T38" fmla="*/ 256 w 653"/>
                <a:gd name="T39" fmla="*/ 52 h 100"/>
                <a:gd name="T40" fmla="*/ 256 w 653"/>
                <a:gd name="T41" fmla="*/ 52 h 100"/>
                <a:gd name="T42" fmla="*/ 339 w 653"/>
                <a:gd name="T43" fmla="*/ 34 h 100"/>
                <a:gd name="T44" fmla="*/ 384 w 653"/>
                <a:gd name="T45" fmla="*/ 98 h 100"/>
                <a:gd name="T46" fmla="*/ 352 w 653"/>
                <a:gd name="T47" fmla="*/ 39 h 100"/>
                <a:gd name="T48" fmla="*/ 318 w 653"/>
                <a:gd name="T49" fmla="*/ 98 h 100"/>
                <a:gd name="T50" fmla="*/ 423 w 653"/>
                <a:gd name="T51" fmla="*/ 23 h 100"/>
                <a:gd name="T52" fmla="*/ 423 w 653"/>
                <a:gd name="T53" fmla="*/ 39 h 100"/>
                <a:gd name="T54" fmla="*/ 438 w 653"/>
                <a:gd name="T55" fmla="*/ 81 h 100"/>
                <a:gd name="T56" fmla="*/ 402 w 653"/>
                <a:gd name="T57" fmla="*/ 77 h 100"/>
                <a:gd name="T58" fmla="*/ 393 w 653"/>
                <a:gd name="T59" fmla="*/ 23 h 100"/>
                <a:gd name="T60" fmla="*/ 423 w 653"/>
                <a:gd name="T61" fmla="*/ 0 h 100"/>
                <a:gd name="T62" fmla="*/ 496 w 653"/>
                <a:gd name="T63" fmla="*/ 87 h 100"/>
                <a:gd name="T64" fmla="*/ 451 w 653"/>
                <a:gd name="T65" fmla="*/ 23 h 100"/>
                <a:gd name="T66" fmla="*/ 483 w 653"/>
                <a:gd name="T67" fmla="*/ 84 h 100"/>
                <a:gd name="T68" fmla="*/ 517 w 653"/>
                <a:gd name="T69" fmla="*/ 23 h 100"/>
                <a:gd name="T70" fmla="*/ 553 w 653"/>
                <a:gd name="T71" fmla="*/ 23 h 100"/>
                <a:gd name="T72" fmla="*/ 576 w 653"/>
                <a:gd name="T73" fmla="*/ 43 h 100"/>
                <a:gd name="T74" fmla="*/ 532 w 653"/>
                <a:gd name="T75" fmla="*/ 98 h 100"/>
                <a:gd name="T76" fmla="*/ 583 w 653"/>
                <a:gd name="T77" fmla="*/ 62 h 100"/>
                <a:gd name="T78" fmla="*/ 653 w 653"/>
                <a:gd name="T79" fmla="*/ 57 h 100"/>
                <a:gd name="T80" fmla="*/ 620 w 653"/>
                <a:gd name="T81" fmla="*/ 85 h 100"/>
                <a:gd name="T82" fmla="*/ 619 w 653"/>
                <a:gd name="T83" fmla="*/ 100 h 100"/>
                <a:gd name="T84" fmla="*/ 619 w 653"/>
                <a:gd name="T85" fmla="*/ 36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653" h="100">
                  <a:moveTo>
                    <a:pt x="25" y="100"/>
                  </a:moveTo>
                  <a:cubicBezTo>
                    <a:pt x="11" y="100"/>
                    <a:pt x="0" y="93"/>
                    <a:pt x="0" y="78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0" y="58"/>
                    <a:pt x="16" y="52"/>
                    <a:pt x="36" y="52"/>
                  </a:cubicBezTo>
                  <a:cubicBezTo>
                    <a:pt x="45" y="52"/>
                    <a:pt x="45" y="52"/>
                    <a:pt x="45" y="52"/>
                  </a:cubicBezTo>
                  <a:cubicBezTo>
                    <a:pt x="45" y="49"/>
                    <a:pt x="45" y="49"/>
                    <a:pt x="45" y="49"/>
                  </a:cubicBezTo>
                  <a:cubicBezTo>
                    <a:pt x="45" y="41"/>
                    <a:pt x="42" y="37"/>
                    <a:pt x="34" y="37"/>
                  </a:cubicBezTo>
                  <a:cubicBezTo>
                    <a:pt x="27" y="37"/>
                    <a:pt x="23" y="41"/>
                    <a:pt x="22" y="46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4" y="30"/>
                    <a:pt x="17" y="22"/>
                    <a:pt x="35" y="22"/>
                  </a:cubicBezTo>
                  <a:cubicBezTo>
                    <a:pt x="53" y="22"/>
                    <a:pt x="66" y="29"/>
                    <a:pt x="66" y="48"/>
                  </a:cubicBezTo>
                  <a:cubicBezTo>
                    <a:pt x="66" y="98"/>
                    <a:pt x="66" y="98"/>
                    <a:pt x="66" y="98"/>
                  </a:cubicBezTo>
                  <a:cubicBezTo>
                    <a:pt x="45" y="98"/>
                    <a:pt x="45" y="98"/>
                    <a:pt x="45" y="98"/>
                  </a:cubicBezTo>
                  <a:cubicBezTo>
                    <a:pt x="45" y="90"/>
                    <a:pt x="45" y="90"/>
                    <a:pt x="45" y="90"/>
                  </a:cubicBezTo>
                  <a:cubicBezTo>
                    <a:pt x="42" y="95"/>
                    <a:pt x="35" y="100"/>
                    <a:pt x="25" y="100"/>
                  </a:cubicBezTo>
                  <a:close/>
                  <a:moveTo>
                    <a:pt x="45" y="73"/>
                  </a:moveTo>
                  <a:cubicBezTo>
                    <a:pt x="45" y="66"/>
                    <a:pt x="45" y="66"/>
                    <a:pt x="45" y="66"/>
                  </a:cubicBezTo>
                  <a:cubicBezTo>
                    <a:pt x="37" y="66"/>
                    <a:pt x="37" y="66"/>
                    <a:pt x="37" y="66"/>
                  </a:cubicBezTo>
                  <a:cubicBezTo>
                    <a:pt x="26" y="66"/>
                    <a:pt x="21" y="69"/>
                    <a:pt x="21" y="76"/>
                  </a:cubicBezTo>
                  <a:cubicBezTo>
                    <a:pt x="21" y="77"/>
                    <a:pt x="21" y="77"/>
                    <a:pt x="21" y="77"/>
                  </a:cubicBezTo>
                  <a:cubicBezTo>
                    <a:pt x="21" y="82"/>
                    <a:pt x="24" y="85"/>
                    <a:pt x="31" y="85"/>
                  </a:cubicBezTo>
                  <a:cubicBezTo>
                    <a:pt x="38" y="85"/>
                    <a:pt x="45" y="81"/>
                    <a:pt x="45" y="73"/>
                  </a:cubicBezTo>
                  <a:close/>
                  <a:moveTo>
                    <a:pt x="114" y="100"/>
                  </a:moveTo>
                  <a:cubicBezTo>
                    <a:pt x="93" y="100"/>
                    <a:pt x="78" y="87"/>
                    <a:pt x="78" y="62"/>
                  </a:cubicBezTo>
                  <a:cubicBezTo>
                    <a:pt x="78" y="61"/>
                    <a:pt x="78" y="61"/>
                    <a:pt x="78" y="61"/>
                  </a:cubicBezTo>
                  <a:cubicBezTo>
                    <a:pt x="78" y="35"/>
                    <a:pt x="94" y="22"/>
                    <a:pt x="114" y="22"/>
                  </a:cubicBezTo>
                  <a:cubicBezTo>
                    <a:pt x="131" y="22"/>
                    <a:pt x="145" y="30"/>
                    <a:pt x="147" y="50"/>
                  </a:cubicBezTo>
                  <a:cubicBezTo>
                    <a:pt x="127" y="50"/>
                    <a:pt x="127" y="50"/>
                    <a:pt x="127" y="50"/>
                  </a:cubicBezTo>
                  <a:cubicBezTo>
                    <a:pt x="125" y="43"/>
                    <a:pt x="122" y="38"/>
                    <a:pt x="114" y="38"/>
                  </a:cubicBezTo>
                  <a:cubicBezTo>
                    <a:pt x="105" y="38"/>
                    <a:pt x="99" y="45"/>
                    <a:pt x="99" y="60"/>
                  </a:cubicBezTo>
                  <a:cubicBezTo>
                    <a:pt x="99" y="62"/>
                    <a:pt x="99" y="62"/>
                    <a:pt x="99" y="62"/>
                  </a:cubicBezTo>
                  <a:cubicBezTo>
                    <a:pt x="99" y="77"/>
                    <a:pt x="105" y="84"/>
                    <a:pt x="114" y="84"/>
                  </a:cubicBezTo>
                  <a:cubicBezTo>
                    <a:pt x="122" y="84"/>
                    <a:pt x="127" y="79"/>
                    <a:pt x="128" y="71"/>
                  </a:cubicBezTo>
                  <a:cubicBezTo>
                    <a:pt x="147" y="71"/>
                    <a:pt x="147" y="71"/>
                    <a:pt x="147" y="71"/>
                  </a:cubicBezTo>
                  <a:cubicBezTo>
                    <a:pt x="146" y="88"/>
                    <a:pt x="134" y="100"/>
                    <a:pt x="114" y="100"/>
                  </a:cubicBezTo>
                  <a:close/>
                  <a:moveTo>
                    <a:pt x="192" y="100"/>
                  </a:moveTo>
                  <a:cubicBezTo>
                    <a:pt x="171" y="100"/>
                    <a:pt x="156" y="87"/>
                    <a:pt x="156" y="62"/>
                  </a:cubicBezTo>
                  <a:cubicBezTo>
                    <a:pt x="156" y="61"/>
                    <a:pt x="156" y="61"/>
                    <a:pt x="156" y="61"/>
                  </a:cubicBezTo>
                  <a:cubicBezTo>
                    <a:pt x="156" y="35"/>
                    <a:pt x="172" y="22"/>
                    <a:pt x="192" y="22"/>
                  </a:cubicBezTo>
                  <a:cubicBezTo>
                    <a:pt x="209" y="22"/>
                    <a:pt x="223" y="30"/>
                    <a:pt x="225" y="50"/>
                  </a:cubicBezTo>
                  <a:cubicBezTo>
                    <a:pt x="205" y="50"/>
                    <a:pt x="205" y="50"/>
                    <a:pt x="205" y="50"/>
                  </a:cubicBezTo>
                  <a:cubicBezTo>
                    <a:pt x="204" y="43"/>
                    <a:pt x="200" y="38"/>
                    <a:pt x="193" y="38"/>
                  </a:cubicBezTo>
                  <a:cubicBezTo>
                    <a:pt x="184" y="38"/>
                    <a:pt x="177" y="45"/>
                    <a:pt x="177" y="60"/>
                  </a:cubicBezTo>
                  <a:cubicBezTo>
                    <a:pt x="177" y="62"/>
                    <a:pt x="177" y="62"/>
                    <a:pt x="177" y="62"/>
                  </a:cubicBezTo>
                  <a:cubicBezTo>
                    <a:pt x="177" y="77"/>
                    <a:pt x="183" y="84"/>
                    <a:pt x="193" y="84"/>
                  </a:cubicBezTo>
                  <a:cubicBezTo>
                    <a:pt x="200" y="84"/>
                    <a:pt x="205" y="79"/>
                    <a:pt x="206" y="71"/>
                  </a:cubicBezTo>
                  <a:cubicBezTo>
                    <a:pt x="226" y="71"/>
                    <a:pt x="226" y="71"/>
                    <a:pt x="226" y="71"/>
                  </a:cubicBezTo>
                  <a:cubicBezTo>
                    <a:pt x="224" y="88"/>
                    <a:pt x="212" y="100"/>
                    <a:pt x="192" y="100"/>
                  </a:cubicBezTo>
                  <a:close/>
                  <a:moveTo>
                    <a:pt x="271" y="100"/>
                  </a:moveTo>
                  <a:cubicBezTo>
                    <a:pt x="249" y="100"/>
                    <a:pt x="234" y="87"/>
                    <a:pt x="234" y="62"/>
                  </a:cubicBezTo>
                  <a:cubicBezTo>
                    <a:pt x="234" y="61"/>
                    <a:pt x="234" y="61"/>
                    <a:pt x="234" y="61"/>
                  </a:cubicBezTo>
                  <a:cubicBezTo>
                    <a:pt x="234" y="35"/>
                    <a:pt x="250" y="22"/>
                    <a:pt x="270" y="22"/>
                  </a:cubicBezTo>
                  <a:cubicBezTo>
                    <a:pt x="289" y="22"/>
                    <a:pt x="305" y="32"/>
                    <a:pt x="305" y="57"/>
                  </a:cubicBezTo>
                  <a:cubicBezTo>
                    <a:pt x="305" y="66"/>
                    <a:pt x="305" y="66"/>
                    <a:pt x="305" y="66"/>
                  </a:cubicBezTo>
                  <a:cubicBezTo>
                    <a:pt x="256" y="66"/>
                    <a:pt x="256" y="66"/>
                    <a:pt x="256" y="66"/>
                  </a:cubicBezTo>
                  <a:cubicBezTo>
                    <a:pt x="256" y="80"/>
                    <a:pt x="262" y="85"/>
                    <a:pt x="271" y="85"/>
                  </a:cubicBezTo>
                  <a:cubicBezTo>
                    <a:pt x="279" y="85"/>
                    <a:pt x="284" y="80"/>
                    <a:pt x="285" y="75"/>
                  </a:cubicBezTo>
                  <a:cubicBezTo>
                    <a:pt x="305" y="75"/>
                    <a:pt x="305" y="75"/>
                    <a:pt x="305" y="75"/>
                  </a:cubicBezTo>
                  <a:cubicBezTo>
                    <a:pt x="302" y="89"/>
                    <a:pt x="291" y="100"/>
                    <a:pt x="271" y="100"/>
                  </a:cubicBezTo>
                  <a:close/>
                  <a:moveTo>
                    <a:pt x="256" y="52"/>
                  </a:moveTo>
                  <a:cubicBezTo>
                    <a:pt x="284" y="52"/>
                    <a:pt x="284" y="52"/>
                    <a:pt x="284" y="52"/>
                  </a:cubicBezTo>
                  <a:cubicBezTo>
                    <a:pt x="284" y="41"/>
                    <a:pt x="279" y="36"/>
                    <a:pt x="270" y="36"/>
                  </a:cubicBezTo>
                  <a:cubicBezTo>
                    <a:pt x="264" y="36"/>
                    <a:pt x="258" y="40"/>
                    <a:pt x="256" y="52"/>
                  </a:cubicBezTo>
                  <a:close/>
                  <a:moveTo>
                    <a:pt x="318" y="23"/>
                  </a:moveTo>
                  <a:cubicBezTo>
                    <a:pt x="339" y="23"/>
                    <a:pt x="339" y="23"/>
                    <a:pt x="339" y="23"/>
                  </a:cubicBezTo>
                  <a:cubicBezTo>
                    <a:pt x="339" y="34"/>
                    <a:pt x="339" y="34"/>
                    <a:pt x="339" y="34"/>
                  </a:cubicBezTo>
                  <a:cubicBezTo>
                    <a:pt x="342" y="27"/>
                    <a:pt x="350" y="22"/>
                    <a:pt x="361" y="22"/>
                  </a:cubicBezTo>
                  <a:cubicBezTo>
                    <a:pt x="375" y="22"/>
                    <a:pt x="384" y="30"/>
                    <a:pt x="384" y="48"/>
                  </a:cubicBezTo>
                  <a:cubicBezTo>
                    <a:pt x="384" y="98"/>
                    <a:pt x="384" y="98"/>
                    <a:pt x="384" y="98"/>
                  </a:cubicBezTo>
                  <a:cubicBezTo>
                    <a:pt x="363" y="98"/>
                    <a:pt x="363" y="98"/>
                    <a:pt x="363" y="98"/>
                  </a:cubicBezTo>
                  <a:cubicBezTo>
                    <a:pt x="363" y="51"/>
                    <a:pt x="363" y="51"/>
                    <a:pt x="363" y="51"/>
                  </a:cubicBezTo>
                  <a:cubicBezTo>
                    <a:pt x="363" y="42"/>
                    <a:pt x="359" y="39"/>
                    <a:pt x="352" y="39"/>
                  </a:cubicBezTo>
                  <a:cubicBezTo>
                    <a:pt x="344" y="39"/>
                    <a:pt x="339" y="43"/>
                    <a:pt x="339" y="52"/>
                  </a:cubicBezTo>
                  <a:cubicBezTo>
                    <a:pt x="339" y="98"/>
                    <a:pt x="339" y="98"/>
                    <a:pt x="339" y="98"/>
                  </a:cubicBezTo>
                  <a:cubicBezTo>
                    <a:pt x="318" y="98"/>
                    <a:pt x="318" y="98"/>
                    <a:pt x="318" y="98"/>
                  </a:cubicBezTo>
                  <a:lnTo>
                    <a:pt x="318" y="23"/>
                  </a:lnTo>
                  <a:close/>
                  <a:moveTo>
                    <a:pt x="423" y="0"/>
                  </a:moveTo>
                  <a:cubicBezTo>
                    <a:pt x="423" y="23"/>
                    <a:pt x="423" y="23"/>
                    <a:pt x="423" y="23"/>
                  </a:cubicBezTo>
                  <a:cubicBezTo>
                    <a:pt x="438" y="23"/>
                    <a:pt x="438" y="23"/>
                    <a:pt x="438" y="23"/>
                  </a:cubicBezTo>
                  <a:cubicBezTo>
                    <a:pt x="438" y="39"/>
                    <a:pt x="438" y="39"/>
                    <a:pt x="438" y="39"/>
                  </a:cubicBezTo>
                  <a:cubicBezTo>
                    <a:pt x="423" y="39"/>
                    <a:pt x="423" y="39"/>
                    <a:pt x="423" y="39"/>
                  </a:cubicBezTo>
                  <a:cubicBezTo>
                    <a:pt x="423" y="75"/>
                    <a:pt x="423" y="75"/>
                    <a:pt x="423" y="75"/>
                  </a:cubicBezTo>
                  <a:cubicBezTo>
                    <a:pt x="423" y="80"/>
                    <a:pt x="426" y="83"/>
                    <a:pt x="431" y="83"/>
                  </a:cubicBezTo>
                  <a:cubicBezTo>
                    <a:pt x="434" y="83"/>
                    <a:pt x="436" y="82"/>
                    <a:pt x="438" y="81"/>
                  </a:cubicBezTo>
                  <a:cubicBezTo>
                    <a:pt x="438" y="98"/>
                    <a:pt x="438" y="98"/>
                    <a:pt x="438" y="98"/>
                  </a:cubicBezTo>
                  <a:cubicBezTo>
                    <a:pt x="436" y="99"/>
                    <a:pt x="432" y="99"/>
                    <a:pt x="426" y="99"/>
                  </a:cubicBezTo>
                  <a:cubicBezTo>
                    <a:pt x="410" y="99"/>
                    <a:pt x="402" y="92"/>
                    <a:pt x="402" y="77"/>
                  </a:cubicBezTo>
                  <a:cubicBezTo>
                    <a:pt x="402" y="39"/>
                    <a:pt x="402" y="39"/>
                    <a:pt x="402" y="39"/>
                  </a:cubicBezTo>
                  <a:cubicBezTo>
                    <a:pt x="393" y="39"/>
                    <a:pt x="393" y="39"/>
                    <a:pt x="393" y="39"/>
                  </a:cubicBezTo>
                  <a:cubicBezTo>
                    <a:pt x="393" y="23"/>
                    <a:pt x="393" y="23"/>
                    <a:pt x="393" y="23"/>
                  </a:cubicBezTo>
                  <a:cubicBezTo>
                    <a:pt x="402" y="23"/>
                    <a:pt x="402" y="23"/>
                    <a:pt x="402" y="23"/>
                  </a:cubicBezTo>
                  <a:cubicBezTo>
                    <a:pt x="402" y="9"/>
                    <a:pt x="402" y="9"/>
                    <a:pt x="402" y="9"/>
                  </a:cubicBezTo>
                  <a:lnTo>
                    <a:pt x="423" y="0"/>
                  </a:lnTo>
                  <a:close/>
                  <a:moveTo>
                    <a:pt x="517" y="98"/>
                  </a:moveTo>
                  <a:cubicBezTo>
                    <a:pt x="496" y="98"/>
                    <a:pt x="496" y="98"/>
                    <a:pt x="496" y="98"/>
                  </a:cubicBezTo>
                  <a:cubicBezTo>
                    <a:pt x="496" y="87"/>
                    <a:pt x="496" y="87"/>
                    <a:pt x="496" y="87"/>
                  </a:cubicBezTo>
                  <a:cubicBezTo>
                    <a:pt x="492" y="95"/>
                    <a:pt x="485" y="100"/>
                    <a:pt x="474" y="100"/>
                  </a:cubicBezTo>
                  <a:cubicBezTo>
                    <a:pt x="461" y="100"/>
                    <a:pt x="451" y="92"/>
                    <a:pt x="451" y="74"/>
                  </a:cubicBezTo>
                  <a:cubicBezTo>
                    <a:pt x="451" y="23"/>
                    <a:pt x="451" y="23"/>
                    <a:pt x="451" y="23"/>
                  </a:cubicBezTo>
                  <a:cubicBezTo>
                    <a:pt x="472" y="23"/>
                    <a:pt x="472" y="23"/>
                    <a:pt x="472" y="23"/>
                  </a:cubicBezTo>
                  <a:cubicBezTo>
                    <a:pt x="472" y="71"/>
                    <a:pt x="472" y="71"/>
                    <a:pt x="472" y="71"/>
                  </a:cubicBezTo>
                  <a:cubicBezTo>
                    <a:pt x="472" y="80"/>
                    <a:pt x="475" y="84"/>
                    <a:pt x="483" y="84"/>
                  </a:cubicBezTo>
                  <a:cubicBezTo>
                    <a:pt x="490" y="84"/>
                    <a:pt x="496" y="79"/>
                    <a:pt x="496" y="70"/>
                  </a:cubicBezTo>
                  <a:cubicBezTo>
                    <a:pt x="496" y="23"/>
                    <a:pt x="496" y="23"/>
                    <a:pt x="496" y="23"/>
                  </a:cubicBezTo>
                  <a:cubicBezTo>
                    <a:pt x="517" y="23"/>
                    <a:pt x="517" y="23"/>
                    <a:pt x="517" y="23"/>
                  </a:cubicBezTo>
                  <a:lnTo>
                    <a:pt x="517" y="98"/>
                  </a:lnTo>
                  <a:close/>
                  <a:moveTo>
                    <a:pt x="532" y="23"/>
                  </a:moveTo>
                  <a:cubicBezTo>
                    <a:pt x="553" y="23"/>
                    <a:pt x="553" y="23"/>
                    <a:pt x="553" y="23"/>
                  </a:cubicBezTo>
                  <a:cubicBezTo>
                    <a:pt x="553" y="37"/>
                    <a:pt x="553" y="37"/>
                    <a:pt x="553" y="37"/>
                  </a:cubicBezTo>
                  <a:cubicBezTo>
                    <a:pt x="558" y="27"/>
                    <a:pt x="565" y="22"/>
                    <a:pt x="576" y="22"/>
                  </a:cubicBezTo>
                  <a:cubicBezTo>
                    <a:pt x="576" y="43"/>
                    <a:pt x="576" y="43"/>
                    <a:pt x="576" y="43"/>
                  </a:cubicBezTo>
                  <a:cubicBezTo>
                    <a:pt x="562" y="43"/>
                    <a:pt x="553" y="47"/>
                    <a:pt x="553" y="60"/>
                  </a:cubicBezTo>
                  <a:cubicBezTo>
                    <a:pt x="553" y="98"/>
                    <a:pt x="553" y="98"/>
                    <a:pt x="553" y="98"/>
                  </a:cubicBezTo>
                  <a:cubicBezTo>
                    <a:pt x="532" y="98"/>
                    <a:pt x="532" y="98"/>
                    <a:pt x="532" y="98"/>
                  </a:cubicBezTo>
                  <a:lnTo>
                    <a:pt x="532" y="23"/>
                  </a:lnTo>
                  <a:close/>
                  <a:moveTo>
                    <a:pt x="619" y="100"/>
                  </a:moveTo>
                  <a:cubicBezTo>
                    <a:pt x="597" y="100"/>
                    <a:pt x="583" y="87"/>
                    <a:pt x="583" y="62"/>
                  </a:cubicBezTo>
                  <a:cubicBezTo>
                    <a:pt x="583" y="61"/>
                    <a:pt x="583" y="61"/>
                    <a:pt x="583" y="61"/>
                  </a:cubicBezTo>
                  <a:cubicBezTo>
                    <a:pt x="583" y="35"/>
                    <a:pt x="598" y="22"/>
                    <a:pt x="618" y="22"/>
                  </a:cubicBezTo>
                  <a:cubicBezTo>
                    <a:pt x="637" y="22"/>
                    <a:pt x="653" y="32"/>
                    <a:pt x="653" y="57"/>
                  </a:cubicBezTo>
                  <a:cubicBezTo>
                    <a:pt x="653" y="66"/>
                    <a:pt x="653" y="66"/>
                    <a:pt x="653" y="66"/>
                  </a:cubicBezTo>
                  <a:cubicBezTo>
                    <a:pt x="604" y="66"/>
                    <a:pt x="604" y="66"/>
                    <a:pt x="604" y="66"/>
                  </a:cubicBezTo>
                  <a:cubicBezTo>
                    <a:pt x="605" y="80"/>
                    <a:pt x="610" y="85"/>
                    <a:pt x="620" y="85"/>
                  </a:cubicBezTo>
                  <a:cubicBezTo>
                    <a:pt x="628" y="85"/>
                    <a:pt x="632" y="80"/>
                    <a:pt x="633" y="75"/>
                  </a:cubicBezTo>
                  <a:cubicBezTo>
                    <a:pt x="653" y="75"/>
                    <a:pt x="653" y="75"/>
                    <a:pt x="653" y="75"/>
                  </a:cubicBezTo>
                  <a:cubicBezTo>
                    <a:pt x="650" y="89"/>
                    <a:pt x="639" y="100"/>
                    <a:pt x="619" y="100"/>
                  </a:cubicBezTo>
                  <a:close/>
                  <a:moveTo>
                    <a:pt x="604" y="52"/>
                  </a:moveTo>
                  <a:cubicBezTo>
                    <a:pt x="632" y="52"/>
                    <a:pt x="632" y="52"/>
                    <a:pt x="632" y="52"/>
                  </a:cubicBezTo>
                  <a:cubicBezTo>
                    <a:pt x="632" y="41"/>
                    <a:pt x="627" y="36"/>
                    <a:pt x="619" y="36"/>
                  </a:cubicBezTo>
                  <a:cubicBezTo>
                    <a:pt x="612" y="36"/>
                    <a:pt x="606" y="40"/>
                    <a:pt x="604" y="52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35" name="Freeform 7"/>
            <p:cNvSpPr>
              <a:spLocks noEditPoints="1"/>
            </p:cNvSpPr>
            <p:nvPr userDrawn="1"/>
          </p:nvSpPr>
          <p:spPr bwMode="auto">
            <a:xfrm>
              <a:off x="2418624" y="615732"/>
              <a:ext cx="1661778" cy="343579"/>
            </a:xfrm>
            <a:custGeom>
              <a:avLst/>
              <a:gdLst>
                <a:gd name="T0" fmla="*/ 37 w 661"/>
                <a:gd name="T1" fmla="*/ 34 h 135"/>
                <a:gd name="T2" fmla="*/ 20 w 661"/>
                <a:gd name="T3" fmla="*/ 90 h 135"/>
                <a:gd name="T4" fmla="*/ 37 w 661"/>
                <a:gd name="T5" fmla="*/ 109 h 135"/>
                <a:gd name="T6" fmla="*/ 10 w 661"/>
                <a:gd name="T7" fmla="*/ 43 h 135"/>
                <a:gd name="T8" fmla="*/ 10 w 661"/>
                <a:gd name="T9" fmla="*/ 34 h 135"/>
                <a:gd name="T10" fmla="*/ 78 w 661"/>
                <a:gd name="T11" fmla="*/ 111 h 135"/>
                <a:gd name="T12" fmla="*/ 78 w 661"/>
                <a:gd name="T13" fmla="*/ 33 h 135"/>
                <a:gd name="T14" fmla="*/ 57 w 661"/>
                <a:gd name="T15" fmla="*/ 74 h 135"/>
                <a:gd name="T16" fmla="*/ 97 w 661"/>
                <a:gd name="T17" fmla="*/ 88 h 135"/>
                <a:gd name="T18" fmla="*/ 57 w 661"/>
                <a:gd name="T19" fmla="*/ 65 h 135"/>
                <a:gd name="T20" fmla="*/ 78 w 661"/>
                <a:gd name="T21" fmla="*/ 42 h 135"/>
                <a:gd name="T22" fmla="*/ 119 w 661"/>
                <a:gd name="T23" fmla="*/ 76 h 135"/>
                <a:gd name="T24" fmla="*/ 180 w 661"/>
                <a:gd name="T25" fmla="*/ 58 h 135"/>
                <a:gd name="T26" fmla="*/ 130 w 661"/>
                <a:gd name="T27" fmla="*/ 68 h 135"/>
                <a:gd name="T28" fmla="*/ 171 w 661"/>
                <a:gd name="T29" fmla="*/ 84 h 135"/>
                <a:gd name="T30" fmla="*/ 195 w 661"/>
                <a:gd name="T31" fmla="*/ 0 h 135"/>
                <a:gd name="T32" fmla="*/ 228 w 661"/>
                <a:gd name="T33" fmla="*/ 33 h 135"/>
                <a:gd name="T34" fmla="*/ 241 w 661"/>
                <a:gd name="T35" fmla="*/ 109 h 135"/>
                <a:gd name="T36" fmla="*/ 206 w 661"/>
                <a:gd name="T37" fmla="*/ 61 h 135"/>
                <a:gd name="T38" fmla="*/ 195 w 661"/>
                <a:gd name="T39" fmla="*/ 0 h 135"/>
                <a:gd name="T40" fmla="*/ 280 w 661"/>
                <a:gd name="T41" fmla="*/ 45 h 135"/>
                <a:gd name="T42" fmla="*/ 326 w 661"/>
                <a:gd name="T43" fmla="*/ 109 h 135"/>
                <a:gd name="T44" fmla="*/ 299 w 661"/>
                <a:gd name="T45" fmla="*/ 42 h 135"/>
                <a:gd name="T46" fmla="*/ 269 w 661"/>
                <a:gd name="T47" fmla="*/ 109 h 135"/>
                <a:gd name="T48" fmla="*/ 340 w 661"/>
                <a:gd name="T49" fmla="*/ 67 h 135"/>
                <a:gd name="T50" fmla="*/ 406 w 661"/>
                <a:gd name="T51" fmla="*/ 76 h 135"/>
                <a:gd name="T52" fmla="*/ 394 w 661"/>
                <a:gd name="T53" fmla="*/ 76 h 135"/>
                <a:gd name="T54" fmla="*/ 351 w 661"/>
                <a:gd name="T55" fmla="*/ 67 h 135"/>
                <a:gd name="T56" fmla="*/ 394 w 661"/>
                <a:gd name="T57" fmla="*/ 76 h 135"/>
                <a:gd name="T58" fmla="*/ 431 w 661"/>
                <a:gd name="T59" fmla="*/ 109 h 135"/>
                <a:gd name="T60" fmla="*/ 446 w 661"/>
                <a:gd name="T61" fmla="*/ 76 h 135"/>
                <a:gd name="T62" fmla="*/ 512 w 661"/>
                <a:gd name="T63" fmla="*/ 67 h 135"/>
                <a:gd name="T64" fmla="*/ 446 w 661"/>
                <a:gd name="T65" fmla="*/ 76 h 135"/>
                <a:gd name="T66" fmla="*/ 479 w 661"/>
                <a:gd name="T67" fmla="*/ 42 h 135"/>
                <a:gd name="T68" fmla="*/ 479 w 661"/>
                <a:gd name="T69" fmla="*/ 102 h 135"/>
                <a:gd name="T70" fmla="*/ 524 w 661"/>
                <a:gd name="T71" fmla="*/ 114 h 135"/>
                <a:gd name="T72" fmla="*/ 576 w 661"/>
                <a:gd name="T73" fmla="*/ 105 h 135"/>
                <a:gd name="T74" fmla="*/ 523 w 661"/>
                <a:gd name="T75" fmla="*/ 75 h 135"/>
                <a:gd name="T76" fmla="*/ 576 w 661"/>
                <a:gd name="T77" fmla="*/ 46 h 135"/>
                <a:gd name="T78" fmla="*/ 587 w 661"/>
                <a:gd name="T79" fmla="*/ 105 h 135"/>
                <a:gd name="T80" fmla="*/ 576 w 661"/>
                <a:gd name="T81" fmla="*/ 66 h 135"/>
                <a:gd name="T82" fmla="*/ 534 w 661"/>
                <a:gd name="T83" fmla="*/ 75 h 135"/>
                <a:gd name="T84" fmla="*/ 631 w 661"/>
                <a:gd name="T85" fmla="*/ 89 h 135"/>
                <a:gd name="T86" fmla="*/ 624 w 661"/>
                <a:gd name="T87" fmla="*/ 134 h 135"/>
                <a:gd name="T88" fmla="*/ 598 w 661"/>
                <a:gd name="T89" fmla="*/ 34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61" h="135">
                  <a:moveTo>
                    <a:pt x="20" y="17"/>
                  </a:moveTo>
                  <a:cubicBezTo>
                    <a:pt x="20" y="34"/>
                    <a:pt x="20" y="34"/>
                    <a:pt x="20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43"/>
                    <a:pt x="37" y="43"/>
                    <a:pt x="37" y="43"/>
                  </a:cubicBezTo>
                  <a:cubicBezTo>
                    <a:pt x="20" y="43"/>
                    <a:pt x="20" y="43"/>
                    <a:pt x="20" y="43"/>
                  </a:cubicBezTo>
                  <a:cubicBezTo>
                    <a:pt x="20" y="90"/>
                    <a:pt x="20" y="90"/>
                    <a:pt x="20" y="90"/>
                  </a:cubicBezTo>
                  <a:cubicBezTo>
                    <a:pt x="20" y="98"/>
                    <a:pt x="23" y="101"/>
                    <a:pt x="29" y="101"/>
                  </a:cubicBezTo>
                  <a:cubicBezTo>
                    <a:pt x="33" y="101"/>
                    <a:pt x="35" y="101"/>
                    <a:pt x="37" y="100"/>
                  </a:cubicBezTo>
                  <a:cubicBezTo>
                    <a:pt x="37" y="109"/>
                    <a:pt x="37" y="109"/>
                    <a:pt x="37" y="109"/>
                  </a:cubicBezTo>
                  <a:cubicBezTo>
                    <a:pt x="35" y="110"/>
                    <a:pt x="33" y="110"/>
                    <a:pt x="29" y="110"/>
                  </a:cubicBezTo>
                  <a:cubicBezTo>
                    <a:pt x="16" y="110"/>
                    <a:pt x="10" y="103"/>
                    <a:pt x="10" y="91"/>
                  </a:cubicBezTo>
                  <a:cubicBezTo>
                    <a:pt x="10" y="43"/>
                    <a:pt x="10" y="43"/>
                    <a:pt x="10" y="43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10" y="34"/>
                    <a:pt x="10" y="34"/>
                    <a:pt x="10" y="34"/>
                  </a:cubicBezTo>
                  <a:cubicBezTo>
                    <a:pt x="10" y="17"/>
                    <a:pt x="10" y="17"/>
                    <a:pt x="10" y="17"/>
                  </a:cubicBezTo>
                  <a:lnTo>
                    <a:pt x="20" y="17"/>
                  </a:lnTo>
                  <a:close/>
                  <a:moveTo>
                    <a:pt x="78" y="111"/>
                  </a:moveTo>
                  <a:cubicBezTo>
                    <a:pt x="59" y="111"/>
                    <a:pt x="46" y="97"/>
                    <a:pt x="46" y="76"/>
                  </a:cubicBezTo>
                  <a:cubicBezTo>
                    <a:pt x="46" y="68"/>
                    <a:pt x="46" y="68"/>
                    <a:pt x="46" y="68"/>
                  </a:cubicBezTo>
                  <a:cubicBezTo>
                    <a:pt x="46" y="47"/>
                    <a:pt x="59" y="33"/>
                    <a:pt x="78" y="33"/>
                  </a:cubicBezTo>
                  <a:cubicBezTo>
                    <a:pt x="94" y="33"/>
                    <a:pt x="108" y="43"/>
                    <a:pt x="108" y="67"/>
                  </a:cubicBezTo>
                  <a:cubicBezTo>
                    <a:pt x="108" y="74"/>
                    <a:pt x="108" y="74"/>
                    <a:pt x="108" y="74"/>
                  </a:cubicBezTo>
                  <a:cubicBezTo>
                    <a:pt x="57" y="74"/>
                    <a:pt x="57" y="74"/>
                    <a:pt x="57" y="74"/>
                  </a:cubicBezTo>
                  <a:cubicBezTo>
                    <a:pt x="57" y="76"/>
                    <a:pt x="57" y="76"/>
                    <a:pt x="57" y="76"/>
                  </a:cubicBezTo>
                  <a:cubicBezTo>
                    <a:pt x="57" y="93"/>
                    <a:pt x="65" y="102"/>
                    <a:pt x="79" y="102"/>
                  </a:cubicBezTo>
                  <a:cubicBezTo>
                    <a:pt x="89" y="102"/>
                    <a:pt x="95" y="97"/>
                    <a:pt x="97" y="88"/>
                  </a:cubicBezTo>
                  <a:cubicBezTo>
                    <a:pt x="108" y="88"/>
                    <a:pt x="108" y="88"/>
                    <a:pt x="108" y="88"/>
                  </a:cubicBezTo>
                  <a:cubicBezTo>
                    <a:pt x="106" y="103"/>
                    <a:pt x="94" y="111"/>
                    <a:pt x="78" y="111"/>
                  </a:cubicBezTo>
                  <a:close/>
                  <a:moveTo>
                    <a:pt x="57" y="65"/>
                  </a:moveTo>
                  <a:cubicBezTo>
                    <a:pt x="97" y="65"/>
                    <a:pt x="97" y="65"/>
                    <a:pt x="97" y="65"/>
                  </a:cubicBezTo>
                  <a:cubicBezTo>
                    <a:pt x="97" y="63"/>
                    <a:pt x="97" y="63"/>
                    <a:pt x="97" y="63"/>
                  </a:cubicBezTo>
                  <a:cubicBezTo>
                    <a:pt x="96" y="48"/>
                    <a:pt x="89" y="42"/>
                    <a:pt x="78" y="42"/>
                  </a:cubicBezTo>
                  <a:cubicBezTo>
                    <a:pt x="67" y="42"/>
                    <a:pt x="58" y="49"/>
                    <a:pt x="57" y="65"/>
                  </a:cubicBezTo>
                  <a:close/>
                  <a:moveTo>
                    <a:pt x="152" y="111"/>
                  </a:moveTo>
                  <a:cubicBezTo>
                    <a:pt x="133" y="111"/>
                    <a:pt x="119" y="98"/>
                    <a:pt x="119" y="76"/>
                  </a:cubicBezTo>
                  <a:cubicBezTo>
                    <a:pt x="119" y="68"/>
                    <a:pt x="119" y="68"/>
                    <a:pt x="119" y="68"/>
                  </a:cubicBezTo>
                  <a:cubicBezTo>
                    <a:pt x="119" y="46"/>
                    <a:pt x="133" y="33"/>
                    <a:pt x="151" y="33"/>
                  </a:cubicBezTo>
                  <a:cubicBezTo>
                    <a:pt x="166" y="33"/>
                    <a:pt x="179" y="40"/>
                    <a:pt x="180" y="58"/>
                  </a:cubicBezTo>
                  <a:cubicBezTo>
                    <a:pt x="170" y="58"/>
                    <a:pt x="170" y="58"/>
                    <a:pt x="170" y="58"/>
                  </a:cubicBezTo>
                  <a:cubicBezTo>
                    <a:pt x="168" y="46"/>
                    <a:pt x="161" y="42"/>
                    <a:pt x="151" y="42"/>
                  </a:cubicBezTo>
                  <a:cubicBezTo>
                    <a:pt x="139" y="42"/>
                    <a:pt x="130" y="51"/>
                    <a:pt x="130" y="68"/>
                  </a:cubicBezTo>
                  <a:cubicBezTo>
                    <a:pt x="130" y="76"/>
                    <a:pt x="130" y="76"/>
                    <a:pt x="130" y="76"/>
                  </a:cubicBezTo>
                  <a:cubicBezTo>
                    <a:pt x="130" y="93"/>
                    <a:pt x="139" y="102"/>
                    <a:pt x="152" y="102"/>
                  </a:cubicBezTo>
                  <a:cubicBezTo>
                    <a:pt x="161" y="102"/>
                    <a:pt x="170" y="96"/>
                    <a:pt x="171" y="84"/>
                  </a:cubicBezTo>
                  <a:cubicBezTo>
                    <a:pt x="181" y="84"/>
                    <a:pt x="181" y="84"/>
                    <a:pt x="181" y="84"/>
                  </a:cubicBezTo>
                  <a:cubicBezTo>
                    <a:pt x="180" y="100"/>
                    <a:pt x="168" y="111"/>
                    <a:pt x="152" y="111"/>
                  </a:cubicBezTo>
                  <a:close/>
                  <a:moveTo>
                    <a:pt x="195" y="0"/>
                  </a:moveTo>
                  <a:cubicBezTo>
                    <a:pt x="206" y="0"/>
                    <a:pt x="206" y="0"/>
                    <a:pt x="206" y="0"/>
                  </a:cubicBezTo>
                  <a:cubicBezTo>
                    <a:pt x="206" y="45"/>
                    <a:pt x="206" y="45"/>
                    <a:pt x="206" y="45"/>
                  </a:cubicBezTo>
                  <a:cubicBezTo>
                    <a:pt x="209" y="39"/>
                    <a:pt x="216" y="33"/>
                    <a:pt x="228" y="33"/>
                  </a:cubicBezTo>
                  <a:cubicBezTo>
                    <a:pt x="242" y="33"/>
                    <a:pt x="252" y="41"/>
                    <a:pt x="252" y="61"/>
                  </a:cubicBezTo>
                  <a:cubicBezTo>
                    <a:pt x="252" y="109"/>
                    <a:pt x="252" y="109"/>
                    <a:pt x="252" y="109"/>
                  </a:cubicBezTo>
                  <a:cubicBezTo>
                    <a:pt x="241" y="109"/>
                    <a:pt x="241" y="109"/>
                    <a:pt x="241" y="109"/>
                  </a:cubicBezTo>
                  <a:cubicBezTo>
                    <a:pt x="241" y="60"/>
                    <a:pt x="241" y="60"/>
                    <a:pt x="241" y="60"/>
                  </a:cubicBezTo>
                  <a:cubicBezTo>
                    <a:pt x="241" y="48"/>
                    <a:pt x="236" y="42"/>
                    <a:pt x="225" y="42"/>
                  </a:cubicBezTo>
                  <a:cubicBezTo>
                    <a:pt x="214" y="42"/>
                    <a:pt x="206" y="49"/>
                    <a:pt x="206" y="61"/>
                  </a:cubicBezTo>
                  <a:cubicBezTo>
                    <a:pt x="206" y="109"/>
                    <a:pt x="206" y="109"/>
                    <a:pt x="206" y="109"/>
                  </a:cubicBezTo>
                  <a:cubicBezTo>
                    <a:pt x="195" y="109"/>
                    <a:pt x="195" y="109"/>
                    <a:pt x="195" y="109"/>
                  </a:cubicBezTo>
                  <a:lnTo>
                    <a:pt x="195" y="0"/>
                  </a:lnTo>
                  <a:close/>
                  <a:moveTo>
                    <a:pt x="269" y="34"/>
                  </a:moveTo>
                  <a:cubicBezTo>
                    <a:pt x="280" y="34"/>
                    <a:pt x="280" y="34"/>
                    <a:pt x="280" y="34"/>
                  </a:cubicBezTo>
                  <a:cubicBezTo>
                    <a:pt x="280" y="45"/>
                    <a:pt x="280" y="45"/>
                    <a:pt x="280" y="45"/>
                  </a:cubicBezTo>
                  <a:cubicBezTo>
                    <a:pt x="283" y="39"/>
                    <a:pt x="291" y="33"/>
                    <a:pt x="302" y="33"/>
                  </a:cubicBezTo>
                  <a:cubicBezTo>
                    <a:pt x="316" y="33"/>
                    <a:pt x="326" y="41"/>
                    <a:pt x="326" y="61"/>
                  </a:cubicBezTo>
                  <a:cubicBezTo>
                    <a:pt x="326" y="109"/>
                    <a:pt x="326" y="109"/>
                    <a:pt x="326" y="109"/>
                  </a:cubicBezTo>
                  <a:cubicBezTo>
                    <a:pt x="315" y="109"/>
                    <a:pt x="315" y="109"/>
                    <a:pt x="315" y="109"/>
                  </a:cubicBezTo>
                  <a:cubicBezTo>
                    <a:pt x="315" y="60"/>
                    <a:pt x="315" y="60"/>
                    <a:pt x="315" y="60"/>
                  </a:cubicBezTo>
                  <a:cubicBezTo>
                    <a:pt x="315" y="48"/>
                    <a:pt x="310" y="42"/>
                    <a:pt x="299" y="42"/>
                  </a:cubicBezTo>
                  <a:cubicBezTo>
                    <a:pt x="289" y="42"/>
                    <a:pt x="280" y="49"/>
                    <a:pt x="280" y="61"/>
                  </a:cubicBezTo>
                  <a:cubicBezTo>
                    <a:pt x="280" y="109"/>
                    <a:pt x="280" y="109"/>
                    <a:pt x="280" y="109"/>
                  </a:cubicBezTo>
                  <a:cubicBezTo>
                    <a:pt x="269" y="109"/>
                    <a:pt x="269" y="109"/>
                    <a:pt x="269" y="109"/>
                  </a:cubicBezTo>
                  <a:lnTo>
                    <a:pt x="269" y="34"/>
                  </a:lnTo>
                  <a:close/>
                  <a:moveTo>
                    <a:pt x="340" y="76"/>
                  </a:moveTo>
                  <a:cubicBezTo>
                    <a:pt x="340" y="67"/>
                    <a:pt x="340" y="67"/>
                    <a:pt x="340" y="67"/>
                  </a:cubicBezTo>
                  <a:cubicBezTo>
                    <a:pt x="340" y="47"/>
                    <a:pt x="354" y="33"/>
                    <a:pt x="373" y="33"/>
                  </a:cubicBezTo>
                  <a:cubicBezTo>
                    <a:pt x="392" y="33"/>
                    <a:pt x="406" y="47"/>
                    <a:pt x="406" y="67"/>
                  </a:cubicBezTo>
                  <a:cubicBezTo>
                    <a:pt x="406" y="76"/>
                    <a:pt x="406" y="76"/>
                    <a:pt x="406" y="76"/>
                  </a:cubicBezTo>
                  <a:cubicBezTo>
                    <a:pt x="406" y="97"/>
                    <a:pt x="392" y="111"/>
                    <a:pt x="373" y="111"/>
                  </a:cubicBezTo>
                  <a:cubicBezTo>
                    <a:pt x="353" y="111"/>
                    <a:pt x="340" y="96"/>
                    <a:pt x="340" y="76"/>
                  </a:cubicBezTo>
                  <a:close/>
                  <a:moveTo>
                    <a:pt x="394" y="76"/>
                  </a:moveTo>
                  <a:cubicBezTo>
                    <a:pt x="394" y="68"/>
                    <a:pt x="394" y="68"/>
                    <a:pt x="394" y="68"/>
                  </a:cubicBezTo>
                  <a:cubicBezTo>
                    <a:pt x="394" y="52"/>
                    <a:pt x="386" y="42"/>
                    <a:pt x="373" y="42"/>
                  </a:cubicBezTo>
                  <a:cubicBezTo>
                    <a:pt x="359" y="42"/>
                    <a:pt x="351" y="52"/>
                    <a:pt x="351" y="67"/>
                  </a:cubicBezTo>
                  <a:cubicBezTo>
                    <a:pt x="351" y="76"/>
                    <a:pt x="351" y="76"/>
                    <a:pt x="351" y="76"/>
                  </a:cubicBezTo>
                  <a:cubicBezTo>
                    <a:pt x="351" y="92"/>
                    <a:pt x="359" y="102"/>
                    <a:pt x="373" y="102"/>
                  </a:cubicBezTo>
                  <a:cubicBezTo>
                    <a:pt x="386" y="102"/>
                    <a:pt x="394" y="92"/>
                    <a:pt x="394" y="76"/>
                  </a:cubicBezTo>
                  <a:close/>
                  <a:moveTo>
                    <a:pt x="420" y="0"/>
                  </a:moveTo>
                  <a:cubicBezTo>
                    <a:pt x="431" y="0"/>
                    <a:pt x="431" y="0"/>
                    <a:pt x="431" y="0"/>
                  </a:cubicBezTo>
                  <a:cubicBezTo>
                    <a:pt x="431" y="109"/>
                    <a:pt x="431" y="109"/>
                    <a:pt x="431" y="109"/>
                  </a:cubicBezTo>
                  <a:cubicBezTo>
                    <a:pt x="420" y="109"/>
                    <a:pt x="420" y="109"/>
                    <a:pt x="420" y="109"/>
                  </a:cubicBezTo>
                  <a:lnTo>
                    <a:pt x="420" y="0"/>
                  </a:lnTo>
                  <a:close/>
                  <a:moveTo>
                    <a:pt x="446" y="76"/>
                  </a:moveTo>
                  <a:cubicBezTo>
                    <a:pt x="446" y="67"/>
                    <a:pt x="446" y="67"/>
                    <a:pt x="446" y="67"/>
                  </a:cubicBezTo>
                  <a:cubicBezTo>
                    <a:pt x="446" y="47"/>
                    <a:pt x="460" y="33"/>
                    <a:pt x="479" y="33"/>
                  </a:cubicBezTo>
                  <a:cubicBezTo>
                    <a:pt x="498" y="33"/>
                    <a:pt x="512" y="47"/>
                    <a:pt x="512" y="67"/>
                  </a:cubicBezTo>
                  <a:cubicBezTo>
                    <a:pt x="512" y="76"/>
                    <a:pt x="512" y="76"/>
                    <a:pt x="512" y="76"/>
                  </a:cubicBezTo>
                  <a:cubicBezTo>
                    <a:pt x="512" y="97"/>
                    <a:pt x="498" y="111"/>
                    <a:pt x="479" y="111"/>
                  </a:cubicBezTo>
                  <a:cubicBezTo>
                    <a:pt x="460" y="111"/>
                    <a:pt x="446" y="96"/>
                    <a:pt x="446" y="76"/>
                  </a:cubicBezTo>
                  <a:close/>
                  <a:moveTo>
                    <a:pt x="501" y="76"/>
                  </a:moveTo>
                  <a:cubicBezTo>
                    <a:pt x="501" y="68"/>
                    <a:pt x="501" y="68"/>
                    <a:pt x="501" y="68"/>
                  </a:cubicBezTo>
                  <a:cubicBezTo>
                    <a:pt x="501" y="52"/>
                    <a:pt x="492" y="42"/>
                    <a:pt x="479" y="42"/>
                  </a:cubicBezTo>
                  <a:cubicBezTo>
                    <a:pt x="466" y="42"/>
                    <a:pt x="457" y="52"/>
                    <a:pt x="457" y="67"/>
                  </a:cubicBezTo>
                  <a:cubicBezTo>
                    <a:pt x="457" y="76"/>
                    <a:pt x="457" y="76"/>
                    <a:pt x="457" y="76"/>
                  </a:cubicBezTo>
                  <a:cubicBezTo>
                    <a:pt x="457" y="92"/>
                    <a:pt x="466" y="102"/>
                    <a:pt x="479" y="102"/>
                  </a:cubicBezTo>
                  <a:cubicBezTo>
                    <a:pt x="493" y="102"/>
                    <a:pt x="501" y="92"/>
                    <a:pt x="501" y="76"/>
                  </a:cubicBezTo>
                  <a:close/>
                  <a:moveTo>
                    <a:pt x="555" y="135"/>
                  </a:moveTo>
                  <a:cubicBezTo>
                    <a:pt x="535" y="135"/>
                    <a:pt x="526" y="126"/>
                    <a:pt x="524" y="114"/>
                  </a:cubicBezTo>
                  <a:cubicBezTo>
                    <a:pt x="535" y="114"/>
                    <a:pt x="535" y="114"/>
                    <a:pt x="535" y="114"/>
                  </a:cubicBezTo>
                  <a:cubicBezTo>
                    <a:pt x="537" y="122"/>
                    <a:pt x="543" y="126"/>
                    <a:pt x="555" y="126"/>
                  </a:cubicBezTo>
                  <a:cubicBezTo>
                    <a:pt x="568" y="126"/>
                    <a:pt x="576" y="120"/>
                    <a:pt x="576" y="105"/>
                  </a:cubicBezTo>
                  <a:cubicBezTo>
                    <a:pt x="576" y="94"/>
                    <a:pt x="576" y="94"/>
                    <a:pt x="576" y="94"/>
                  </a:cubicBezTo>
                  <a:cubicBezTo>
                    <a:pt x="572" y="101"/>
                    <a:pt x="563" y="107"/>
                    <a:pt x="553" y="107"/>
                  </a:cubicBezTo>
                  <a:cubicBezTo>
                    <a:pt x="536" y="107"/>
                    <a:pt x="523" y="94"/>
                    <a:pt x="523" y="75"/>
                  </a:cubicBezTo>
                  <a:cubicBezTo>
                    <a:pt x="523" y="66"/>
                    <a:pt x="523" y="66"/>
                    <a:pt x="523" y="66"/>
                  </a:cubicBezTo>
                  <a:cubicBezTo>
                    <a:pt x="523" y="47"/>
                    <a:pt x="536" y="33"/>
                    <a:pt x="554" y="33"/>
                  </a:cubicBezTo>
                  <a:cubicBezTo>
                    <a:pt x="565" y="33"/>
                    <a:pt x="573" y="39"/>
                    <a:pt x="576" y="46"/>
                  </a:cubicBezTo>
                  <a:cubicBezTo>
                    <a:pt x="576" y="34"/>
                    <a:pt x="576" y="34"/>
                    <a:pt x="576" y="34"/>
                  </a:cubicBezTo>
                  <a:cubicBezTo>
                    <a:pt x="587" y="34"/>
                    <a:pt x="587" y="34"/>
                    <a:pt x="587" y="34"/>
                  </a:cubicBezTo>
                  <a:cubicBezTo>
                    <a:pt x="587" y="105"/>
                    <a:pt x="587" y="105"/>
                    <a:pt x="587" y="105"/>
                  </a:cubicBezTo>
                  <a:cubicBezTo>
                    <a:pt x="587" y="125"/>
                    <a:pt x="574" y="135"/>
                    <a:pt x="555" y="135"/>
                  </a:cubicBezTo>
                  <a:close/>
                  <a:moveTo>
                    <a:pt x="576" y="74"/>
                  </a:moveTo>
                  <a:cubicBezTo>
                    <a:pt x="576" y="66"/>
                    <a:pt x="576" y="66"/>
                    <a:pt x="576" y="66"/>
                  </a:cubicBezTo>
                  <a:cubicBezTo>
                    <a:pt x="576" y="51"/>
                    <a:pt x="569" y="42"/>
                    <a:pt x="555" y="42"/>
                  </a:cubicBezTo>
                  <a:cubicBezTo>
                    <a:pt x="542" y="42"/>
                    <a:pt x="534" y="51"/>
                    <a:pt x="534" y="66"/>
                  </a:cubicBezTo>
                  <a:cubicBezTo>
                    <a:pt x="534" y="75"/>
                    <a:pt x="534" y="75"/>
                    <a:pt x="534" y="75"/>
                  </a:cubicBezTo>
                  <a:cubicBezTo>
                    <a:pt x="534" y="90"/>
                    <a:pt x="543" y="98"/>
                    <a:pt x="555" y="98"/>
                  </a:cubicBezTo>
                  <a:cubicBezTo>
                    <a:pt x="567" y="98"/>
                    <a:pt x="576" y="89"/>
                    <a:pt x="576" y="74"/>
                  </a:cubicBezTo>
                  <a:close/>
                  <a:moveTo>
                    <a:pt x="631" y="89"/>
                  </a:moveTo>
                  <a:cubicBezTo>
                    <a:pt x="650" y="34"/>
                    <a:pt x="650" y="34"/>
                    <a:pt x="650" y="34"/>
                  </a:cubicBezTo>
                  <a:cubicBezTo>
                    <a:pt x="661" y="34"/>
                    <a:pt x="661" y="34"/>
                    <a:pt x="661" y="34"/>
                  </a:cubicBezTo>
                  <a:cubicBezTo>
                    <a:pt x="624" y="134"/>
                    <a:pt x="624" y="134"/>
                    <a:pt x="624" y="134"/>
                  </a:cubicBezTo>
                  <a:cubicBezTo>
                    <a:pt x="613" y="134"/>
                    <a:pt x="613" y="134"/>
                    <a:pt x="613" y="134"/>
                  </a:cubicBezTo>
                  <a:cubicBezTo>
                    <a:pt x="625" y="102"/>
                    <a:pt x="625" y="102"/>
                    <a:pt x="625" y="102"/>
                  </a:cubicBezTo>
                  <a:cubicBezTo>
                    <a:pt x="598" y="34"/>
                    <a:pt x="598" y="34"/>
                    <a:pt x="598" y="34"/>
                  </a:cubicBezTo>
                  <a:cubicBezTo>
                    <a:pt x="610" y="34"/>
                    <a:pt x="610" y="34"/>
                    <a:pt x="610" y="34"/>
                  </a:cubicBezTo>
                  <a:lnTo>
                    <a:pt x="631" y="89"/>
                  </a:lnTo>
                  <a:close/>
                </a:path>
              </a:pathLst>
            </a:custGeom>
            <a:solidFill>
              <a:srgbClr val="00D7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31716891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 xmlns="">
        <p15:guide id="1" pos="7320">
          <p15:clr>
            <a:srgbClr val="5ACBF0"/>
          </p15:clr>
        </p15:guide>
        <p15:guide id="2" pos="359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Divider">
    <p:bg>
      <p:bgPr>
        <a:gradFill>
          <a:gsLst>
            <a:gs pos="0">
              <a:srgbClr val="EAEAEA"/>
            </a:gs>
            <a:gs pos="77000">
              <a:schemeClr val="bg1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354848" y="3429000"/>
            <a:ext cx="6705600" cy="1213672"/>
          </a:xfrm>
        </p:spPr>
        <p:txBody>
          <a:bodyPr/>
          <a:lstStyle>
            <a:lvl1pPr>
              <a:lnSpc>
                <a:spcPct val="80000"/>
              </a:lnSpc>
              <a:defRPr sz="5867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divider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295275" y="285750"/>
            <a:ext cx="2400300" cy="2427270"/>
          </a:xfrm>
          <a:prstGeom prst="rect">
            <a:avLst/>
          </a:prstGeom>
        </p:spPr>
      </p:pic>
      <p:sp>
        <p:nvSpPr>
          <p:cNvPr id="10" name="object 3"/>
          <p:cNvSpPr>
            <a:spLocks noChangeAspect="1"/>
          </p:cNvSpPr>
          <p:nvPr/>
        </p:nvSpPr>
        <p:spPr>
          <a:xfrm>
            <a:off x="349647" y="6260945"/>
            <a:ext cx="2024293" cy="299395"/>
          </a:xfrm>
          <a:prstGeom prst="rect">
            <a:avLst/>
          </a:prstGeom>
          <a:blipFill>
            <a:blip r:embed="rId4" cstate="email"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30919734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Master: L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1003" y="457200"/>
            <a:ext cx="8572500" cy="3086099"/>
          </a:xfrm>
        </p:spPr>
        <p:txBody>
          <a:bodyPr tIns="0" anchor="t" anchorCtr="0">
            <a:noAutofit/>
          </a:bodyPr>
          <a:lstStyle>
            <a:lvl1pPr algn="l">
              <a:lnSpc>
                <a:spcPct val="70000"/>
              </a:lnSpc>
              <a:defRPr sz="8002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3543305"/>
            <a:ext cx="5715000" cy="3162300"/>
          </a:xfrm>
        </p:spPr>
        <p:txBody>
          <a:bodyPr>
            <a:noAutofit/>
          </a:bodyPr>
          <a:lstStyle>
            <a:lvl1pPr marL="0" indent="1590">
              <a:lnSpc>
                <a:spcPct val="70000"/>
              </a:lnSpc>
              <a:defRPr sz="4001" b="0" baseline="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55565" indent="0">
              <a:lnSpc>
                <a:spcPct val="80000"/>
              </a:lnSpc>
              <a:spcAft>
                <a:spcPts val="0"/>
              </a:spcAft>
              <a:defRPr sz="2399" b="0" cap="all" baseline="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55565" indent="0">
              <a:lnSpc>
                <a:spcPct val="80000"/>
              </a:lnSpc>
              <a:spcAft>
                <a:spcPts val="0"/>
              </a:spcAft>
              <a:defRPr sz="1800" b="0" cap="all" baseline="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55565" indent="0">
              <a:lnSpc>
                <a:spcPct val="80000"/>
              </a:lnSpc>
              <a:buNone/>
              <a:defRPr sz="1800" b="0" cap="all" baseline="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55565" indent="0">
              <a:lnSpc>
                <a:spcPct val="80000"/>
              </a:lnSpc>
              <a:buNone/>
              <a:defRPr sz="1800" b="0" cap="all" baseline="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339747" indent="0">
              <a:buNone/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8953500" y="266699"/>
            <a:ext cx="2857501" cy="6438900"/>
          </a:xfrm>
        </p:spPr>
        <p:txBody>
          <a:bodyPr/>
          <a:lstStyle>
            <a:lvl1pPr marL="0" indent="0">
              <a:defRPr sz="2800" b="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0" indent="0">
              <a:spcAft>
                <a:spcPts val="0"/>
              </a:spcAft>
              <a:defRPr sz="220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0" indent="0">
              <a:lnSpc>
                <a:spcPct val="110000"/>
              </a:lnSpc>
              <a:spcAft>
                <a:spcPts val="599"/>
              </a:spcAft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0" indent="0">
              <a:lnSpc>
                <a:spcPct val="1100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0" indent="0">
              <a:buFont typeface="Arial" panose="020B0604020202020204" pitchFamily="34" charset="0"/>
              <a:buNone/>
              <a:defRPr sz="1999">
                <a:solidFill>
                  <a:schemeClr val="tx1"/>
                </a:solidFill>
              </a:defRPr>
            </a:lvl5pPr>
            <a:lvl6pPr marL="344510" indent="-173050">
              <a:buFont typeface="Graphik" panose="020B0503030202060203" pitchFamily="34" charset="0"/>
              <a:buChar char="–"/>
              <a:defRPr sz="1602">
                <a:solidFill>
                  <a:schemeClr val="tx1"/>
                </a:solidFill>
              </a:defRPr>
            </a:lvl6pPr>
            <a:lvl7pPr marL="0" indent="0">
              <a:defRPr sz="1400" b="1">
                <a:solidFill>
                  <a:schemeClr val="tx1"/>
                </a:solidFill>
                <a:latin typeface="+mj-lt"/>
              </a:defRPr>
            </a:lvl7pPr>
            <a:lvl8pPr marL="0" indent="0">
              <a:defRPr sz="1400" baseline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spcAft>
                <a:spcPts val="801"/>
              </a:spcAft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1004" y="6553202"/>
            <a:ext cx="5714999" cy="206376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999">
                <a:solidFill>
                  <a:schemeClr val="tx1"/>
                </a:solidFill>
                <a:latin typeface="Graphik"/>
                <a:cs typeface="Graphik"/>
              </a:defRPr>
            </a:lvl1pPr>
          </a:lstStyle>
          <a:p>
            <a:r>
              <a:rPr lang="en-US" dirty="0"/>
              <a:t>Copyright © 2017 Accenture 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06205" y="6553202"/>
            <a:ext cx="304799" cy="206376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999">
                <a:solidFill>
                  <a:schemeClr val="tx1"/>
                </a:solidFill>
                <a:latin typeface="Graphik"/>
                <a:cs typeface="Graphik"/>
              </a:defRPr>
            </a:lvl1pPr>
          </a:lstStyle>
          <a:p>
            <a:fld id="{4F9AC08D-23A9-440E-BCB9-AA1E9877CC3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206622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Copyright © 2017 Accenture. All rights reserved.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D800ED-CB1B-4EBC-A0D2-2190AF4D8872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3723662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5019" y="1803400"/>
            <a:ext cx="5589056" cy="4254500"/>
          </a:xfrm>
        </p:spPr>
        <p:txBody>
          <a:bodyPr/>
          <a:lstStyle>
            <a:lvl1pPr>
              <a:lnSpc>
                <a:spcPct val="80000"/>
              </a:lnSpc>
              <a:defRPr sz="5067" cap="all" baseline="0"/>
            </a:lvl1pPr>
          </a:lstStyle>
          <a:p>
            <a:r>
              <a:rPr lang="en-US" dirty="0"/>
              <a:t>SECTION INTRO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6276975" y="1763713"/>
            <a:ext cx="5578475" cy="4294187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77832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llout &amp;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45019" y="1763713"/>
            <a:ext cx="5589056" cy="4294187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6276975" y="1763714"/>
            <a:ext cx="5578475" cy="4294186"/>
          </a:xfrm>
        </p:spPr>
        <p:txBody>
          <a:bodyPr vert="horz" lIns="0" tIns="0" rIns="0" bIns="0" rtlCol="0">
            <a:noAutofit/>
          </a:bodyPr>
          <a:lstStyle>
            <a:lvl1pPr>
              <a:defRPr lang="en-US" sz="1800" b="1" dirty="0" smtClean="0"/>
            </a:lvl1pPr>
            <a:lvl2pPr>
              <a:defRPr lang="en-US" sz="1800" b="1" dirty="0" smtClean="0"/>
            </a:lvl2pPr>
            <a:lvl3pPr>
              <a:defRPr lang="en-US" sz="1800" b="1" dirty="0" smtClean="0"/>
            </a:lvl3pPr>
            <a:lvl4pPr>
              <a:defRPr lang="en-US" sz="1800" b="0" dirty="0" smtClean="0"/>
            </a:lvl4pPr>
            <a:lvl5pPr>
              <a:defRPr lang="en-US" sz="1800" b="0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42272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llout &amp;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45017" y="1763729"/>
            <a:ext cx="3583476" cy="4294171"/>
          </a:xfrm>
        </p:spPr>
        <p:txBody>
          <a:bodyPr vert="horz" lIns="0" tIns="0" rIns="0" bIns="0" rtlCol="0">
            <a:noAutofit/>
          </a:bodyPr>
          <a:lstStyle>
            <a:lvl1pPr>
              <a:defRPr lang="en-US" sz="1800" dirty="0" smtClean="0"/>
            </a:lvl1pPr>
            <a:lvl2pPr>
              <a:defRPr lang="en-US" sz="1800" dirty="0" smtClean="0"/>
            </a:lvl2pPr>
            <a:lvl3pPr>
              <a:defRPr lang="en-US" sz="1800" dirty="0" smtClean="0"/>
            </a:lvl3pPr>
            <a:lvl4pPr>
              <a:defRPr lang="en-US" sz="1800" dirty="0" smtClean="0"/>
            </a:lvl4pPr>
            <a:lvl5pPr>
              <a:defRPr lang="en-US" sz="1800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8256656" y="1763713"/>
            <a:ext cx="3598794" cy="4294187"/>
          </a:xfrm>
        </p:spPr>
        <p:txBody>
          <a:bodyPr vert="horz" lIns="0" tIns="0" rIns="0" bIns="0" rtlCol="0">
            <a:noAutofit/>
          </a:bodyPr>
          <a:lstStyle>
            <a:lvl1pPr>
              <a:defRPr lang="en-US" sz="1800" b="1" dirty="0" smtClean="0"/>
            </a:lvl1pPr>
            <a:lvl2pPr>
              <a:defRPr lang="en-US" sz="1800" b="1" dirty="0" smtClean="0"/>
            </a:lvl2pPr>
            <a:lvl3pPr>
              <a:defRPr lang="en-US" sz="1800" b="1" dirty="0" smtClean="0"/>
            </a:lvl3pPr>
            <a:lvl4pPr>
              <a:defRPr lang="en-US" sz="1800" b="0" dirty="0" smtClean="0"/>
            </a:lvl4pPr>
            <a:lvl5pPr>
              <a:defRPr lang="en-US" sz="1800" b="0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4271392" y="1763713"/>
            <a:ext cx="3642363" cy="4294187"/>
          </a:xfrm>
        </p:spPr>
        <p:txBody>
          <a:bodyPr vert="horz" lIns="0" tIns="0" rIns="0" bIns="0" rtlCol="0">
            <a:noAutofit/>
          </a:bodyPr>
          <a:lstStyle>
            <a:lvl1pPr>
              <a:defRPr lang="en-US" sz="1800" b="1" dirty="0" smtClean="0"/>
            </a:lvl1pPr>
            <a:lvl2pPr>
              <a:defRPr lang="en-US" sz="1800" b="1" dirty="0" smtClean="0"/>
            </a:lvl2pPr>
            <a:lvl3pPr>
              <a:defRPr lang="en-US" sz="1800" b="1" dirty="0" smtClean="0"/>
            </a:lvl3pPr>
            <a:lvl4pPr>
              <a:defRPr lang="en-US" sz="1800" b="0" dirty="0" smtClean="0"/>
            </a:lvl4pPr>
            <a:lvl5pPr>
              <a:defRPr lang="en-US" sz="1800" b="0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54543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3314700" y="1763713"/>
            <a:ext cx="2619375" cy="4294187"/>
          </a:xfrm>
        </p:spPr>
        <p:txBody>
          <a:bodyPr vert="horz" lIns="0" tIns="0" rIns="0" bIns="0" rtlCol="0">
            <a:noAutofit/>
          </a:bodyPr>
          <a:lstStyle>
            <a:lvl1pPr>
              <a:defRPr lang="en-US" sz="1800" b="1" dirty="0" smtClean="0"/>
            </a:lvl1pPr>
            <a:lvl2pPr>
              <a:defRPr lang="en-US" sz="1800" b="1" dirty="0" smtClean="0"/>
            </a:lvl2pPr>
            <a:lvl3pPr>
              <a:defRPr lang="en-US" sz="1800" b="1" dirty="0" smtClean="0"/>
            </a:lvl3pPr>
            <a:lvl4pPr>
              <a:defRPr lang="en-US" sz="1800" b="0" dirty="0" smtClean="0"/>
            </a:lvl4pPr>
            <a:lvl5pPr>
              <a:defRPr lang="en-US" sz="1800" b="0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345016" y="1763713"/>
            <a:ext cx="2626784" cy="4294187"/>
          </a:xfrm>
        </p:spPr>
        <p:txBody>
          <a:bodyPr vert="horz" lIns="0" tIns="0" rIns="0" bIns="0" rtlCol="0">
            <a:noAutofit/>
          </a:bodyPr>
          <a:lstStyle>
            <a:lvl1pPr>
              <a:defRPr lang="en-US" sz="1800" b="1" dirty="0" smtClean="0"/>
            </a:lvl1pPr>
            <a:lvl2pPr>
              <a:defRPr lang="en-US" sz="1800" b="1" dirty="0" smtClean="0"/>
            </a:lvl2pPr>
            <a:lvl3pPr>
              <a:defRPr lang="en-US" sz="1800" b="1" dirty="0" smtClean="0"/>
            </a:lvl3pPr>
            <a:lvl4pPr>
              <a:defRPr lang="en-US" sz="1800" b="0" dirty="0" smtClean="0"/>
            </a:lvl4pPr>
            <a:lvl5pPr>
              <a:defRPr lang="en-US" sz="1800" b="0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6"/>
          </p:nvPr>
        </p:nvSpPr>
        <p:spPr>
          <a:xfrm>
            <a:off x="9239250" y="1763713"/>
            <a:ext cx="2616200" cy="4294187"/>
          </a:xfrm>
        </p:spPr>
        <p:txBody>
          <a:bodyPr vert="horz" lIns="0" tIns="0" rIns="0" bIns="0" rtlCol="0">
            <a:noAutofit/>
          </a:bodyPr>
          <a:lstStyle>
            <a:lvl1pPr>
              <a:defRPr lang="en-US" sz="1800" b="1" dirty="0" smtClean="0"/>
            </a:lvl1pPr>
            <a:lvl2pPr>
              <a:defRPr lang="en-US" sz="1800" b="1" dirty="0" smtClean="0"/>
            </a:lvl2pPr>
            <a:lvl3pPr>
              <a:defRPr lang="en-US" sz="1800" b="1" dirty="0" smtClean="0"/>
            </a:lvl3pPr>
            <a:lvl4pPr>
              <a:defRPr lang="en-US" sz="1800" b="0" dirty="0" smtClean="0"/>
            </a:lvl4pPr>
            <a:lvl5pPr>
              <a:defRPr lang="en-US" sz="1800" b="0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6276975" y="1763713"/>
            <a:ext cx="2619374" cy="4294187"/>
          </a:xfrm>
        </p:spPr>
        <p:txBody>
          <a:bodyPr vert="horz" lIns="0" tIns="0" rIns="0" bIns="0" rtlCol="0">
            <a:noAutofit/>
          </a:bodyPr>
          <a:lstStyle>
            <a:lvl1pPr>
              <a:defRPr lang="en-US" sz="1800" b="1" dirty="0" smtClean="0"/>
            </a:lvl1pPr>
            <a:lvl2pPr>
              <a:defRPr lang="en-US" sz="1800" b="1" dirty="0" smtClean="0"/>
            </a:lvl2pPr>
            <a:lvl3pPr>
              <a:defRPr lang="en-US" sz="1800" b="1" dirty="0" smtClean="0"/>
            </a:lvl3pPr>
            <a:lvl4pPr>
              <a:defRPr lang="en-US" sz="1800" b="0" dirty="0" smtClean="0"/>
            </a:lvl4pPr>
            <a:lvl5pPr>
              <a:defRPr lang="en-US" sz="1800" b="0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63669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py &amp; content (chart, pictur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4800600" y="1763713"/>
            <a:ext cx="7054849" cy="4294187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>
                <a:solidFill>
                  <a:srgbClr val="00BBEE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345017" y="1763713"/>
            <a:ext cx="4103158" cy="4294187"/>
          </a:xfrm>
        </p:spPr>
        <p:txBody>
          <a:bodyPr vert="horz" lIns="0" tIns="0" rIns="0" bIns="0" rtlCol="0">
            <a:noAutofit/>
          </a:bodyPr>
          <a:lstStyle>
            <a:lvl1pPr>
              <a:defRPr lang="en-US" sz="1800" b="1" dirty="0" smtClean="0"/>
            </a:lvl1pPr>
            <a:lvl2pPr>
              <a:defRPr lang="en-US" sz="1800" b="1" dirty="0" smtClean="0"/>
            </a:lvl2pPr>
            <a:lvl3pPr>
              <a:defRPr lang="en-US" sz="1800" b="1" dirty="0" smtClean="0"/>
            </a:lvl3pPr>
            <a:lvl4pPr>
              <a:defRPr lang="en-US" sz="1800" b="0" dirty="0" smtClean="0"/>
            </a:lvl4pPr>
            <a:lvl5pPr>
              <a:defRPr lang="en-US" sz="1800" b="0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03084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>
                <a:solidFill>
                  <a:srgbClr val="00BBEE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5" hasCustomPrompt="1"/>
          </p:nvPr>
        </p:nvSpPr>
        <p:spPr>
          <a:xfrm>
            <a:off x="345018" y="1763713"/>
            <a:ext cx="11510432" cy="4294187"/>
          </a:xfrm>
        </p:spPr>
        <p:txBody>
          <a:bodyPr/>
          <a:lstStyle>
            <a:lvl1pPr>
              <a:defRPr sz="1800" baseline="0"/>
            </a:lvl1pPr>
          </a:lstStyle>
          <a:p>
            <a:pPr lvl="0"/>
            <a:r>
              <a:rPr lang="en-US" dirty="0"/>
              <a:t>Content: chart, graph, picture.</a:t>
            </a:r>
          </a:p>
        </p:txBody>
      </p:sp>
    </p:spTree>
    <p:extLst>
      <p:ext uri="{BB962C8B-B14F-4D97-AF65-F5344CB8AC3E}">
        <p14:creationId xmlns:p14="http://schemas.microsoft.com/office/powerpoint/2010/main" xmlns="" val="1154705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>
                <a:solidFill>
                  <a:srgbClr val="00BBEE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xmlns="" val="757175886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72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641913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7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20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5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22" Type="http://schemas.openxmlformats.org/officeDocument/2006/relationships/image" Target="../media/image8.emf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 userDrawn="1"/>
        </p:nvSpPr>
        <p:spPr>
          <a:xfrm>
            <a:off x="10922001" y="6572186"/>
            <a:ext cx="914400" cy="192287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/>
          <a:p>
            <a:pPr algn="r"/>
            <a:fld id="{0D558541-60C9-42A2-8392-FF12533A6B7A}" type="slidenum">
              <a:rPr lang="en-US" sz="1000" smtClean="0">
                <a:solidFill>
                  <a:srgbClr val="919191"/>
                </a:solidFill>
              </a:rPr>
              <a:pPr algn="r"/>
              <a:t>‹#›</a:t>
            </a:fld>
            <a:endParaRPr lang="en-US" sz="1000" dirty="0">
              <a:solidFill>
                <a:srgbClr val="919191"/>
              </a:solidFill>
            </a:endParaRPr>
          </a:p>
        </p:txBody>
      </p:sp>
      <p:pic>
        <p:nvPicPr>
          <p:cNvPr id="10" name="Accenture_Strategy" hidden="1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345018" y="6243522"/>
            <a:ext cx="1728810" cy="328803"/>
          </a:xfrm>
          <a:prstGeom prst="rect">
            <a:avLst/>
          </a:prstGeom>
        </p:spPr>
      </p:pic>
      <p:pic>
        <p:nvPicPr>
          <p:cNvPr id="17" name="Accenture_Operations" hidden="1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345018" y="6249458"/>
            <a:ext cx="1972800" cy="326942"/>
          </a:xfrm>
          <a:prstGeom prst="rect">
            <a:avLst/>
          </a:prstGeom>
        </p:spPr>
      </p:pic>
      <p:pic>
        <p:nvPicPr>
          <p:cNvPr id="18" name="Accenture_Mobility" hidden="1"/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334963" y="6341042"/>
            <a:ext cx="2044800" cy="362152"/>
          </a:xfrm>
          <a:prstGeom prst="rect">
            <a:avLst/>
          </a:prstGeom>
        </p:spPr>
      </p:pic>
      <p:pic>
        <p:nvPicPr>
          <p:cNvPr id="19" name="Accenture_Interactive" hidden="1"/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338798" y="6341000"/>
            <a:ext cx="2041200" cy="360863"/>
          </a:xfrm>
          <a:prstGeom prst="rect">
            <a:avLst/>
          </a:prstGeom>
        </p:spPr>
      </p:pic>
      <p:pic>
        <p:nvPicPr>
          <p:cNvPr id="20" name="Accenture_Analytics" hidden="1"/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338798" y="6338829"/>
            <a:ext cx="2023200" cy="362168"/>
          </a:xfrm>
          <a:prstGeom prst="rect">
            <a:avLst/>
          </a:prstGeom>
        </p:spPr>
      </p:pic>
      <p:pic>
        <p:nvPicPr>
          <p:cNvPr id="7" name="Accenture_Digital" hidden="1"/>
          <p:cNvPicPr>
            <a:picLocks noChangeAspect="1"/>
          </p:cNvPicPr>
          <p:nvPr userDrawn="1"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336280" y="6246019"/>
            <a:ext cx="1545637" cy="331832"/>
          </a:xfrm>
          <a:prstGeom prst="rect">
            <a:avLst/>
          </a:prstGeom>
        </p:spPr>
      </p:pic>
      <p:pic>
        <p:nvPicPr>
          <p:cNvPr id="4" name="Accenture_Consulting" hidden="1"/>
          <p:cNvPicPr>
            <a:picLocks noChangeAspect="1"/>
          </p:cNvPicPr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338799" y="6244783"/>
            <a:ext cx="1942440" cy="330692"/>
          </a:xfrm>
          <a:prstGeom prst="rect">
            <a:avLst/>
          </a:prstGeom>
        </p:spPr>
      </p:pic>
      <p:grpSp>
        <p:nvGrpSpPr>
          <p:cNvPr id="14" name="Accenture_Master" hidden="1"/>
          <p:cNvGrpSpPr/>
          <p:nvPr userDrawn="1"/>
        </p:nvGrpSpPr>
        <p:grpSpPr>
          <a:xfrm>
            <a:off x="345019" y="6249814"/>
            <a:ext cx="957526" cy="276934"/>
            <a:chOff x="476250" y="397668"/>
            <a:chExt cx="2195577" cy="635000"/>
          </a:xfrm>
        </p:grpSpPr>
        <p:sp>
          <p:nvSpPr>
            <p:cNvPr id="15" name="Freeform 14"/>
            <p:cNvSpPr>
              <a:spLocks/>
            </p:cNvSpPr>
            <p:nvPr/>
          </p:nvSpPr>
          <p:spPr bwMode="auto">
            <a:xfrm>
              <a:off x="1758865" y="397668"/>
              <a:ext cx="206059" cy="214470"/>
            </a:xfrm>
            <a:custGeom>
              <a:avLst/>
              <a:gdLst>
                <a:gd name="T0" fmla="*/ 0 w 72"/>
                <a:gd name="T1" fmla="*/ 0 h 74"/>
                <a:gd name="T2" fmla="*/ 0 w 72"/>
                <a:gd name="T3" fmla="*/ 2 h 74"/>
                <a:gd name="T4" fmla="*/ 0 w 72"/>
                <a:gd name="T5" fmla="*/ 16 h 74"/>
                <a:gd name="T6" fmla="*/ 53 w 72"/>
                <a:gd name="T7" fmla="*/ 37 h 74"/>
                <a:gd name="T8" fmla="*/ 0 w 72"/>
                <a:gd name="T9" fmla="*/ 57 h 74"/>
                <a:gd name="T10" fmla="*/ 0 w 72"/>
                <a:gd name="T11" fmla="*/ 74 h 74"/>
                <a:gd name="T12" fmla="*/ 72 w 72"/>
                <a:gd name="T13" fmla="*/ 44 h 74"/>
                <a:gd name="T14" fmla="*/ 72 w 72"/>
                <a:gd name="T15" fmla="*/ 29 h 74"/>
                <a:gd name="T16" fmla="*/ 0 w 72"/>
                <a:gd name="T17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" h="74">
                  <a:moveTo>
                    <a:pt x="0" y="0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46" y="34"/>
                    <a:pt x="53" y="37"/>
                  </a:cubicBezTo>
                  <a:cubicBezTo>
                    <a:pt x="46" y="40"/>
                    <a:pt x="0" y="57"/>
                    <a:pt x="0" y="57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72" y="44"/>
                    <a:pt x="72" y="44"/>
                    <a:pt x="72" y="44"/>
                  </a:cubicBezTo>
                  <a:cubicBezTo>
                    <a:pt x="72" y="29"/>
                    <a:pt x="72" y="29"/>
                    <a:pt x="72" y="2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dirty="0">
                <a:solidFill>
                  <a:srgbClr val="000000"/>
                </a:solidFill>
              </a:endParaRPr>
            </a:p>
          </p:txBody>
        </p:sp>
        <p:pic>
          <p:nvPicPr>
            <p:cNvPr id="16" name="Accenture Black"/>
            <p:cNvPicPr>
              <a:picLocks noChangeAspect="1"/>
            </p:cNvPicPr>
            <p:nvPr userDrawn="1"/>
          </p:nvPicPr>
          <p:blipFill>
            <a:blip r:embed="rId22" cstate="hqprint"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tretch>
              <a:fillRect/>
            </a:stretch>
          </p:blipFill>
          <p:spPr>
            <a:xfrm>
              <a:off x="476250" y="641561"/>
              <a:ext cx="2195577" cy="391107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5018" y="332076"/>
            <a:ext cx="11510432" cy="776139"/>
          </a:xfrm>
          <a:prstGeom prst="rect">
            <a:avLst/>
          </a:prstGeom>
        </p:spPr>
        <p:txBody>
          <a:bodyPr vert="horz" lIns="0" tIns="0" rIns="130101" bIns="0" rtlCol="0" anchor="t" anchorCtr="0">
            <a:noAutofit/>
          </a:bodyPr>
          <a:lstStyle/>
          <a:p>
            <a:r>
              <a:rPr lang="en-US" dirty="0"/>
              <a:t>CONTENT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5018" y="1764072"/>
            <a:ext cx="11491383" cy="429382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Box 3"/>
          <p:cNvSpPr txBox="1"/>
          <p:nvPr userDrawn="1"/>
        </p:nvSpPr>
        <p:spPr>
          <a:xfrm>
            <a:off x="4102872" y="6598424"/>
            <a:ext cx="3986256" cy="1384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7674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15350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23023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30697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38372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6046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53719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61394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87106"/>
            <a:r>
              <a:rPr lang="en-US" sz="900" dirty="0">
                <a:solidFill>
                  <a:srgbClr val="919191"/>
                </a:solidFill>
              </a:rPr>
              <a:t>Copyright © 2017 Accenture  All rights reserved.</a:t>
            </a:r>
            <a:endParaRPr lang="en-AU" sz="900" dirty="0">
              <a:solidFill>
                <a:srgbClr val="919191"/>
              </a:solidFill>
            </a:endParaRPr>
          </a:p>
        </p:txBody>
      </p:sp>
      <p:grpSp>
        <p:nvGrpSpPr>
          <p:cNvPr id="5" name="Group 4"/>
          <p:cNvGrpSpPr>
            <a:grpSpLocks noChangeAspect="1"/>
          </p:cNvGrpSpPr>
          <p:nvPr userDrawn="1"/>
        </p:nvGrpSpPr>
        <p:grpSpPr bwMode="auto">
          <a:xfrm>
            <a:off x="346076" y="6439269"/>
            <a:ext cx="981793" cy="260892"/>
            <a:chOff x="1720" y="2492"/>
            <a:chExt cx="1923" cy="511"/>
          </a:xfrm>
        </p:grpSpPr>
        <p:sp>
          <p:nvSpPr>
            <p:cNvPr id="9" name="Freeform 5"/>
            <p:cNvSpPr>
              <a:spLocks/>
            </p:cNvSpPr>
            <p:nvPr userDrawn="1"/>
          </p:nvSpPr>
          <p:spPr bwMode="auto">
            <a:xfrm>
              <a:off x="2839" y="2492"/>
              <a:ext cx="191" cy="202"/>
            </a:xfrm>
            <a:custGeom>
              <a:avLst/>
              <a:gdLst>
                <a:gd name="T0" fmla="*/ 0 w 191"/>
                <a:gd name="T1" fmla="*/ 143 h 202"/>
                <a:gd name="T2" fmla="*/ 112 w 191"/>
                <a:gd name="T3" fmla="*/ 104 h 202"/>
                <a:gd name="T4" fmla="*/ 0 w 191"/>
                <a:gd name="T5" fmla="*/ 59 h 202"/>
                <a:gd name="T6" fmla="*/ 0 w 191"/>
                <a:gd name="T7" fmla="*/ 0 h 202"/>
                <a:gd name="T8" fmla="*/ 191 w 191"/>
                <a:gd name="T9" fmla="*/ 77 h 202"/>
                <a:gd name="T10" fmla="*/ 191 w 191"/>
                <a:gd name="T11" fmla="*/ 125 h 202"/>
                <a:gd name="T12" fmla="*/ 0 w 191"/>
                <a:gd name="T13" fmla="*/ 202 h 202"/>
                <a:gd name="T14" fmla="*/ 0 w 191"/>
                <a:gd name="T15" fmla="*/ 143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1" h="202">
                  <a:moveTo>
                    <a:pt x="0" y="143"/>
                  </a:moveTo>
                  <a:lnTo>
                    <a:pt x="112" y="104"/>
                  </a:lnTo>
                  <a:lnTo>
                    <a:pt x="0" y="59"/>
                  </a:lnTo>
                  <a:lnTo>
                    <a:pt x="0" y="0"/>
                  </a:lnTo>
                  <a:lnTo>
                    <a:pt x="191" y="77"/>
                  </a:lnTo>
                  <a:lnTo>
                    <a:pt x="191" y="125"/>
                  </a:lnTo>
                  <a:lnTo>
                    <a:pt x="0" y="202"/>
                  </a:lnTo>
                  <a:lnTo>
                    <a:pt x="0" y="143"/>
                  </a:lnTo>
                  <a:close/>
                </a:path>
              </a:pathLst>
            </a:cu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1" name="Freeform 6"/>
            <p:cNvSpPr>
              <a:spLocks noEditPoints="1"/>
            </p:cNvSpPr>
            <p:nvPr userDrawn="1"/>
          </p:nvSpPr>
          <p:spPr bwMode="auto">
            <a:xfrm>
              <a:off x="1720" y="2709"/>
              <a:ext cx="1923" cy="294"/>
            </a:xfrm>
            <a:custGeom>
              <a:avLst/>
              <a:gdLst>
                <a:gd name="T0" fmla="*/ 0 w 653"/>
                <a:gd name="T1" fmla="*/ 76 h 99"/>
                <a:gd name="T2" fmla="*/ 45 w 653"/>
                <a:gd name="T3" fmla="*/ 48 h 99"/>
                <a:gd name="T4" fmla="*/ 2 w 653"/>
                <a:gd name="T5" fmla="*/ 46 h 99"/>
                <a:gd name="T6" fmla="*/ 66 w 653"/>
                <a:gd name="T7" fmla="*/ 98 h 99"/>
                <a:gd name="T8" fmla="*/ 25 w 653"/>
                <a:gd name="T9" fmla="*/ 99 h 99"/>
                <a:gd name="T10" fmla="*/ 37 w 653"/>
                <a:gd name="T11" fmla="*/ 66 h 99"/>
                <a:gd name="T12" fmla="*/ 31 w 653"/>
                <a:gd name="T13" fmla="*/ 85 h 99"/>
                <a:gd name="T14" fmla="*/ 78 w 653"/>
                <a:gd name="T15" fmla="*/ 61 h 99"/>
                <a:gd name="T16" fmla="*/ 147 w 653"/>
                <a:gd name="T17" fmla="*/ 49 h 99"/>
                <a:gd name="T18" fmla="*/ 99 w 653"/>
                <a:gd name="T19" fmla="*/ 59 h 99"/>
                <a:gd name="T20" fmla="*/ 128 w 653"/>
                <a:gd name="T21" fmla="*/ 70 h 99"/>
                <a:gd name="T22" fmla="*/ 192 w 653"/>
                <a:gd name="T23" fmla="*/ 99 h 99"/>
                <a:gd name="T24" fmla="*/ 192 w 653"/>
                <a:gd name="T25" fmla="*/ 21 h 99"/>
                <a:gd name="T26" fmla="*/ 193 w 653"/>
                <a:gd name="T27" fmla="*/ 37 h 99"/>
                <a:gd name="T28" fmla="*/ 193 w 653"/>
                <a:gd name="T29" fmla="*/ 84 h 99"/>
                <a:gd name="T30" fmla="*/ 192 w 653"/>
                <a:gd name="T31" fmla="*/ 99 h 99"/>
                <a:gd name="T32" fmla="*/ 234 w 653"/>
                <a:gd name="T33" fmla="*/ 60 h 99"/>
                <a:gd name="T34" fmla="*/ 305 w 653"/>
                <a:gd name="T35" fmla="*/ 65 h 99"/>
                <a:gd name="T36" fmla="*/ 285 w 653"/>
                <a:gd name="T37" fmla="*/ 74 h 99"/>
                <a:gd name="T38" fmla="*/ 256 w 653"/>
                <a:gd name="T39" fmla="*/ 51 h 99"/>
                <a:gd name="T40" fmla="*/ 256 w 653"/>
                <a:gd name="T41" fmla="*/ 51 h 99"/>
                <a:gd name="T42" fmla="*/ 339 w 653"/>
                <a:gd name="T43" fmla="*/ 34 h 99"/>
                <a:gd name="T44" fmla="*/ 384 w 653"/>
                <a:gd name="T45" fmla="*/ 98 h 99"/>
                <a:gd name="T46" fmla="*/ 352 w 653"/>
                <a:gd name="T47" fmla="*/ 38 h 99"/>
                <a:gd name="T48" fmla="*/ 317 w 653"/>
                <a:gd name="T49" fmla="*/ 98 h 99"/>
                <a:gd name="T50" fmla="*/ 423 w 653"/>
                <a:gd name="T51" fmla="*/ 23 h 99"/>
                <a:gd name="T52" fmla="*/ 423 w 653"/>
                <a:gd name="T53" fmla="*/ 38 h 99"/>
                <a:gd name="T54" fmla="*/ 438 w 653"/>
                <a:gd name="T55" fmla="*/ 81 h 99"/>
                <a:gd name="T56" fmla="*/ 402 w 653"/>
                <a:gd name="T57" fmla="*/ 76 h 99"/>
                <a:gd name="T58" fmla="*/ 393 w 653"/>
                <a:gd name="T59" fmla="*/ 23 h 99"/>
                <a:gd name="T60" fmla="*/ 423 w 653"/>
                <a:gd name="T61" fmla="*/ 0 h 99"/>
                <a:gd name="T62" fmla="*/ 496 w 653"/>
                <a:gd name="T63" fmla="*/ 87 h 99"/>
                <a:gd name="T64" fmla="*/ 451 w 653"/>
                <a:gd name="T65" fmla="*/ 23 h 99"/>
                <a:gd name="T66" fmla="*/ 483 w 653"/>
                <a:gd name="T67" fmla="*/ 83 h 99"/>
                <a:gd name="T68" fmla="*/ 517 w 653"/>
                <a:gd name="T69" fmla="*/ 23 h 99"/>
                <a:gd name="T70" fmla="*/ 553 w 653"/>
                <a:gd name="T71" fmla="*/ 23 h 99"/>
                <a:gd name="T72" fmla="*/ 576 w 653"/>
                <a:gd name="T73" fmla="*/ 42 h 99"/>
                <a:gd name="T74" fmla="*/ 532 w 653"/>
                <a:gd name="T75" fmla="*/ 98 h 99"/>
                <a:gd name="T76" fmla="*/ 582 w 653"/>
                <a:gd name="T77" fmla="*/ 61 h 99"/>
                <a:gd name="T78" fmla="*/ 653 w 653"/>
                <a:gd name="T79" fmla="*/ 56 h 99"/>
                <a:gd name="T80" fmla="*/ 619 w 653"/>
                <a:gd name="T81" fmla="*/ 84 h 99"/>
                <a:gd name="T82" fmla="*/ 619 w 653"/>
                <a:gd name="T83" fmla="*/ 99 h 99"/>
                <a:gd name="T84" fmla="*/ 618 w 653"/>
                <a:gd name="T85" fmla="*/ 36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653" h="99">
                  <a:moveTo>
                    <a:pt x="25" y="99"/>
                  </a:moveTo>
                  <a:cubicBezTo>
                    <a:pt x="11" y="99"/>
                    <a:pt x="0" y="93"/>
                    <a:pt x="0" y="77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0" y="58"/>
                    <a:pt x="16" y="52"/>
                    <a:pt x="36" y="52"/>
                  </a:cubicBezTo>
                  <a:cubicBezTo>
                    <a:pt x="45" y="52"/>
                    <a:pt x="45" y="52"/>
                    <a:pt x="45" y="52"/>
                  </a:cubicBezTo>
                  <a:cubicBezTo>
                    <a:pt x="45" y="48"/>
                    <a:pt x="45" y="48"/>
                    <a:pt x="45" y="48"/>
                  </a:cubicBezTo>
                  <a:cubicBezTo>
                    <a:pt x="45" y="41"/>
                    <a:pt x="42" y="36"/>
                    <a:pt x="34" y="36"/>
                  </a:cubicBezTo>
                  <a:cubicBezTo>
                    <a:pt x="27" y="36"/>
                    <a:pt x="23" y="40"/>
                    <a:pt x="22" y="46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4" y="29"/>
                    <a:pt x="17" y="21"/>
                    <a:pt x="35" y="21"/>
                  </a:cubicBezTo>
                  <a:cubicBezTo>
                    <a:pt x="53" y="21"/>
                    <a:pt x="66" y="29"/>
                    <a:pt x="66" y="47"/>
                  </a:cubicBezTo>
                  <a:cubicBezTo>
                    <a:pt x="66" y="98"/>
                    <a:pt x="66" y="98"/>
                    <a:pt x="66" y="98"/>
                  </a:cubicBezTo>
                  <a:cubicBezTo>
                    <a:pt x="45" y="98"/>
                    <a:pt x="45" y="98"/>
                    <a:pt x="45" y="98"/>
                  </a:cubicBezTo>
                  <a:cubicBezTo>
                    <a:pt x="45" y="89"/>
                    <a:pt x="45" y="89"/>
                    <a:pt x="45" y="89"/>
                  </a:cubicBezTo>
                  <a:cubicBezTo>
                    <a:pt x="42" y="95"/>
                    <a:pt x="35" y="99"/>
                    <a:pt x="25" y="99"/>
                  </a:cubicBezTo>
                  <a:close/>
                  <a:moveTo>
                    <a:pt x="45" y="73"/>
                  </a:moveTo>
                  <a:cubicBezTo>
                    <a:pt x="45" y="66"/>
                    <a:pt x="45" y="66"/>
                    <a:pt x="45" y="66"/>
                  </a:cubicBezTo>
                  <a:cubicBezTo>
                    <a:pt x="37" y="66"/>
                    <a:pt x="37" y="66"/>
                    <a:pt x="37" y="66"/>
                  </a:cubicBezTo>
                  <a:cubicBezTo>
                    <a:pt x="26" y="66"/>
                    <a:pt x="21" y="68"/>
                    <a:pt x="21" y="75"/>
                  </a:cubicBezTo>
                  <a:cubicBezTo>
                    <a:pt x="21" y="76"/>
                    <a:pt x="21" y="76"/>
                    <a:pt x="21" y="76"/>
                  </a:cubicBezTo>
                  <a:cubicBezTo>
                    <a:pt x="21" y="81"/>
                    <a:pt x="24" y="85"/>
                    <a:pt x="31" y="85"/>
                  </a:cubicBezTo>
                  <a:cubicBezTo>
                    <a:pt x="38" y="85"/>
                    <a:pt x="45" y="81"/>
                    <a:pt x="45" y="73"/>
                  </a:cubicBezTo>
                  <a:close/>
                  <a:moveTo>
                    <a:pt x="114" y="99"/>
                  </a:moveTo>
                  <a:cubicBezTo>
                    <a:pt x="93" y="99"/>
                    <a:pt x="78" y="86"/>
                    <a:pt x="78" y="61"/>
                  </a:cubicBezTo>
                  <a:cubicBezTo>
                    <a:pt x="78" y="60"/>
                    <a:pt x="78" y="60"/>
                    <a:pt x="78" y="60"/>
                  </a:cubicBezTo>
                  <a:cubicBezTo>
                    <a:pt x="78" y="35"/>
                    <a:pt x="94" y="21"/>
                    <a:pt x="114" y="21"/>
                  </a:cubicBezTo>
                  <a:cubicBezTo>
                    <a:pt x="131" y="21"/>
                    <a:pt x="145" y="30"/>
                    <a:pt x="147" y="49"/>
                  </a:cubicBezTo>
                  <a:cubicBezTo>
                    <a:pt x="127" y="49"/>
                    <a:pt x="127" y="49"/>
                    <a:pt x="127" y="49"/>
                  </a:cubicBezTo>
                  <a:cubicBezTo>
                    <a:pt x="125" y="42"/>
                    <a:pt x="122" y="37"/>
                    <a:pt x="114" y="37"/>
                  </a:cubicBezTo>
                  <a:cubicBezTo>
                    <a:pt x="105" y="37"/>
                    <a:pt x="99" y="44"/>
                    <a:pt x="99" y="59"/>
                  </a:cubicBezTo>
                  <a:cubicBezTo>
                    <a:pt x="99" y="61"/>
                    <a:pt x="99" y="61"/>
                    <a:pt x="99" y="61"/>
                  </a:cubicBezTo>
                  <a:cubicBezTo>
                    <a:pt x="99" y="77"/>
                    <a:pt x="105" y="84"/>
                    <a:pt x="114" y="84"/>
                  </a:cubicBezTo>
                  <a:cubicBezTo>
                    <a:pt x="122" y="84"/>
                    <a:pt x="127" y="78"/>
                    <a:pt x="128" y="70"/>
                  </a:cubicBezTo>
                  <a:cubicBezTo>
                    <a:pt x="147" y="70"/>
                    <a:pt x="147" y="70"/>
                    <a:pt x="147" y="70"/>
                  </a:cubicBezTo>
                  <a:cubicBezTo>
                    <a:pt x="146" y="87"/>
                    <a:pt x="134" y="99"/>
                    <a:pt x="114" y="99"/>
                  </a:cubicBezTo>
                  <a:close/>
                  <a:moveTo>
                    <a:pt x="192" y="99"/>
                  </a:moveTo>
                  <a:cubicBezTo>
                    <a:pt x="171" y="99"/>
                    <a:pt x="156" y="86"/>
                    <a:pt x="156" y="61"/>
                  </a:cubicBezTo>
                  <a:cubicBezTo>
                    <a:pt x="156" y="60"/>
                    <a:pt x="156" y="60"/>
                    <a:pt x="156" y="60"/>
                  </a:cubicBezTo>
                  <a:cubicBezTo>
                    <a:pt x="156" y="35"/>
                    <a:pt x="172" y="21"/>
                    <a:pt x="192" y="21"/>
                  </a:cubicBezTo>
                  <a:cubicBezTo>
                    <a:pt x="209" y="21"/>
                    <a:pt x="223" y="30"/>
                    <a:pt x="225" y="49"/>
                  </a:cubicBezTo>
                  <a:cubicBezTo>
                    <a:pt x="205" y="49"/>
                    <a:pt x="205" y="49"/>
                    <a:pt x="205" y="49"/>
                  </a:cubicBezTo>
                  <a:cubicBezTo>
                    <a:pt x="204" y="42"/>
                    <a:pt x="200" y="37"/>
                    <a:pt x="193" y="37"/>
                  </a:cubicBezTo>
                  <a:cubicBezTo>
                    <a:pt x="184" y="37"/>
                    <a:pt x="177" y="44"/>
                    <a:pt x="177" y="59"/>
                  </a:cubicBezTo>
                  <a:cubicBezTo>
                    <a:pt x="177" y="61"/>
                    <a:pt x="177" y="61"/>
                    <a:pt x="177" y="61"/>
                  </a:cubicBezTo>
                  <a:cubicBezTo>
                    <a:pt x="177" y="77"/>
                    <a:pt x="183" y="84"/>
                    <a:pt x="193" y="84"/>
                  </a:cubicBezTo>
                  <a:cubicBezTo>
                    <a:pt x="200" y="84"/>
                    <a:pt x="205" y="78"/>
                    <a:pt x="206" y="70"/>
                  </a:cubicBezTo>
                  <a:cubicBezTo>
                    <a:pt x="225" y="70"/>
                    <a:pt x="225" y="70"/>
                    <a:pt x="225" y="70"/>
                  </a:cubicBezTo>
                  <a:cubicBezTo>
                    <a:pt x="224" y="87"/>
                    <a:pt x="212" y="99"/>
                    <a:pt x="192" y="99"/>
                  </a:cubicBezTo>
                  <a:close/>
                  <a:moveTo>
                    <a:pt x="271" y="99"/>
                  </a:moveTo>
                  <a:cubicBezTo>
                    <a:pt x="249" y="99"/>
                    <a:pt x="234" y="86"/>
                    <a:pt x="234" y="61"/>
                  </a:cubicBezTo>
                  <a:cubicBezTo>
                    <a:pt x="234" y="60"/>
                    <a:pt x="234" y="60"/>
                    <a:pt x="234" y="60"/>
                  </a:cubicBezTo>
                  <a:cubicBezTo>
                    <a:pt x="234" y="35"/>
                    <a:pt x="250" y="21"/>
                    <a:pt x="270" y="21"/>
                  </a:cubicBezTo>
                  <a:cubicBezTo>
                    <a:pt x="289" y="21"/>
                    <a:pt x="305" y="31"/>
                    <a:pt x="305" y="56"/>
                  </a:cubicBezTo>
                  <a:cubicBezTo>
                    <a:pt x="305" y="65"/>
                    <a:pt x="305" y="65"/>
                    <a:pt x="305" y="65"/>
                  </a:cubicBezTo>
                  <a:cubicBezTo>
                    <a:pt x="256" y="65"/>
                    <a:pt x="256" y="65"/>
                    <a:pt x="256" y="65"/>
                  </a:cubicBezTo>
                  <a:cubicBezTo>
                    <a:pt x="256" y="79"/>
                    <a:pt x="262" y="84"/>
                    <a:pt x="271" y="84"/>
                  </a:cubicBezTo>
                  <a:cubicBezTo>
                    <a:pt x="279" y="84"/>
                    <a:pt x="284" y="80"/>
                    <a:pt x="285" y="74"/>
                  </a:cubicBezTo>
                  <a:cubicBezTo>
                    <a:pt x="305" y="74"/>
                    <a:pt x="305" y="74"/>
                    <a:pt x="305" y="74"/>
                  </a:cubicBezTo>
                  <a:cubicBezTo>
                    <a:pt x="302" y="89"/>
                    <a:pt x="291" y="99"/>
                    <a:pt x="271" y="99"/>
                  </a:cubicBezTo>
                  <a:close/>
                  <a:moveTo>
                    <a:pt x="256" y="51"/>
                  </a:moveTo>
                  <a:cubicBezTo>
                    <a:pt x="284" y="51"/>
                    <a:pt x="284" y="51"/>
                    <a:pt x="284" y="51"/>
                  </a:cubicBezTo>
                  <a:cubicBezTo>
                    <a:pt x="284" y="40"/>
                    <a:pt x="279" y="36"/>
                    <a:pt x="270" y="36"/>
                  </a:cubicBezTo>
                  <a:cubicBezTo>
                    <a:pt x="264" y="36"/>
                    <a:pt x="258" y="39"/>
                    <a:pt x="256" y="51"/>
                  </a:cubicBezTo>
                  <a:close/>
                  <a:moveTo>
                    <a:pt x="317" y="23"/>
                  </a:moveTo>
                  <a:cubicBezTo>
                    <a:pt x="339" y="23"/>
                    <a:pt x="339" y="23"/>
                    <a:pt x="339" y="23"/>
                  </a:cubicBezTo>
                  <a:cubicBezTo>
                    <a:pt x="339" y="34"/>
                    <a:pt x="339" y="34"/>
                    <a:pt x="339" y="34"/>
                  </a:cubicBezTo>
                  <a:cubicBezTo>
                    <a:pt x="342" y="27"/>
                    <a:pt x="350" y="21"/>
                    <a:pt x="361" y="21"/>
                  </a:cubicBezTo>
                  <a:cubicBezTo>
                    <a:pt x="375" y="21"/>
                    <a:pt x="384" y="29"/>
                    <a:pt x="384" y="47"/>
                  </a:cubicBezTo>
                  <a:cubicBezTo>
                    <a:pt x="384" y="98"/>
                    <a:pt x="384" y="98"/>
                    <a:pt x="384" y="98"/>
                  </a:cubicBezTo>
                  <a:cubicBezTo>
                    <a:pt x="363" y="98"/>
                    <a:pt x="363" y="98"/>
                    <a:pt x="363" y="98"/>
                  </a:cubicBezTo>
                  <a:cubicBezTo>
                    <a:pt x="363" y="51"/>
                    <a:pt x="363" y="51"/>
                    <a:pt x="363" y="51"/>
                  </a:cubicBezTo>
                  <a:cubicBezTo>
                    <a:pt x="363" y="42"/>
                    <a:pt x="359" y="38"/>
                    <a:pt x="352" y="38"/>
                  </a:cubicBezTo>
                  <a:cubicBezTo>
                    <a:pt x="344" y="38"/>
                    <a:pt x="339" y="42"/>
                    <a:pt x="339" y="52"/>
                  </a:cubicBezTo>
                  <a:cubicBezTo>
                    <a:pt x="339" y="98"/>
                    <a:pt x="339" y="98"/>
                    <a:pt x="339" y="98"/>
                  </a:cubicBezTo>
                  <a:cubicBezTo>
                    <a:pt x="317" y="98"/>
                    <a:pt x="317" y="98"/>
                    <a:pt x="317" y="98"/>
                  </a:cubicBezTo>
                  <a:lnTo>
                    <a:pt x="317" y="23"/>
                  </a:lnTo>
                  <a:close/>
                  <a:moveTo>
                    <a:pt x="423" y="0"/>
                  </a:moveTo>
                  <a:cubicBezTo>
                    <a:pt x="423" y="23"/>
                    <a:pt x="423" y="23"/>
                    <a:pt x="423" y="23"/>
                  </a:cubicBezTo>
                  <a:cubicBezTo>
                    <a:pt x="438" y="23"/>
                    <a:pt x="438" y="23"/>
                    <a:pt x="438" y="23"/>
                  </a:cubicBezTo>
                  <a:cubicBezTo>
                    <a:pt x="438" y="38"/>
                    <a:pt x="438" y="38"/>
                    <a:pt x="438" y="38"/>
                  </a:cubicBezTo>
                  <a:cubicBezTo>
                    <a:pt x="423" y="38"/>
                    <a:pt x="423" y="38"/>
                    <a:pt x="423" y="38"/>
                  </a:cubicBezTo>
                  <a:cubicBezTo>
                    <a:pt x="423" y="74"/>
                    <a:pt x="423" y="74"/>
                    <a:pt x="423" y="74"/>
                  </a:cubicBezTo>
                  <a:cubicBezTo>
                    <a:pt x="423" y="80"/>
                    <a:pt x="426" y="82"/>
                    <a:pt x="431" y="82"/>
                  </a:cubicBezTo>
                  <a:cubicBezTo>
                    <a:pt x="434" y="82"/>
                    <a:pt x="436" y="82"/>
                    <a:pt x="438" y="81"/>
                  </a:cubicBezTo>
                  <a:cubicBezTo>
                    <a:pt x="438" y="97"/>
                    <a:pt x="438" y="97"/>
                    <a:pt x="438" y="97"/>
                  </a:cubicBezTo>
                  <a:cubicBezTo>
                    <a:pt x="436" y="98"/>
                    <a:pt x="432" y="99"/>
                    <a:pt x="426" y="99"/>
                  </a:cubicBezTo>
                  <a:cubicBezTo>
                    <a:pt x="410" y="99"/>
                    <a:pt x="402" y="91"/>
                    <a:pt x="402" y="76"/>
                  </a:cubicBezTo>
                  <a:cubicBezTo>
                    <a:pt x="402" y="38"/>
                    <a:pt x="402" y="38"/>
                    <a:pt x="402" y="38"/>
                  </a:cubicBezTo>
                  <a:cubicBezTo>
                    <a:pt x="393" y="38"/>
                    <a:pt x="393" y="38"/>
                    <a:pt x="393" y="38"/>
                  </a:cubicBezTo>
                  <a:cubicBezTo>
                    <a:pt x="393" y="23"/>
                    <a:pt x="393" y="23"/>
                    <a:pt x="393" y="23"/>
                  </a:cubicBezTo>
                  <a:cubicBezTo>
                    <a:pt x="402" y="23"/>
                    <a:pt x="402" y="23"/>
                    <a:pt x="402" y="23"/>
                  </a:cubicBezTo>
                  <a:cubicBezTo>
                    <a:pt x="402" y="8"/>
                    <a:pt x="402" y="8"/>
                    <a:pt x="402" y="8"/>
                  </a:cubicBezTo>
                  <a:lnTo>
                    <a:pt x="423" y="0"/>
                  </a:lnTo>
                  <a:close/>
                  <a:moveTo>
                    <a:pt x="517" y="98"/>
                  </a:moveTo>
                  <a:cubicBezTo>
                    <a:pt x="496" y="98"/>
                    <a:pt x="496" y="98"/>
                    <a:pt x="496" y="98"/>
                  </a:cubicBezTo>
                  <a:cubicBezTo>
                    <a:pt x="496" y="87"/>
                    <a:pt x="496" y="87"/>
                    <a:pt x="496" y="87"/>
                  </a:cubicBezTo>
                  <a:cubicBezTo>
                    <a:pt x="492" y="94"/>
                    <a:pt x="485" y="99"/>
                    <a:pt x="474" y="99"/>
                  </a:cubicBezTo>
                  <a:cubicBezTo>
                    <a:pt x="460" y="99"/>
                    <a:pt x="451" y="91"/>
                    <a:pt x="451" y="74"/>
                  </a:cubicBezTo>
                  <a:cubicBezTo>
                    <a:pt x="451" y="23"/>
                    <a:pt x="451" y="23"/>
                    <a:pt x="451" y="23"/>
                  </a:cubicBezTo>
                  <a:cubicBezTo>
                    <a:pt x="472" y="23"/>
                    <a:pt x="472" y="23"/>
                    <a:pt x="472" y="23"/>
                  </a:cubicBezTo>
                  <a:cubicBezTo>
                    <a:pt x="472" y="70"/>
                    <a:pt x="472" y="70"/>
                    <a:pt x="472" y="70"/>
                  </a:cubicBezTo>
                  <a:cubicBezTo>
                    <a:pt x="472" y="79"/>
                    <a:pt x="475" y="83"/>
                    <a:pt x="483" y="83"/>
                  </a:cubicBezTo>
                  <a:cubicBezTo>
                    <a:pt x="490" y="83"/>
                    <a:pt x="496" y="78"/>
                    <a:pt x="496" y="69"/>
                  </a:cubicBezTo>
                  <a:cubicBezTo>
                    <a:pt x="496" y="23"/>
                    <a:pt x="496" y="23"/>
                    <a:pt x="496" y="23"/>
                  </a:cubicBezTo>
                  <a:cubicBezTo>
                    <a:pt x="517" y="23"/>
                    <a:pt x="517" y="23"/>
                    <a:pt x="517" y="23"/>
                  </a:cubicBezTo>
                  <a:lnTo>
                    <a:pt x="517" y="98"/>
                  </a:lnTo>
                  <a:close/>
                  <a:moveTo>
                    <a:pt x="532" y="23"/>
                  </a:moveTo>
                  <a:cubicBezTo>
                    <a:pt x="553" y="23"/>
                    <a:pt x="553" y="23"/>
                    <a:pt x="553" y="23"/>
                  </a:cubicBezTo>
                  <a:cubicBezTo>
                    <a:pt x="553" y="36"/>
                    <a:pt x="553" y="36"/>
                    <a:pt x="553" y="36"/>
                  </a:cubicBezTo>
                  <a:cubicBezTo>
                    <a:pt x="558" y="26"/>
                    <a:pt x="565" y="22"/>
                    <a:pt x="576" y="22"/>
                  </a:cubicBezTo>
                  <a:cubicBezTo>
                    <a:pt x="576" y="42"/>
                    <a:pt x="576" y="42"/>
                    <a:pt x="576" y="42"/>
                  </a:cubicBezTo>
                  <a:cubicBezTo>
                    <a:pt x="562" y="42"/>
                    <a:pt x="553" y="47"/>
                    <a:pt x="553" y="59"/>
                  </a:cubicBezTo>
                  <a:cubicBezTo>
                    <a:pt x="553" y="98"/>
                    <a:pt x="553" y="98"/>
                    <a:pt x="553" y="98"/>
                  </a:cubicBezTo>
                  <a:cubicBezTo>
                    <a:pt x="532" y="98"/>
                    <a:pt x="532" y="98"/>
                    <a:pt x="532" y="98"/>
                  </a:cubicBezTo>
                  <a:lnTo>
                    <a:pt x="532" y="23"/>
                  </a:lnTo>
                  <a:close/>
                  <a:moveTo>
                    <a:pt x="619" y="99"/>
                  </a:moveTo>
                  <a:cubicBezTo>
                    <a:pt x="597" y="99"/>
                    <a:pt x="582" y="86"/>
                    <a:pt x="582" y="61"/>
                  </a:cubicBezTo>
                  <a:cubicBezTo>
                    <a:pt x="582" y="60"/>
                    <a:pt x="582" y="60"/>
                    <a:pt x="582" y="60"/>
                  </a:cubicBezTo>
                  <a:cubicBezTo>
                    <a:pt x="582" y="35"/>
                    <a:pt x="598" y="21"/>
                    <a:pt x="618" y="21"/>
                  </a:cubicBezTo>
                  <a:cubicBezTo>
                    <a:pt x="637" y="21"/>
                    <a:pt x="653" y="31"/>
                    <a:pt x="653" y="56"/>
                  </a:cubicBezTo>
                  <a:cubicBezTo>
                    <a:pt x="653" y="65"/>
                    <a:pt x="653" y="65"/>
                    <a:pt x="653" y="65"/>
                  </a:cubicBezTo>
                  <a:cubicBezTo>
                    <a:pt x="604" y="65"/>
                    <a:pt x="604" y="65"/>
                    <a:pt x="604" y="65"/>
                  </a:cubicBezTo>
                  <a:cubicBezTo>
                    <a:pt x="605" y="79"/>
                    <a:pt x="610" y="84"/>
                    <a:pt x="619" y="84"/>
                  </a:cubicBezTo>
                  <a:cubicBezTo>
                    <a:pt x="628" y="84"/>
                    <a:pt x="632" y="80"/>
                    <a:pt x="633" y="74"/>
                  </a:cubicBezTo>
                  <a:cubicBezTo>
                    <a:pt x="653" y="74"/>
                    <a:pt x="653" y="74"/>
                    <a:pt x="653" y="74"/>
                  </a:cubicBezTo>
                  <a:cubicBezTo>
                    <a:pt x="650" y="89"/>
                    <a:pt x="639" y="99"/>
                    <a:pt x="619" y="99"/>
                  </a:cubicBezTo>
                  <a:close/>
                  <a:moveTo>
                    <a:pt x="604" y="51"/>
                  </a:moveTo>
                  <a:cubicBezTo>
                    <a:pt x="632" y="51"/>
                    <a:pt x="632" y="51"/>
                    <a:pt x="632" y="51"/>
                  </a:cubicBezTo>
                  <a:cubicBezTo>
                    <a:pt x="632" y="40"/>
                    <a:pt x="627" y="36"/>
                    <a:pt x="618" y="36"/>
                  </a:cubicBezTo>
                  <a:cubicBezTo>
                    <a:pt x="612" y="36"/>
                    <a:pt x="606" y="39"/>
                    <a:pt x="604" y="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4037194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67" r:id="rId13"/>
  </p:sldLayoutIdLst>
  <p:hf sldNum="0" hdr="0" ftr="0" dt="0"/>
  <p:txStyles>
    <p:titleStyle>
      <a:lvl1pPr algn="l" defTabSz="1734634" rtl="0" eaLnBrk="1" latinLnBrk="0" hangingPunct="1">
        <a:lnSpc>
          <a:spcPct val="80000"/>
        </a:lnSpc>
        <a:spcBef>
          <a:spcPct val="0"/>
        </a:spcBef>
        <a:buNone/>
        <a:defRPr sz="3200" b="0" i="0" kern="1200" cap="all" spc="-133" baseline="0">
          <a:solidFill>
            <a:srgbClr val="00BBEE"/>
          </a:solidFill>
          <a:latin typeface="Arial Black" charset="0"/>
          <a:ea typeface="Arial Black" charset="0"/>
          <a:cs typeface="Arial Black" charset="0"/>
        </a:defRPr>
      </a:lvl1pPr>
    </p:titleStyle>
    <p:bodyStyle>
      <a:lvl1pPr marL="0" indent="0" algn="l" defTabSz="1734634" rtl="0" eaLnBrk="1" latinLnBrk="0" hangingPunct="1">
        <a:lnSpc>
          <a:spcPct val="90000"/>
        </a:lnSpc>
        <a:spcBef>
          <a:spcPts val="800"/>
        </a:spcBef>
        <a:buFont typeface="Arial" charset="0"/>
        <a:buNone/>
        <a:defRPr sz="1800" b="1" i="0" kern="1200" cap="none" baseline="0">
          <a:solidFill>
            <a:schemeClr val="tx1"/>
          </a:solidFill>
          <a:latin typeface="+mn-lt"/>
          <a:ea typeface="Arial Black" charset="0"/>
          <a:cs typeface="Arial Black" charset="0"/>
        </a:defRPr>
      </a:lvl1pPr>
      <a:lvl2pPr marL="182875" indent="-182875" algn="l" defTabSz="1734634" rtl="0" eaLnBrk="1" latinLnBrk="0" hangingPunct="1">
        <a:lnSpc>
          <a:spcPct val="90000"/>
        </a:lnSpc>
        <a:spcBef>
          <a:spcPts val="800"/>
        </a:spcBef>
        <a:buFont typeface="Arial" charset="0"/>
        <a:buChar char="•"/>
        <a:defRPr sz="1800" b="1" i="0" kern="1200" cap="none" baseline="0">
          <a:solidFill>
            <a:schemeClr val="tx1"/>
          </a:solidFill>
          <a:latin typeface="+mn-lt"/>
          <a:ea typeface="Arial Black" charset="0"/>
          <a:cs typeface="Arial Black" charset="0"/>
        </a:defRPr>
      </a:lvl2pPr>
      <a:lvl3pPr marL="365751" indent="-182875" algn="l" defTabSz="1734634" rtl="0" eaLnBrk="1" latinLnBrk="0" hangingPunct="1">
        <a:lnSpc>
          <a:spcPct val="90000"/>
        </a:lnSpc>
        <a:spcBef>
          <a:spcPts val="800"/>
        </a:spcBef>
        <a:buFont typeface="Arial" charset="0"/>
        <a:buChar char="•"/>
        <a:defRPr sz="1800" b="1" i="0" kern="1200" cap="none" baseline="0">
          <a:solidFill>
            <a:schemeClr val="tx1"/>
          </a:solidFill>
          <a:latin typeface="+mn-lt"/>
          <a:ea typeface="Arial Black" charset="0"/>
          <a:cs typeface="Arial Black" charset="0"/>
        </a:defRPr>
      </a:lvl3pPr>
      <a:lvl4pPr marL="0" indent="0" algn="l" defTabSz="1734634" rtl="0" eaLnBrk="1" latinLnBrk="0" hangingPunct="1">
        <a:lnSpc>
          <a:spcPct val="90000"/>
        </a:lnSpc>
        <a:spcBef>
          <a:spcPts val="800"/>
        </a:spcBef>
        <a:buFont typeface="Arial" charset="0"/>
        <a:buNone/>
        <a:defRPr sz="1800" b="0" i="0" kern="1200" cap="none" baseline="0">
          <a:solidFill>
            <a:schemeClr val="tx2"/>
          </a:solidFill>
          <a:latin typeface="+mn-lt"/>
          <a:ea typeface="Arial Black" charset="0"/>
          <a:cs typeface="Arial Black" charset="0"/>
        </a:defRPr>
      </a:lvl4pPr>
      <a:lvl5pPr marL="182875" indent="-182875" algn="l" defTabSz="1734634" rtl="0" eaLnBrk="1" latinLnBrk="0" hangingPunct="1">
        <a:lnSpc>
          <a:spcPct val="90000"/>
        </a:lnSpc>
        <a:spcBef>
          <a:spcPts val="800"/>
        </a:spcBef>
        <a:buFont typeface="Arial" charset="0"/>
        <a:buChar char="•"/>
        <a:defRPr sz="1800" b="0" i="0" kern="1200" cap="none" baseline="0">
          <a:solidFill>
            <a:schemeClr val="tx2"/>
          </a:solidFill>
          <a:latin typeface="+mn-lt"/>
          <a:ea typeface="Arial Black" charset="0"/>
          <a:cs typeface="Arial Black" charset="0"/>
        </a:defRPr>
      </a:lvl5pPr>
      <a:lvl6pPr marL="365751" indent="-182875" algn="l" defTabSz="1734634" rtl="0" eaLnBrk="1" latinLnBrk="0" hangingPunct="1">
        <a:lnSpc>
          <a:spcPct val="90000"/>
        </a:lnSpc>
        <a:spcBef>
          <a:spcPts val="800"/>
        </a:spcBef>
        <a:buFont typeface="Arial" charset="0"/>
        <a:buChar char="•"/>
        <a:defRPr sz="2133" b="1" i="0" kern="1200" cap="none" baseline="0">
          <a:solidFill>
            <a:schemeClr val="tx2"/>
          </a:solidFill>
          <a:latin typeface="Arial Bold" charset="0"/>
          <a:ea typeface="Arial Bold" charset="0"/>
          <a:cs typeface="Arial Bold" charset="0"/>
        </a:defRPr>
      </a:lvl6pPr>
      <a:lvl7pPr marL="0" indent="0" algn="l" defTabSz="1734634" rtl="0" eaLnBrk="1" latinLnBrk="0" hangingPunct="1">
        <a:lnSpc>
          <a:spcPct val="90000"/>
        </a:lnSpc>
        <a:spcBef>
          <a:spcPts val="800"/>
        </a:spcBef>
        <a:buFont typeface="Arial" charset="0"/>
        <a:buNone/>
        <a:defRPr sz="1867" b="1" i="0" kern="1200" cap="none" baseline="0">
          <a:solidFill>
            <a:schemeClr val="tx1"/>
          </a:solidFill>
          <a:latin typeface="Arial Bold" charset="0"/>
          <a:ea typeface="Arial Bold" charset="0"/>
          <a:cs typeface="Arial Bold" charset="0"/>
        </a:defRPr>
      </a:lvl7pPr>
      <a:lvl8pPr marL="182875" indent="-182875" algn="l" defTabSz="1734634" rtl="0" eaLnBrk="1" latinLnBrk="0" hangingPunct="1">
        <a:lnSpc>
          <a:spcPct val="90000"/>
        </a:lnSpc>
        <a:spcBef>
          <a:spcPts val="800"/>
        </a:spcBef>
        <a:buFont typeface="Arial" charset="0"/>
        <a:buChar char="•"/>
        <a:defRPr sz="1867" b="1" i="0" kern="1200" cap="none" baseline="0">
          <a:solidFill>
            <a:schemeClr val="tx1"/>
          </a:solidFill>
          <a:latin typeface="Arial Bold" charset="0"/>
          <a:ea typeface="Arial Bold" charset="0"/>
          <a:cs typeface="Arial Bold" charset="0"/>
        </a:defRPr>
      </a:lvl8pPr>
      <a:lvl9pPr marL="365751" indent="-182875" algn="l" defTabSz="1734634" rtl="0" eaLnBrk="1" latinLnBrk="0" hangingPunct="1">
        <a:lnSpc>
          <a:spcPct val="90000"/>
        </a:lnSpc>
        <a:spcBef>
          <a:spcPts val="800"/>
        </a:spcBef>
        <a:buFont typeface="Arial" charset="0"/>
        <a:buChar char="•"/>
        <a:defRPr sz="1867" b="1" i="0" kern="1200" cap="none" baseline="0">
          <a:solidFill>
            <a:schemeClr val="tx1"/>
          </a:solidFill>
          <a:latin typeface="Arial Bold" charset="0"/>
          <a:ea typeface="Arial Black" charset="0"/>
          <a:cs typeface="Arial Black" charset="0"/>
        </a:defRPr>
      </a:lvl9pPr>
    </p:bodyStyle>
    <p:otherStyle>
      <a:defPPr>
        <a:defRPr lang="en-US"/>
      </a:defPPr>
      <a:lvl1pPr marL="0" algn="l" defTabSz="1734634" rtl="0" eaLnBrk="1" latinLnBrk="0" hangingPunct="1">
        <a:defRPr sz="3467" kern="1200">
          <a:solidFill>
            <a:schemeClr val="tx1"/>
          </a:solidFill>
          <a:latin typeface="+mn-lt"/>
          <a:ea typeface="+mn-ea"/>
          <a:cs typeface="+mn-cs"/>
        </a:defRPr>
      </a:lvl1pPr>
      <a:lvl2pPr marL="867317" algn="l" defTabSz="1734634" rtl="0" eaLnBrk="1" latinLnBrk="0" hangingPunct="1">
        <a:defRPr sz="3467" kern="1200">
          <a:solidFill>
            <a:schemeClr val="tx1"/>
          </a:solidFill>
          <a:latin typeface="+mn-lt"/>
          <a:ea typeface="+mn-ea"/>
          <a:cs typeface="+mn-cs"/>
        </a:defRPr>
      </a:lvl2pPr>
      <a:lvl3pPr marL="1734634" algn="l" defTabSz="1734634" rtl="0" eaLnBrk="1" latinLnBrk="0" hangingPunct="1">
        <a:defRPr sz="3467" kern="1200">
          <a:solidFill>
            <a:schemeClr val="tx1"/>
          </a:solidFill>
          <a:latin typeface="+mn-lt"/>
          <a:ea typeface="+mn-ea"/>
          <a:cs typeface="+mn-cs"/>
        </a:defRPr>
      </a:lvl3pPr>
      <a:lvl4pPr marL="2601951" algn="l" defTabSz="1734634" rtl="0" eaLnBrk="1" latinLnBrk="0" hangingPunct="1">
        <a:defRPr sz="3467" kern="1200">
          <a:solidFill>
            <a:schemeClr val="tx1"/>
          </a:solidFill>
          <a:latin typeface="+mn-lt"/>
          <a:ea typeface="+mn-ea"/>
          <a:cs typeface="+mn-cs"/>
        </a:defRPr>
      </a:lvl4pPr>
      <a:lvl5pPr marL="3469269" algn="l" defTabSz="1734634" rtl="0" eaLnBrk="1" latinLnBrk="0" hangingPunct="1">
        <a:defRPr sz="3467" kern="1200">
          <a:solidFill>
            <a:schemeClr val="tx1"/>
          </a:solidFill>
          <a:latin typeface="+mn-lt"/>
          <a:ea typeface="+mn-ea"/>
          <a:cs typeface="+mn-cs"/>
        </a:defRPr>
      </a:lvl5pPr>
      <a:lvl6pPr marL="4336586" algn="l" defTabSz="1734634" rtl="0" eaLnBrk="1" latinLnBrk="0" hangingPunct="1">
        <a:defRPr sz="3467" kern="1200">
          <a:solidFill>
            <a:schemeClr val="tx1"/>
          </a:solidFill>
          <a:latin typeface="+mn-lt"/>
          <a:ea typeface="+mn-ea"/>
          <a:cs typeface="+mn-cs"/>
        </a:defRPr>
      </a:lvl6pPr>
      <a:lvl7pPr marL="5203903" algn="l" defTabSz="1734634" rtl="0" eaLnBrk="1" latinLnBrk="0" hangingPunct="1">
        <a:defRPr sz="3467" kern="1200">
          <a:solidFill>
            <a:schemeClr val="tx1"/>
          </a:solidFill>
          <a:latin typeface="+mn-lt"/>
          <a:ea typeface="+mn-ea"/>
          <a:cs typeface="+mn-cs"/>
        </a:defRPr>
      </a:lvl7pPr>
      <a:lvl8pPr marL="6071220" algn="l" defTabSz="1734634" rtl="0" eaLnBrk="1" latinLnBrk="0" hangingPunct="1">
        <a:defRPr sz="3467" kern="1200">
          <a:solidFill>
            <a:schemeClr val="tx1"/>
          </a:solidFill>
          <a:latin typeface="+mn-lt"/>
          <a:ea typeface="+mn-ea"/>
          <a:cs typeface="+mn-cs"/>
        </a:defRPr>
      </a:lvl8pPr>
      <a:lvl9pPr marL="6938537" algn="l" defTabSz="1734634" rtl="0" eaLnBrk="1" latinLnBrk="0" hangingPunct="1">
        <a:defRPr sz="34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205">
          <p15:clr>
            <a:srgbClr val="F26B43"/>
          </p15:clr>
        </p15:guide>
        <p15:guide id="2" pos="1152">
          <p15:clr>
            <a:srgbClr val="F26B43"/>
          </p15:clr>
        </p15:guide>
        <p15:guide id="3" pos="211">
          <p15:clr>
            <a:srgbClr val="F26B43"/>
          </p15:clr>
        </p15:guide>
        <p15:guide id="4" orient="horz" pos="2610">
          <p15:clr>
            <a:srgbClr val="F26B43"/>
          </p15:clr>
        </p15:guide>
        <p15:guide id="5" orient="horz" pos="204">
          <p15:clr>
            <a:srgbClr val="F26B43"/>
          </p15:clr>
        </p15:guide>
        <p15:guide id="6" orient="horz" pos="3816">
          <p15:clr>
            <a:srgbClr val="F26B43"/>
          </p15:clr>
        </p15:guide>
        <p15:guide id="7" orient="horz" pos="1111">
          <p15:clr>
            <a:srgbClr val="F26B43"/>
          </p15:clr>
        </p15:guide>
        <p15:guide id="8" pos="7468">
          <p15:clr>
            <a:srgbClr val="F26B43"/>
          </p15:clr>
        </p15:guide>
        <p15:guide id="9" pos="1872">
          <p15:clr>
            <a:srgbClr val="F26B43"/>
          </p15:clr>
        </p15:guide>
        <p15:guide id="10" pos="4884">
          <p15:clr>
            <a:srgbClr val="F26B43"/>
          </p15:clr>
        </p15:guide>
        <p15:guide id="11" pos="5604">
          <p15:clr>
            <a:srgbClr val="F26B43"/>
          </p15:clr>
        </p15:guide>
        <p15:guide id="12" pos="2088">
          <p15:clr>
            <a:srgbClr val="F26B43"/>
          </p15:clr>
        </p15:guide>
        <p15:guide id="13" pos="3954">
          <p15:clr>
            <a:srgbClr val="F26B43"/>
          </p15:clr>
        </p15:guide>
        <p15:guide id="14" pos="6534">
          <p15:clr>
            <a:srgbClr val="F26B43"/>
          </p15:clr>
        </p15:guide>
        <p15:guide id="15" pos="930">
          <p15:clr>
            <a:srgbClr val="F26B43"/>
          </p15:clr>
        </p15:guide>
        <p15:guide id="16" pos="2802">
          <p15:clr>
            <a:srgbClr val="F26B43"/>
          </p15:clr>
        </p15:guide>
        <p15:guide id="17" pos="3024">
          <p15:clr>
            <a:srgbClr val="F26B43"/>
          </p15:clr>
        </p15:guide>
        <p15:guide id="18" pos="3738">
          <p15:clr>
            <a:srgbClr val="F26B43"/>
          </p15:clr>
        </p15:guide>
        <p15:guide id="19" pos="4668">
          <p15:clr>
            <a:srgbClr val="F26B43"/>
          </p15:clr>
        </p15:guide>
        <p15:guide id="20" pos="5820">
          <p15:clr>
            <a:srgbClr val="F26B43"/>
          </p15:clr>
        </p15:guide>
        <p15:guide id="21" pos="6750">
          <p15:clr>
            <a:srgbClr val="F26B43"/>
          </p15:clr>
        </p15:guide>
        <p15:guide id="22" orient="horz" pos="1410">
          <p15:clr>
            <a:srgbClr val="F26B43"/>
          </p15:clr>
        </p15:guide>
        <p15:guide id="23" orient="horz" pos="411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9931" y="332076"/>
            <a:ext cx="9832794" cy="776139"/>
          </a:xfrm>
          <a:prstGeom prst="rect">
            <a:avLst/>
          </a:prstGeom>
        </p:spPr>
        <p:txBody>
          <a:bodyPr vert="horz" lIns="0" tIns="0" rIns="130101" bIns="0" rtlCol="0" anchor="t" anchorCtr="0">
            <a:noAutofit/>
          </a:bodyPr>
          <a:lstStyle/>
          <a:p>
            <a:r>
              <a:rPr lang="en-US" dirty="0"/>
              <a:t>CONTENT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931" y="1280160"/>
            <a:ext cx="11296470" cy="477774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7410450" y="6386400"/>
            <a:ext cx="4114800" cy="1404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Copyright © 2017 Accenture. All rights reserved.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39450" y="6386400"/>
            <a:ext cx="216000" cy="1404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D800ED-CB1B-4EBC-A0D2-2190AF4D8872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4258302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</p:sldLayoutIdLst>
  <p:hf hdr="0" dt="0"/>
  <p:txStyles>
    <p:titleStyle>
      <a:lvl1pPr algn="l" defTabSz="1734634" rtl="0" eaLnBrk="1" latinLnBrk="0" hangingPunct="1">
        <a:lnSpc>
          <a:spcPct val="80000"/>
        </a:lnSpc>
        <a:spcBef>
          <a:spcPct val="0"/>
        </a:spcBef>
        <a:buNone/>
        <a:defRPr sz="3200" b="0" i="0" kern="1200" cap="all" spc="0" baseline="0">
          <a:solidFill>
            <a:schemeClr val="accent1">
              <a:lumMod val="75000"/>
            </a:schemeClr>
          </a:solidFill>
          <a:latin typeface="Arial Black" charset="0"/>
          <a:ea typeface="Arial Black" charset="0"/>
          <a:cs typeface="Arial Black" charset="0"/>
        </a:defRPr>
      </a:lvl1pPr>
    </p:titleStyle>
    <p:bodyStyle>
      <a:lvl1pPr marL="0" indent="0" algn="l" defTabSz="1734634" rtl="0" eaLnBrk="1" latinLnBrk="0" hangingPunct="1">
        <a:lnSpc>
          <a:spcPct val="90000"/>
        </a:lnSpc>
        <a:spcBef>
          <a:spcPts val="800"/>
        </a:spcBef>
        <a:buFont typeface="Arial" charset="0"/>
        <a:buNone/>
        <a:defRPr sz="2800" b="1" i="0" kern="1200" cap="none" baseline="0">
          <a:solidFill>
            <a:schemeClr val="tx1"/>
          </a:solidFill>
          <a:latin typeface="+mn-lt"/>
          <a:ea typeface="Arial Black" charset="0"/>
          <a:cs typeface="Arial Black" charset="0"/>
        </a:defRPr>
      </a:lvl1pPr>
      <a:lvl2pPr marL="182875" indent="-182875" algn="l" defTabSz="1734634" rtl="0" eaLnBrk="1" latinLnBrk="0" hangingPunct="1">
        <a:lnSpc>
          <a:spcPct val="90000"/>
        </a:lnSpc>
        <a:spcBef>
          <a:spcPts val="800"/>
        </a:spcBef>
        <a:buFont typeface="Arial" charset="0"/>
        <a:buChar char="•"/>
        <a:defRPr sz="2800" b="1" i="0" kern="1200" cap="none" baseline="0">
          <a:solidFill>
            <a:schemeClr val="tx1"/>
          </a:solidFill>
          <a:latin typeface="+mn-lt"/>
          <a:ea typeface="Arial Black" charset="0"/>
          <a:cs typeface="Arial Black" charset="0"/>
        </a:defRPr>
      </a:lvl2pPr>
      <a:lvl3pPr marL="365751" indent="-182875" algn="l" defTabSz="1734634" rtl="0" eaLnBrk="1" latinLnBrk="0" hangingPunct="1">
        <a:lnSpc>
          <a:spcPct val="90000"/>
        </a:lnSpc>
        <a:spcBef>
          <a:spcPts val="800"/>
        </a:spcBef>
        <a:buFont typeface="Arial" charset="0"/>
        <a:buChar char="•"/>
        <a:defRPr sz="2800" b="1" i="0" kern="1200" cap="none" baseline="0">
          <a:solidFill>
            <a:schemeClr val="tx1"/>
          </a:solidFill>
          <a:latin typeface="+mn-lt"/>
          <a:ea typeface="Arial Black" charset="0"/>
          <a:cs typeface="Arial Black" charset="0"/>
        </a:defRPr>
      </a:lvl3pPr>
      <a:lvl4pPr marL="0" indent="0" algn="l" defTabSz="1734634" rtl="0" eaLnBrk="1" latinLnBrk="0" hangingPunct="1">
        <a:lnSpc>
          <a:spcPct val="90000"/>
        </a:lnSpc>
        <a:spcBef>
          <a:spcPts val="800"/>
        </a:spcBef>
        <a:buFont typeface="Arial" charset="0"/>
        <a:buNone/>
        <a:defRPr sz="2800" b="0" i="0" kern="1200" cap="none" baseline="0">
          <a:solidFill>
            <a:schemeClr val="tx2"/>
          </a:solidFill>
          <a:latin typeface="+mn-lt"/>
          <a:ea typeface="Arial Black" charset="0"/>
          <a:cs typeface="Arial Black" charset="0"/>
        </a:defRPr>
      </a:lvl4pPr>
      <a:lvl5pPr marL="182875" indent="-182875" algn="l" defTabSz="1734634" rtl="0" eaLnBrk="1" latinLnBrk="0" hangingPunct="1">
        <a:lnSpc>
          <a:spcPct val="90000"/>
        </a:lnSpc>
        <a:spcBef>
          <a:spcPts val="800"/>
        </a:spcBef>
        <a:buFont typeface="Arial" charset="0"/>
        <a:buChar char="•"/>
        <a:defRPr sz="2800" b="0" i="0" kern="1200" cap="none" baseline="0">
          <a:solidFill>
            <a:schemeClr val="tx2"/>
          </a:solidFill>
          <a:latin typeface="+mn-lt"/>
          <a:ea typeface="Arial Black" charset="0"/>
          <a:cs typeface="Arial Black" charset="0"/>
        </a:defRPr>
      </a:lvl5pPr>
      <a:lvl6pPr marL="365751" indent="-182875" algn="l" defTabSz="1734634" rtl="0" eaLnBrk="1" latinLnBrk="0" hangingPunct="1">
        <a:lnSpc>
          <a:spcPct val="90000"/>
        </a:lnSpc>
        <a:spcBef>
          <a:spcPts val="800"/>
        </a:spcBef>
        <a:buFont typeface="Arial" charset="0"/>
        <a:buChar char="•"/>
        <a:defRPr sz="2133" b="1" i="0" kern="1200" cap="none" baseline="0">
          <a:solidFill>
            <a:schemeClr val="tx2"/>
          </a:solidFill>
          <a:latin typeface="Arial Bold" charset="0"/>
          <a:ea typeface="Arial Bold" charset="0"/>
          <a:cs typeface="Arial Bold" charset="0"/>
        </a:defRPr>
      </a:lvl6pPr>
      <a:lvl7pPr marL="0" indent="0" algn="l" defTabSz="1734634" rtl="0" eaLnBrk="1" latinLnBrk="0" hangingPunct="1">
        <a:lnSpc>
          <a:spcPct val="90000"/>
        </a:lnSpc>
        <a:spcBef>
          <a:spcPts val="800"/>
        </a:spcBef>
        <a:buFont typeface="Arial" charset="0"/>
        <a:buNone/>
        <a:defRPr sz="1867" b="1" i="0" kern="1200" cap="none" baseline="0">
          <a:solidFill>
            <a:schemeClr val="tx1"/>
          </a:solidFill>
          <a:latin typeface="Arial Bold" charset="0"/>
          <a:ea typeface="Arial Bold" charset="0"/>
          <a:cs typeface="Arial Bold" charset="0"/>
        </a:defRPr>
      </a:lvl7pPr>
      <a:lvl8pPr marL="182875" indent="-182875" algn="l" defTabSz="1734634" rtl="0" eaLnBrk="1" latinLnBrk="0" hangingPunct="1">
        <a:lnSpc>
          <a:spcPct val="90000"/>
        </a:lnSpc>
        <a:spcBef>
          <a:spcPts val="800"/>
        </a:spcBef>
        <a:buFont typeface="Arial" charset="0"/>
        <a:buChar char="•"/>
        <a:defRPr sz="1867" b="1" i="0" kern="1200" cap="none" baseline="0">
          <a:solidFill>
            <a:schemeClr val="tx1"/>
          </a:solidFill>
          <a:latin typeface="Arial Bold" charset="0"/>
          <a:ea typeface="Arial Bold" charset="0"/>
          <a:cs typeface="Arial Bold" charset="0"/>
        </a:defRPr>
      </a:lvl8pPr>
      <a:lvl9pPr marL="365751" indent="-182875" algn="l" defTabSz="1734634" rtl="0" eaLnBrk="1" latinLnBrk="0" hangingPunct="1">
        <a:lnSpc>
          <a:spcPct val="90000"/>
        </a:lnSpc>
        <a:spcBef>
          <a:spcPts val="800"/>
        </a:spcBef>
        <a:buFont typeface="Arial" charset="0"/>
        <a:buChar char="•"/>
        <a:defRPr sz="1867" b="1" i="0" kern="1200" cap="none" baseline="0">
          <a:solidFill>
            <a:schemeClr val="tx1"/>
          </a:solidFill>
          <a:latin typeface="Arial Bold" charset="0"/>
          <a:ea typeface="Arial Black" charset="0"/>
          <a:cs typeface="Arial Black" charset="0"/>
        </a:defRPr>
      </a:lvl9pPr>
    </p:bodyStyle>
    <p:otherStyle>
      <a:defPPr>
        <a:defRPr lang="en-US"/>
      </a:defPPr>
      <a:lvl1pPr marL="0" algn="l" defTabSz="1734634" rtl="0" eaLnBrk="1" latinLnBrk="0" hangingPunct="1">
        <a:defRPr sz="3467" kern="1200">
          <a:solidFill>
            <a:schemeClr val="tx1"/>
          </a:solidFill>
          <a:latin typeface="+mn-lt"/>
          <a:ea typeface="+mn-ea"/>
          <a:cs typeface="+mn-cs"/>
        </a:defRPr>
      </a:lvl1pPr>
      <a:lvl2pPr marL="867317" algn="l" defTabSz="1734634" rtl="0" eaLnBrk="1" latinLnBrk="0" hangingPunct="1">
        <a:defRPr sz="3467" kern="1200">
          <a:solidFill>
            <a:schemeClr val="tx1"/>
          </a:solidFill>
          <a:latin typeface="+mn-lt"/>
          <a:ea typeface="+mn-ea"/>
          <a:cs typeface="+mn-cs"/>
        </a:defRPr>
      </a:lvl2pPr>
      <a:lvl3pPr marL="1734634" algn="l" defTabSz="1734634" rtl="0" eaLnBrk="1" latinLnBrk="0" hangingPunct="1">
        <a:defRPr sz="3467" kern="1200">
          <a:solidFill>
            <a:schemeClr val="tx1"/>
          </a:solidFill>
          <a:latin typeface="+mn-lt"/>
          <a:ea typeface="+mn-ea"/>
          <a:cs typeface="+mn-cs"/>
        </a:defRPr>
      </a:lvl3pPr>
      <a:lvl4pPr marL="2601951" algn="l" defTabSz="1734634" rtl="0" eaLnBrk="1" latinLnBrk="0" hangingPunct="1">
        <a:defRPr sz="3467" kern="1200">
          <a:solidFill>
            <a:schemeClr val="tx1"/>
          </a:solidFill>
          <a:latin typeface="+mn-lt"/>
          <a:ea typeface="+mn-ea"/>
          <a:cs typeface="+mn-cs"/>
        </a:defRPr>
      </a:lvl4pPr>
      <a:lvl5pPr marL="3469269" algn="l" defTabSz="1734634" rtl="0" eaLnBrk="1" latinLnBrk="0" hangingPunct="1">
        <a:defRPr sz="3467" kern="1200">
          <a:solidFill>
            <a:schemeClr val="tx1"/>
          </a:solidFill>
          <a:latin typeface="+mn-lt"/>
          <a:ea typeface="+mn-ea"/>
          <a:cs typeface="+mn-cs"/>
        </a:defRPr>
      </a:lvl5pPr>
      <a:lvl6pPr marL="4336586" algn="l" defTabSz="1734634" rtl="0" eaLnBrk="1" latinLnBrk="0" hangingPunct="1">
        <a:defRPr sz="3467" kern="1200">
          <a:solidFill>
            <a:schemeClr val="tx1"/>
          </a:solidFill>
          <a:latin typeface="+mn-lt"/>
          <a:ea typeface="+mn-ea"/>
          <a:cs typeface="+mn-cs"/>
        </a:defRPr>
      </a:lvl6pPr>
      <a:lvl7pPr marL="5203903" algn="l" defTabSz="1734634" rtl="0" eaLnBrk="1" latinLnBrk="0" hangingPunct="1">
        <a:defRPr sz="3467" kern="1200">
          <a:solidFill>
            <a:schemeClr val="tx1"/>
          </a:solidFill>
          <a:latin typeface="+mn-lt"/>
          <a:ea typeface="+mn-ea"/>
          <a:cs typeface="+mn-cs"/>
        </a:defRPr>
      </a:lvl7pPr>
      <a:lvl8pPr marL="6071220" algn="l" defTabSz="1734634" rtl="0" eaLnBrk="1" latinLnBrk="0" hangingPunct="1">
        <a:defRPr sz="3467" kern="1200">
          <a:solidFill>
            <a:schemeClr val="tx1"/>
          </a:solidFill>
          <a:latin typeface="+mn-lt"/>
          <a:ea typeface="+mn-ea"/>
          <a:cs typeface="+mn-cs"/>
        </a:defRPr>
      </a:lvl8pPr>
      <a:lvl9pPr marL="6938537" algn="l" defTabSz="1734634" rtl="0" eaLnBrk="1" latinLnBrk="0" hangingPunct="1">
        <a:defRPr sz="34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205">
          <p15:clr>
            <a:srgbClr val="F26B43"/>
          </p15:clr>
        </p15:guide>
        <p15:guide id="2" pos="1152">
          <p15:clr>
            <a:srgbClr val="F26B43"/>
          </p15:clr>
        </p15:guide>
        <p15:guide id="3" pos="211">
          <p15:clr>
            <a:srgbClr val="F26B43"/>
          </p15:clr>
        </p15:guide>
        <p15:guide id="5" orient="horz" pos="2610">
          <p15:clr>
            <a:srgbClr val="F26B43"/>
          </p15:clr>
        </p15:guide>
        <p15:guide id="7" orient="horz" pos="204">
          <p15:clr>
            <a:srgbClr val="F26B43"/>
          </p15:clr>
        </p15:guide>
        <p15:guide id="8" orient="horz" pos="3816">
          <p15:clr>
            <a:srgbClr val="F26B43"/>
          </p15:clr>
        </p15:guide>
        <p15:guide id="9" orient="horz" pos="1111">
          <p15:clr>
            <a:srgbClr val="F26B43"/>
          </p15:clr>
        </p15:guide>
        <p15:guide id="11" pos="7468">
          <p15:clr>
            <a:srgbClr val="F26B43"/>
          </p15:clr>
        </p15:guide>
        <p15:guide id="12" pos="1872">
          <p15:clr>
            <a:srgbClr val="F26B43"/>
          </p15:clr>
        </p15:guide>
        <p15:guide id="13" pos="4884">
          <p15:clr>
            <a:srgbClr val="F26B43"/>
          </p15:clr>
        </p15:guide>
        <p15:guide id="14" pos="5604">
          <p15:clr>
            <a:srgbClr val="F26B43"/>
          </p15:clr>
        </p15:guide>
        <p15:guide id="15" pos="2088">
          <p15:clr>
            <a:srgbClr val="F26B43"/>
          </p15:clr>
        </p15:guide>
        <p15:guide id="16" pos="3954">
          <p15:clr>
            <a:srgbClr val="F26B43"/>
          </p15:clr>
        </p15:guide>
        <p15:guide id="17" pos="6534">
          <p15:clr>
            <a:srgbClr val="F26B43"/>
          </p15:clr>
        </p15:guide>
        <p15:guide id="18" pos="930">
          <p15:clr>
            <a:srgbClr val="F26B43"/>
          </p15:clr>
        </p15:guide>
        <p15:guide id="19" pos="2802">
          <p15:clr>
            <a:srgbClr val="F26B43"/>
          </p15:clr>
        </p15:guide>
        <p15:guide id="20" pos="3024">
          <p15:clr>
            <a:srgbClr val="F26B43"/>
          </p15:clr>
        </p15:guide>
        <p15:guide id="21" pos="3738">
          <p15:clr>
            <a:srgbClr val="F26B43"/>
          </p15:clr>
        </p15:guide>
        <p15:guide id="22" pos="4668">
          <p15:clr>
            <a:srgbClr val="F26B43"/>
          </p15:clr>
        </p15:guide>
        <p15:guide id="23" pos="5820">
          <p15:clr>
            <a:srgbClr val="F26B43"/>
          </p15:clr>
        </p15:guide>
        <p15:guide id="24" pos="6750">
          <p15:clr>
            <a:srgbClr val="F26B43"/>
          </p15:clr>
        </p15:guide>
        <p15:guide id="25" orient="horz" pos="1410">
          <p15:clr>
            <a:srgbClr val="F26B43"/>
          </p15:clr>
        </p15:guide>
        <p15:guide id="26" orient="horz" pos="411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9C61EB3B-D465-4653-ABAE-C801E3D2174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 l="43910"/>
          <a:stretch/>
        </p:blipFill>
        <p:spPr>
          <a:xfrm>
            <a:off x="5870448" y="19850"/>
            <a:ext cx="6838464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C922A49C-970C-4538-89D1-1795AA1F09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1003" y="1423555"/>
            <a:ext cx="8572500" cy="2119744"/>
          </a:xfrm>
        </p:spPr>
        <p:txBody>
          <a:bodyPr/>
          <a:lstStyle/>
          <a:p>
            <a:r>
              <a:rPr lang="en-US" sz="5400" dirty="0">
                <a:latin typeface="Graphik Black" panose="020B0A03030202060203" pitchFamily="34" charset="0"/>
              </a:rPr>
              <a:t>Financial </a:t>
            </a:r>
            <a:br>
              <a:rPr lang="en-US" sz="5400" dirty="0">
                <a:latin typeface="Graphik Black" panose="020B0A03030202060203" pitchFamily="34" charset="0"/>
              </a:rPr>
            </a:br>
            <a:r>
              <a:rPr lang="en-US" sz="5400" dirty="0">
                <a:latin typeface="Graphik Black" panose="020B0A03030202060203" pitchFamily="34" charset="0"/>
              </a:rPr>
              <a:t>services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C6CD969-B0A8-4BD2-B703-CDFEA88FDF0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dirty="0">
                <a:latin typeface="+mj-lt"/>
              </a:rPr>
              <a:t>FS Hackathon 2018</a:t>
            </a:r>
          </a:p>
          <a:p>
            <a:r>
              <a:rPr lang="en-US" sz="2800" b="1" dirty="0" smtClean="0">
                <a:latin typeface="+mj-lt"/>
              </a:rPr>
              <a:t>NSS-DEBIT</a:t>
            </a:r>
            <a:endParaRPr lang="en-US" sz="2800" b="1" dirty="0">
              <a:latin typeface="+mj-lt"/>
            </a:endParaRPr>
          </a:p>
          <a:p>
            <a:r>
              <a:rPr lang="en-US" sz="2800" b="1" dirty="0" smtClean="0">
                <a:latin typeface="+mj-lt"/>
              </a:rPr>
              <a:t>SELF HEAL</a:t>
            </a:r>
            <a:endParaRPr lang="en-US" sz="2800" b="1" dirty="0">
              <a:latin typeface="+mj-lt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3A8640C-485A-4281-B818-20B7E563B1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F9AC08D-23A9-440E-BCB9-AA1E9877CC38}" type="slidenum">
              <a:rPr kumimoji="0" lang="en-US" sz="999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/>
                <a:ea typeface="+mn-ea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999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raphik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304196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>
                <a:solidFill>
                  <a:srgbClr val="00B050"/>
                </a:solidFill>
              </a:rPr>
              <a:t>restart application instance for specific exceptions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45017" y="1290919"/>
            <a:ext cx="10027707" cy="4766982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IN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Script will restart application instance if it founds any specific exceptions configured for restart.</a:t>
            </a:r>
          </a:p>
          <a:p>
            <a:r>
              <a:rPr lang="en-IN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IN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</a:t>
            </a:r>
          </a:p>
          <a:p>
            <a:r>
              <a:rPr lang="en-IN" sz="14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I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     </a:t>
            </a:r>
            <a:r>
              <a:rPr lang="en-IN" sz="1400" b="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nohub</a:t>
            </a:r>
            <a:r>
              <a:rPr lang="en-IN" sz="14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 $JBOSS_HOME/bin/standalone.sh &lt;</a:t>
            </a:r>
            <a:r>
              <a:rPr lang="en-IN" sz="1400" b="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appInstancename</a:t>
            </a:r>
            <a:r>
              <a:rPr lang="en-I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&gt;</a:t>
            </a:r>
          </a:p>
          <a:p>
            <a:r>
              <a:rPr lang="en-IN" sz="14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I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     sleep 120s</a:t>
            </a:r>
            <a:endParaRPr lang="en-IN" sz="1400" b="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I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      SERVICE_RUNNING</a:t>
            </a:r>
            <a:r>
              <a:rPr lang="en-IN" sz="14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=$(if ps -ef | grep -v grep | grep &lt;appInstanceName&gt;)</a:t>
            </a:r>
          </a:p>
          <a:p>
            <a:r>
              <a:rPr lang="en-I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      </a:t>
            </a:r>
            <a:r>
              <a:rPr lang="en-IN" sz="14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if [ $JBOSS_RUNNING -</a:t>
            </a:r>
            <a:r>
              <a:rPr lang="en-IN" sz="1400" b="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lt</a:t>
            </a:r>
            <a:r>
              <a:rPr lang="en-IN" sz="14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 1 ]; then</a:t>
            </a:r>
          </a:p>
          <a:p>
            <a:r>
              <a:rPr lang="en-IN" sz="14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     </a:t>
            </a:r>
            <a:r>
              <a:rPr lang="en-I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       </a:t>
            </a:r>
            <a:r>
              <a:rPr lang="en-IN" sz="1400" b="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nohub</a:t>
            </a:r>
            <a:r>
              <a:rPr lang="en-IN" sz="14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 $JBOSS_HOME/bin/standalone.sh &lt;</a:t>
            </a:r>
            <a:r>
              <a:rPr lang="en-IN" sz="1400" b="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appInstancename</a:t>
            </a:r>
            <a:r>
              <a:rPr lang="en-IN" sz="14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&gt;</a:t>
            </a:r>
          </a:p>
          <a:p>
            <a:r>
              <a:rPr lang="en-IN" sz="14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          </a:t>
            </a:r>
            <a:r>
              <a:rPr lang="en-I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  if </a:t>
            </a:r>
            <a:r>
              <a:rPr lang="en-IN" sz="14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[ $? -ne 0 ]; then</a:t>
            </a:r>
          </a:p>
          <a:p>
            <a:r>
              <a:rPr lang="en-IN" sz="14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                </a:t>
            </a:r>
            <a:r>
              <a:rPr lang="en-I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</a:t>
            </a:r>
            <a:r>
              <a:rPr lang="en-IN" sz="14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echo "Error starting JBOSS - $?"</a:t>
            </a:r>
          </a:p>
          <a:p>
            <a:r>
              <a:rPr lang="en-I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 </a:t>
            </a:r>
            <a:r>
              <a:rPr lang="en-IN" sz="14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           else</a:t>
            </a:r>
          </a:p>
          <a:p>
            <a:r>
              <a:rPr lang="en-IN" sz="14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     </a:t>
            </a:r>
            <a:r>
              <a:rPr lang="en-I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</a:t>
            </a:r>
            <a:r>
              <a:rPr lang="en-IN" sz="14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            echo "JBOSS started successfully"</a:t>
            </a:r>
          </a:p>
          <a:p>
            <a:r>
              <a:rPr lang="en-IN" sz="14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         </a:t>
            </a:r>
            <a:r>
              <a:rPr lang="en-I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   </a:t>
            </a:r>
            <a:r>
              <a:rPr lang="en-IN" sz="14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fi</a:t>
            </a:r>
          </a:p>
          <a:p>
            <a:endParaRPr lang="en-IN" b="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IN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IN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  </a:t>
            </a:r>
            <a:endParaRPr lang="en-US" b="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Rounded Rectangle 40">
            <a:extLst>
              <a:ext uri="{FF2B5EF4-FFF2-40B4-BE49-F238E27FC236}">
                <a16:creationId xmlns:a16="http://schemas.microsoft.com/office/drawing/2014/main" xmlns="" id="{14B7C66C-E217-4C6F-B79D-893D0DEE83C4}"/>
              </a:ext>
            </a:extLst>
          </p:cNvPr>
          <p:cNvSpPr/>
          <p:nvPr/>
        </p:nvSpPr>
        <p:spPr>
          <a:xfrm>
            <a:off x="149858" y="932261"/>
            <a:ext cx="11773822" cy="5713748"/>
          </a:xfrm>
          <a:custGeom>
            <a:avLst/>
            <a:gdLst>
              <a:gd name="connsiteX0" fmla="*/ 0 w 11773822"/>
              <a:gd name="connsiteY0" fmla="*/ 255633 h 5713748"/>
              <a:gd name="connsiteX1" fmla="*/ 74873 w 11773822"/>
              <a:gd name="connsiteY1" fmla="*/ 74873 h 5713748"/>
              <a:gd name="connsiteX2" fmla="*/ 255633 w 11773822"/>
              <a:gd name="connsiteY2" fmla="*/ 0 h 5713748"/>
              <a:gd name="connsiteX3" fmla="*/ 11518189 w 11773822"/>
              <a:gd name="connsiteY3" fmla="*/ 0 h 5713748"/>
              <a:gd name="connsiteX4" fmla="*/ 11698949 w 11773822"/>
              <a:gd name="connsiteY4" fmla="*/ 74873 h 5713748"/>
              <a:gd name="connsiteX5" fmla="*/ 11773822 w 11773822"/>
              <a:gd name="connsiteY5" fmla="*/ 255633 h 5713748"/>
              <a:gd name="connsiteX6" fmla="*/ 11773822 w 11773822"/>
              <a:gd name="connsiteY6" fmla="*/ 5458115 h 5713748"/>
              <a:gd name="connsiteX7" fmla="*/ 11698949 w 11773822"/>
              <a:gd name="connsiteY7" fmla="*/ 5638875 h 5713748"/>
              <a:gd name="connsiteX8" fmla="*/ 11518189 w 11773822"/>
              <a:gd name="connsiteY8" fmla="*/ 5713748 h 5713748"/>
              <a:gd name="connsiteX9" fmla="*/ 255633 w 11773822"/>
              <a:gd name="connsiteY9" fmla="*/ 5713748 h 5713748"/>
              <a:gd name="connsiteX10" fmla="*/ 74873 w 11773822"/>
              <a:gd name="connsiteY10" fmla="*/ 5638875 h 5713748"/>
              <a:gd name="connsiteX11" fmla="*/ 0 w 11773822"/>
              <a:gd name="connsiteY11" fmla="*/ 5458115 h 5713748"/>
              <a:gd name="connsiteX12" fmla="*/ 0 w 11773822"/>
              <a:gd name="connsiteY12" fmla="*/ 255633 h 5713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773822" h="5713748">
                <a:moveTo>
                  <a:pt x="0" y="255633"/>
                </a:moveTo>
                <a:cubicBezTo>
                  <a:pt x="0" y="187835"/>
                  <a:pt x="26933" y="122814"/>
                  <a:pt x="74873" y="74873"/>
                </a:cubicBezTo>
                <a:cubicBezTo>
                  <a:pt x="122814" y="26933"/>
                  <a:pt x="187835" y="0"/>
                  <a:pt x="255633" y="0"/>
                </a:cubicBezTo>
                <a:lnTo>
                  <a:pt x="11518189" y="0"/>
                </a:lnTo>
                <a:cubicBezTo>
                  <a:pt x="11585987" y="0"/>
                  <a:pt x="11651008" y="26933"/>
                  <a:pt x="11698949" y="74873"/>
                </a:cubicBezTo>
                <a:cubicBezTo>
                  <a:pt x="11746889" y="122814"/>
                  <a:pt x="11773822" y="187835"/>
                  <a:pt x="11773822" y="255633"/>
                </a:cubicBezTo>
                <a:lnTo>
                  <a:pt x="11773822" y="5458115"/>
                </a:lnTo>
                <a:cubicBezTo>
                  <a:pt x="11773822" y="5525913"/>
                  <a:pt x="11746889" y="5590934"/>
                  <a:pt x="11698949" y="5638875"/>
                </a:cubicBezTo>
                <a:cubicBezTo>
                  <a:pt x="11651008" y="5686815"/>
                  <a:pt x="11585987" y="5713748"/>
                  <a:pt x="11518189" y="5713748"/>
                </a:cubicBezTo>
                <a:lnTo>
                  <a:pt x="255633" y="5713748"/>
                </a:lnTo>
                <a:cubicBezTo>
                  <a:pt x="187835" y="5713748"/>
                  <a:pt x="122814" y="5686815"/>
                  <a:pt x="74873" y="5638875"/>
                </a:cubicBezTo>
                <a:cubicBezTo>
                  <a:pt x="26933" y="5590934"/>
                  <a:pt x="0" y="5525913"/>
                  <a:pt x="0" y="5458115"/>
                </a:cubicBezTo>
                <a:lnTo>
                  <a:pt x="0" y="255633"/>
                </a:lnTo>
                <a:close/>
              </a:path>
            </a:pathLst>
          </a:custGeom>
          <a:solidFill>
            <a:sysClr val="window" lastClr="FFFFFF"/>
          </a:solidFill>
          <a:ln w="38100" cap="flat" cmpd="sng" algn="ctr">
            <a:solidFill>
              <a:schemeClr val="bg1">
                <a:lumMod val="50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98" b="0" i="0" u="none" strike="noStrike" kern="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02CE8BE3-8148-4FA0-A2DC-C7FD035B0AFB}"/>
              </a:ext>
            </a:extLst>
          </p:cNvPr>
          <p:cNvSpPr txBox="1"/>
          <p:nvPr/>
        </p:nvSpPr>
        <p:spPr>
          <a:xfrm>
            <a:off x="6167835" y="3661346"/>
            <a:ext cx="756608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99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endParaRPr kumimoji="0" lang="en-US" sz="11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82308D21-1B50-4002-91FC-04D98283C5AD}"/>
              </a:ext>
            </a:extLst>
          </p:cNvPr>
          <p:cNvSpPr txBox="1"/>
          <p:nvPr/>
        </p:nvSpPr>
        <p:spPr>
          <a:xfrm>
            <a:off x="10772547" y="5892746"/>
            <a:ext cx="1010148" cy="170621"/>
          </a:xfrm>
          <a:prstGeom prst="rect">
            <a:avLst/>
          </a:prstGeom>
          <a:noFill/>
        </p:spPr>
        <p:txBody>
          <a:bodyPr wrap="square" lIns="0" tIns="0" rIns="0" bIns="4572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xmlns="" id="{DF237F56-6E35-4C3F-B478-940220659F28}"/>
              </a:ext>
            </a:extLst>
          </p:cNvPr>
          <p:cNvSpPr txBox="1"/>
          <p:nvPr/>
        </p:nvSpPr>
        <p:spPr>
          <a:xfrm>
            <a:off x="443527" y="1080418"/>
            <a:ext cx="1684631" cy="276999"/>
          </a:xfrm>
          <a:prstGeom prst="rect">
            <a:avLst/>
          </a:prstGeom>
          <a:solidFill>
            <a:srgbClr val="A5A5A5">
              <a:lumMod val="50000"/>
            </a:srgbClr>
          </a:solidFill>
        </p:spPr>
        <p:txBody>
          <a:bodyPr wrap="square" rtlCol="0" anchor="ctr">
            <a:spAutoFit/>
          </a:bodyPr>
          <a:lstStyle>
            <a:defPPr>
              <a:defRPr lang="en-US"/>
            </a:defPPr>
            <a:lvl1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Problem Statement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xmlns="" id="{EC1F8D95-FCA6-456E-B6BD-9112236EE15B}"/>
              </a:ext>
            </a:extLst>
          </p:cNvPr>
          <p:cNvSpPr txBox="1"/>
          <p:nvPr/>
        </p:nvSpPr>
        <p:spPr>
          <a:xfrm>
            <a:off x="443527" y="3012142"/>
            <a:ext cx="1684628" cy="276999"/>
          </a:xfrm>
          <a:prstGeom prst="rect">
            <a:avLst/>
          </a:prstGeom>
          <a:solidFill>
            <a:srgbClr val="A5A5A5">
              <a:lumMod val="50000"/>
            </a:srgbClr>
          </a:solidFill>
        </p:spPr>
        <p:txBody>
          <a:bodyPr wrap="square" rtlCol="0" anchor="ctr">
            <a:spAutoFit/>
          </a:bodyPr>
          <a:lstStyle>
            <a:defPPr>
              <a:defRPr lang="en-US"/>
            </a:defPPr>
            <a:lvl1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Solution Provided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xmlns="" id="{A2830A94-521E-4795-A5C1-73E64B52536F}"/>
              </a:ext>
            </a:extLst>
          </p:cNvPr>
          <p:cNvSpPr txBox="1"/>
          <p:nvPr/>
        </p:nvSpPr>
        <p:spPr>
          <a:xfrm>
            <a:off x="443527" y="5000491"/>
            <a:ext cx="1684628" cy="276999"/>
          </a:xfrm>
          <a:prstGeom prst="rect">
            <a:avLst/>
          </a:prstGeom>
          <a:solidFill>
            <a:srgbClr val="A5A5A5">
              <a:lumMod val="50000"/>
            </a:srgbClr>
          </a:solidFill>
        </p:spPr>
        <p:txBody>
          <a:bodyPr wrap="square" rtlCol="0" anchor="ctr">
            <a:spAutoFit/>
          </a:bodyPr>
          <a:lstStyle>
            <a:defPPr>
              <a:defRPr lang="en-US"/>
            </a:defPPr>
            <a:lvl1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Benefits Expected</a:t>
            </a: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xmlns="" id="{9483D0B4-8BF4-49D0-8E97-0E76806AB18F}"/>
              </a:ext>
            </a:extLst>
          </p:cNvPr>
          <p:cNvSpPr/>
          <p:nvPr/>
        </p:nvSpPr>
        <p:spPr>
          <a:xfrm>
            <a:off x="194611" y="91271"/>
            <a:ext cx="11175122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all" spc="0" normalizeH="0" baseline="0" noProof="0" dirty="0">
                <a:ln>
                  <a:noFill/>
                </a:ln>
                <a:solidFill>
                  <a:srgbClr val="00530A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 Black" panose="020B0A04020102020204"/>
                <a:ea typeface="+mn-ea"/>
                <a:cs typeface="+mn-cs"/>
              </a:rPr>
              <a:t>FS Hackathon 2018 </a:t>
            </a:r>
            <a:r>
              <a:rPr kumimoji="0" lang="en-US" sz="2400" b="1" i="0" u="none" strike="noStrike" kern="1200" cap="all" spc="0" normalizeH="0" baseline="0" noProof="0" dirty="0" smtClean="0">
                <a:ln>
                  <a:noFill/>
                </a:ln>
                <a:solidFill>
                  <a:srgbClr val="00530A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 Black" panose="020B0A04020102020204"/>
                <a:ea typeface="+mn-ea"/>
                <a:cs typeface="+mn-cs"/>
              </a:rPr>
              <a:t>– </a:t>
            </a:r>
            <a:r>
              <a:rPr lang="en-US" sz="2400" b="1" cap="all" dirty="0" smtClean="0">
                <a:solidFill>
                  <a:srgbClr val="00530A">
                    <a:lumMod val="75000"/>
                    <a:lumOff val="25000"/>
                  </a:srgbClr>
                </a:solidFill>
                <a:latin typeface="Arial Black" panose="020B0A04020102020204"/>
              </a:rPr>
              <a:t>NSS-DEBIT</a:t>
            </a:r>
            <a:r>
              <a:rPr kumimoji="0" lang="en-US" sz="2400" b="1" i="0" u="none" strike="noStrike" kern="1200" cap="all" spc="0" normalizeH="0" baseline="0" noProof="0" dirty="0" smtClean="0">
                <a:ln>
                  <a:noFill/>
                </a:ln>
                <a:solidFill>
                  <a:srgbClr val="00530A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 Black" panose="020B0A04020102020204"/>
                <a:ea typeface="+mn-ea"/>
                <a:cs typeface="+mn-cs"/>
              </a:rPr>
              <a:t> </a:t>
            </a:r>
            <a:endParaRPr kumimoji="0" lang="en-US" sz="2400" b="1" i="0" u="none" strike="noStrike" kern="1200" cap="all" spc="0" normalizeH="0" baseline="0" noProof="0" dirty="0">
              <a:ln>
                <a:noFill/>
              </a:ln>
              <a:solidFill>
                <a:srgbClr val="00530A">
                  <a:lumMod val="75000"/>
                  <a:lumOff val="25000"/>
                </a:srgbClr>
              </a:solidFill>
              <a:effectLst/>
              <a:uLnTx/>
              <a:uFillTx/>
              <a:latin typeface="Arial Black" panose="020B0A040201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all" spc="0" normalizeH="0" baseline="0" noProof="0" dirty="0" smtClean="0">
                <a:ln>
                  <a:noFill/>
                </a:ln>
                <a:solidFill>
                  <a:srgbClr val="00530A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 Black" panose="020B0A04020102020204"/>
                <a:ea typeface="+mn-ea"/>
                <a:cs typeface="+mn-cs"/>
              </a:rPr>
              <a:t>SELF </a:t>
            </a:r>
            <a:r>
              <a:rPr kumimoji="0" lang="en-US" sz="2400" b="1" i="0" u="none" strike="noStrike" kern="1200" cap="all" spc="0" normalizeH="0" baseline="0" noProof="0" dirty="0" smtClean="0">
                <a:ln>
                  <a:noFill/>
                </a:ln>
                <a:solidFill>
                  <a:srgbClr val="00530A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 Black" panose="020B0A04020102020204"/>
                <a:ea typeface="+mn-ea"/>
                <a:cs typeface="+mn-cs"/>
              </a:rPr>
              <a:t>HEAL - summary</a:t>
            </a:r>
            <a:endParaRPr kumimoji="0" lang="en-US" sz="2400" b="1" i="0" u="none" strike="noStrike" kern="1200" cap="all" spc="0" normalizeH="0" baseline="0" noProof="0" dirty="0">
              <a:ln>
                <a:noFill/>
              </a:ln>
              <a:solidFill>
                <a:srgbClr val="00530A">
                  <a:lumMod val="75000"/>
                  <a:lumOff val="25000"/>
                </a:srgbClr>
              </a:solidFill>
              <a:effectLst/>
              <a:uLnTx/>
              <a:uFillTx/>
              <a:latin typeface="Arial Black" panose="020B0A040201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anose="020B0A04020102020204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4C1624A5-59BE-4E9F-B2FF-5C936D9D621B}"/>
              </a:ext>
            </a:extLst>
          </p:cNvPr>
          <p:cNvSpPr txBox="1"/>
          <p:nvPr/>
        </p:nvSpPr>
        <p:spPr>
          <a:xfrm>
            <a:off x="8123143" y="2090102"/>
            <a:ext cx="1495580" cy="28048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E4CBD1C8-AE82-426D-B621-C2FC349E6B14}"/>
              </a:ext>
            </a:extLst>
          </p:cNvPr>
          <p:cNvSpPr/>
          <p:nvPr/>
        </p:nvSpPr>
        <p:spPr>
          <a:xfrm>
            <a:off x="434735" y="1452282"/>
            <a:ext cx="4754782" cy="138499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Application </a:t>
            </a:r>
            <a:r>
              <a:rPr lang="en-US" sz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instances stopped due to some exceptions or errors which needs to be restarted immediately to reduce client impact especially during weekends or holidays. </a:t>
            </a:r>
          </a:p>
          <a:p>
            <a:pPr>
              <a:buFont typeface="Wingdings" pitchFamily="2" charset="2"/>
              <a:buChar char="Ø"/>
            </a:pPr>
            <a:r>
              <a:rPr lang="en-US" sz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Sometimes application instances may not be stopped, but application becomes slow due to some specific exceptions (e.g., OutOfMemory exception) and it needs to be restarted immediately to reduce client impact.</a:t>
            </a:r>
            <a:endParaRPr lang="en-US" sz="1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xmlns="" id="{DBFF12D7-1920-4AF2-B499-0FD6116E3383}"/>
              </a:ext>
            </a:extLst>
          </p:cNvPr>
          <p:cNvSpPr/>
          <p:nvPr/>
        </p:nvSpPr>
        <p:spPr>
          <a:xfrm>
            <a:off x="443527" y="3334872"/>
            <a:ext cx="4754782" cy="15696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We automated the process of restarting the application instance by monitoring the exceptions which are causing the application instance to be stopped or impacting the performance of application.</a:t>
            </a:r>
          </a:p>
          <a:p>
            <a:pPr>
              <a:buFont typeface="Wingdings" pitchFamily="2" charset="2"/>
              <a:buChar char="Ø"/>
            </a:pPr>
            <a:r>
              <a:rPr lang="en-IN" sz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We created shell script which will monitor the application instance and logs for an hour and will check whether application instance is up/down or any exceptions/errors in application logs. </a:t>
            </a:r>
            <a:endParaRPr lang="en-US" sz="1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xmlns="" id="{C03EF8D5-7887-44D4-B204-BBCD8612A8A2}"/>
              </a:ext>
            </a:extLst>
          </p:cNvPr>
          <p:cNvSpPr/>
          <p:nvPr/>
        </p:nvSpPr>
        <p:spPr>
          <a:xfrm>
            <a:off x="443527" y="5342965"/>
            <a:ext cx="4754782" cy="12003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IN" sz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We automated the process of restarting application instance in case of application down or slow without any manual help.</a:t>
            </a:r>
            <a:endParaRPr lang="en-US" sz="12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This is beneficial at the time of weekends or holidays, where we can restart the instance automatically to reduce client impact.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Calibri" panose="020F0502020204030204" pitchFamily="34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5593976" y="1075765"/>
            <a:ext cx="2617695" cy="276999"/>
          </a:xfrm>
          <a:prstGeom prst="rect">
            <a:avLst/>
          </a:prstGeom>
          <a:solidFill>
            <a:srgbClr val="A5A5A5">
              <a:lumMod val="50000"/>
            </a:srgbClr>
          </a:solidFill>
        </p:spPr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IN" sz="1200" b="1" kern="0" dirty="0" smtClean="0">
                <a:solidFill>
                  <a:prstClr val="white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Self Heal Flowchart</a:t>
            </a:r>
            <a:endParaRPr lang="en-US" sz="1200" b="1" kern="0" dirty="0" smtClean="0">
              <a:solidFill>
                <a:prstClr val="white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00399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rgbClr val="00B050"/>
                </a:solidFill>
              </a:rPr>
              <a:t>Problem statement</a:t>
            </a:r>
            <a:br>
              <a:rPr lang="en-US" dirty="0" smtClean="0">
                <a:solidFill>
                  <a:srgbClr val="00B050"/>
                </a:solidFill>
              </a:rPr>
            </a:b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45017" y="1434353"/>
            <a:ext cx="10027707" cy="4623547"/>
          </a:xfrm>
        </p:spPr>
        <p:txBody>
          <a:bodyPr/>
          <a:lstStyle/>
          <a:p>
            <a:endParaRPr lang="en-US" b="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Application instances stopped </a:t>
            </a:r>
            <a:r>
              <a:rPr lang="en-US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due to some </a:t>
            </a:r>
            <a:r>
              <a:rPr lang="en-US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exceptions </a:t>
            </a:r>
            <a:r>
              <a:rPr lang="en-US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or </a:t>
            </a:r>
            <a:r>
              <a:rPr lang="en-US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errors </a:t>
            </a:r>
            <a:r>
              <a:rPr lang="en-US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which needs to be restarted </a:t>
            </a:r>
            <a:r>
              <a:rPr lang="en-US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immediately to reduce client impact especially during weekends or holidays. </a:t>
            </a:r>
          </a:p>
          <a:p>
            <a:pPr>
              <a:buFont typeface="Wingdings" pitchFamily="2" charset="2"/>
              <a:buChar char="Ø"/>
            </a:pPr>
            <a:r>
              <a:rPr lang="en-US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Sometimes </a:t>
            </a:r>
            <a:r>
              <a:rPr b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application </a:t>
            </a:r>
            <a:r>
              <a:rPr lang="en-US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instances </a:t>
            </a:r>
            <a:r>
              <a:rPr lang="en-US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may not be stopped</a:t>
            </a:r>
            <a:r>
              <a:rPr lang="en-US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, but </a:t>
            </a:r>
            <a:r>
              <a:rPr lang="en-US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application becomes slow due to some specific exceptions (e.g., OutOfMemory exception) and it needs to be restarted immediately to reduce client impact.</a:t>
            </a:r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25515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rgbClr val="00B050"/>
                </a:solidFill>
              </a:rPr>
              <a:t>Solution provided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45017" y="1703294"/>
            <a:ext cx="10027707" cy="4354606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We automated </a:t>
            </a:r>
            <a:r>
              <a:rPr lang="en-US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the process of restarting </a:t>
            </a:r>
            <a:r>
              <a:rPr lang="en-US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the application </a:t>
            </a:r>
            <a:r>
              <a:rPr lang="en-US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instance by monitoring the exceptions which </a:t>
            </a:r>
            <a:r>
              <a:rPr lang="en-US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are </a:t>
            </a:r>
            <a:r>
              <a:rPr lang="en-US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causing the </a:t>
            </a:r>
            <a:r>
              <a:rPr lang="en-US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application instance </a:t>
            </a:r>
            <a:r>
              <a:rPr lang="en-US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to be stopped or </a:t>
            </a:r>
            <a:r>
              <a:rPr lang="en-US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impacting the performance of application.</a:t>
            </a:r>
          </a:p>
          <a:p>
            <a:pPr>
              <a:buFont typeface="Wingdings" pitchFamily="2" charset="2"/>
              <a:buChar char="Ø"/>
            </a:pPr>
            <a:r>
              <a:rPr lang="en-IN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We created shell script which will monitor the application instance and logs for an hour and will check whether application instance is up/down or any exceptions/errors in application logs. </a:t>
            </a:r>
            <a:endParaRPr lang="en-US" b="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dirty="0">
                <a:latin typeface="Verdana" pitchFamily="34" charset="0"/>
                <a:ea typeface="Verdana" pitchFamily="34" charset="0"/>
                <a:cs typeface="Verdana" pitchFamily="34" charset="0"/>
              </a:rPr>
              <a:t/>
            </a:r>
            <a:br>
              <a:rPr lang="en-US" dirty="0">
                <a:latin typeface="Verdana" pitchFamily="34" charset="0"/>
                <a:ea typeface="Verdana" pitchFamily="34" charset="0"/>
                <a:cs typeface="Verdana" pitchFamily="34" charset="0"/>
              </a:rPr>
            </a:br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59271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rgbClr val="00B050"/>
                </a:solidFill>
              </a:rPr>
              <a:t>BENEFITS EXPECTED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45017" y="1649507"/>
            <a:ext cx="10027707" cy="4408394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IN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We automated the process of restarting applicatio</a:t>
            </a:r>
            <a:r>
              <a:rPr lang="en-IN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n </a:t>
            </a:r>
            <a:r>
              <a:rPr lang="en-IN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instance in case of application down or slow withou</a:t>
            </a:r>
            <a:r>
              <a:rPr lang="en-IN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 any manual help.</a:t>
            </a:r>
            <a:endParaRPr lang="en-US" b="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This </a:t>
            </a:r>
            <a:r>
              <a:rPr lang="en-US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is beneficial at the time of </a:t>
            </a:r>
            <a:r>
              <a:rPr lang="en-US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weekends or holidays, where we </a:t>
            </a:r>
            <a:r>
              <a:rPr lang="en-US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can restart the instance automatically </a:t>
            </a:r>
            <a:r>
              <a:rPr lang="en-US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to reduce client impact.</a:t>
            </a:r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13615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165" y="717176"/>
            <a:ext cx="10883153" cy="563503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35106" y="0"/>
            <a:ext cx="914400" cy="1326776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/>
          <a:p>
            <a:endParaRPr lang="en-IN" dirty="0" smtClean="0"/>
          </a:p>
          <a:p>
            <a:r>
              <a:rPr lang="en-IN" b="1" dirty="0" smtClean="0">
                <a:solidFill>
                  <a:srgbClr val="00B05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SELF HEAL </a:t>
            </a:r>
            <a:r>
              <a:rPr lang="en-IN" b="1" dirty="0" smtClean="0">
                <a:solidFill>
                  <a:srgbClr val="00B05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Flowchart </a:t>
            </a:r>
            <a:endParaRPr lang="en-US" b="1" dirty="0" err="1">
              <a:solidFill>
                <a:srgbClr val="00B05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385167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00B050"/>
                </a:solidFill>
              </a:rPr>
              <a:t/>
            </a:r>
            <a:br>
              <a:rPr lang="en-IN" dirty="0" smtClean="0">
                <a:solidFill>
                  <a:srgbClr val="00B050"/>
                </a:solidFill>
              </a:rPr>
            </a:br>
            <a:r>
              <a:rPr lang="en-IN" dirty="0" smtClean="0">
                <a:solidFill>
                  <a:srgbClr val="00B050"/>
                </a:solidFill>
              </a:rPr>
              <a:t>SHELL SCRIPT SYNTAX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45017" y="1506071"/>
            <a:ext cx="11327030" cy="4551829"/>
          </a:xfrm>
        </p:spPr>
        <p:txBody>
          <a:bodyPr/>
          <a:lstStyle/>
          <a:p>
            <a:endParaRPr lang="en-IN" dirty="0" smtClean="0"/>
          </a:p>
          <a:p>
            <a:pPr>
              <a:buFont typeface="Wingdings" pitchFamily="2" charset="2"/>
              <a:buChar char="Ø"/>
            </a:pPr>
            <a:r>
              <a:rPr lang="en-IN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Created script SelfHealScript.sh and below is the syntax for this script to run</a:t>
            </a:r>
          </a:p>
          <a:p>
            <a:r>
              <a:rPr lang="en-IN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	</a:t>
            </a:r>
            <a:endParaRPr lang="en-IN" b="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IN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          $ SelfHealScript.sh  &lt;appInstanceName&gt; &lt;appInstanceLogPath&gt;</a:t>
            </a:r>
          </a:p>
          <a:p>
            <a:endParaRPr lang="en-IN" b="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IN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 e.g., </a:t>
            </a:r>
            <a:r>
              <a:rPr lang="en-IN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SelfHealScript.sh </a:t>
            </a:r>
            <a:r>
              <a:rPr lang="en-IN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ssrds_d01 /appserver/jboss_7.0.1/server/ssrds-d01/log/SSRDS.log</a:t>
            </a:r>
          </a:p>
          <a:p>
            <a:endParaRPr lang="en-IN" b="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IN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We have to pass application instance name as first parameter and application log for that instance as second parameter to run this script.</a:t>
            </a:r>
          </a:p>
          <a:p>
            <a:pPr>
              <a:buFont typeface="Wingdings" pitchFamily="2" charset="2"/>
              <a:buChar char="Ø"/>
            </a:pPr>
            <a:r>
              <a:rPr lang="en-IN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This script will monitor the application instance service is up or not and any exceptions/errors in the application log passed to the script.</a:t>
            </a:r>
            <a:endParaRPr lang="en-US" b="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/>
            </a:r>
            <a:br>
              <a:rPr lang="en-IN" dirty="0" smtClean="0"/>
            </a:br>
            <a:r>
              <a:rPr lang="en-US" dirty="0" smtClean="0">
                <a:solidFill>
                  <a:srgbClr val="00B050"/>
                </a:solidFill>
              </a:rPr>
              <a:t>Monitor application instance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45017" y="1452283"/>
            <a:ext cx="11076018" cy="4605618"/>
          </a:xfrm>
        </p:spPr>
        <p:txBody>
          <a:bodyPr/>
          <a:lstStyle/>
          <a:p>
            <a:endParaRPr lang="en-IN" dirty="0" smtClean="0"/>
          </a:p>
          <a:p>
            <a:pPr>
              <a:buFont typeface="Wingdings" pitchFamily="2" charset="2"/>
              <a:buChar char="Ø"/>
            </a:pPr>
            <a:r>
              <a:rPr lang="en-IN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We will monitor application instance passed to script and will check whether application instance is up or not. If instance is not up, then will send mail to specific mail id’s.</a:t>
            </a:r>
            <a:endParaRPr lang="en-IN" b="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en-IN" dirty="0" smtClean="0"/>
          </a:p>
          <a:p>
            <a:pPr lvl="8">
              <a:buNone/>
            </a:pPr>
            <a:r>
              <a:rPr lang="en-IN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    if ps -ef | grep -v grep | grep &lt;appInstanceName&gt;</a:t>
            </a:r>
            <a:br>
              <a:rPr lang="en-IN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IN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 then</a:t>
            </a:r>
            <a:br>
              <a:rPr lang="en-IN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IN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      echo "&lt;</a:t>
            </a:r>
            <a:r>
              <a:rPr lang="en-IN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appInstanceName&gt; </a:t>
            </a:r>
            <a:r>
              <a:rPr lang="en-IN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service running, everything is fine"</a:t>
            </a:r>
            <a:br>
              <a:rPr lang="en-IN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IN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  else</a:t>
            </a:r>
            <a:br>
              <a:rPr lang="en-IN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IN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      echo "&lt;</a:t>
            </a:r>
            <a:r>
              <a:rPr lang="en-IN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appInstanceName&gt; </a:t>
            </a:r>
            <a:r>
              <a:rPr lang="en-IN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is not running"</a:t>
            </a:r>
            <a:br>
              <a:rPr lang="en-IN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IN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      echo “&lt;</a:t>
            </a:r>
            <a:r>
              <a:rPr lang="en-IN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appInstanceName&gt; </a:t>
            </a:r>
            <a:r>
              <a:rPr lang="en-IN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is not running!" | mail -s “&lt;</a:t>
            </a:r>
            <a:r>
              <a:rPr lang="en-IN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appInstanceName&gt; </a:t>
            </a:r>
            <a:r>
              <a:rPr lang="en-IN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service 	is down" &lt;mailId&gt;</a:t>
            </a:r>
            <a:br>
              <a:rPr lang="en-IN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IN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  fi</a:t>
            </a:r>
            <a:endParaRPr lang="en-IN" sz="1800" b="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/>
            </a:r>
            <a:br>
              <a:rPr lang="en-IN" dirty="0" smtClean="0"/>
            </a:br>
            <a:r>
              <a:rPr lang="en-US" dirty="0" smtClean="0">
                <a:solidFill>
                  <a:srgbClr val="00B050"/>
                </a:solidFill>
              </a:rPr>
              <a:t>start application instance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45017" y="1452283"/>
            <a:ext cx="10968442" cy="4605618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IN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If application instance is not up, then this script will automatically start the instance. Also we will check any exceptions/errors logged in application logs.</a:t>
            </a:r>
          </a:p>
          <a:p>
            <a:pPr>
              <a:buFont typeface="Wingdings" pitchFamily="2" charset="2"/>
              <a:buChar char="Ø"/>
            </a:pPr>
            <a:endParaRPr lang="en-IN" b="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IN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IN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</a:t>
            </a:r>
            <a:r>
              <a:rPr lang="en-IN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IN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SERVICE_RUNNING=$(if </a:t>
            </a:r>
            <a:r>
              <a:rPr lang="en-IN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ps -ef | grep -v grep | grep &lt;appInstanceName</a:t>
            </a:r>
            <a:r>
              <a:rPr lang="en-IN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&gt;)</a:t>
            </a:r>
          </a:p>
          <a:p>
            <a:r>
              <a:rPr lang="en-IN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  </a:t>
            </a:r>
            <a:r>
              <a:rPr b="0">
                <a:latin typeface="Verdana" pitchFamily="34" charset="0"/>
                <a:ea typeface="Verdana" pitchFamily="34" charset="0"/>
                <a:cs typeface="Verdana" pitchFamily="34" charset="0"/>
              </a:rPr>
              <a:t>if [ $JBOSS_RUNNING -lt 1 ]; </a:t>
            </a:r>
            <a:r>
              <a:rPr b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then</a:t>
            </a:r>
          </a:p>
          <a:p>
            <a:r>
              <a:rPr lang="en-IN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          </a:t>
            </a:r>
            <a:r>
              <a:rPr lang="en-IN" b="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nohub</a:t>
            </a:r>
            <a:r>
              <a:rPr lang="en-IN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b="0">
                <a:latin typeface="Verdana" pitchFamily="34" charset="0"/>
                <a:ea typeface="Verdana" pitchFamily="34" charset="0"/>
                <a:cs typeface="Verdana" pitchFamily="34" charset="0"/>
              </a:rPr>
              <a:t>$</a:t>
            </a:r>
            <a:r>
              <a:rPr b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JBOSS_HOME/bin/standalone.sh &lt;appInstancename&gt;</a:t>
            </a:r>
            <a:endParaRPr lang="en-IN" b="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IN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          if [ $? -ne 0 ]; then</a:t>
            </a:r>
          </a:p>
          <a:p>
            <a:r>
              <a:rPr lang="en-IN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         </a:t>
            </a:r>
            <a:r>
              <a:rPr lang="en-IN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    echo </a:t>
            </a:r>
            <a:r>
              <a:rPr lang="en-IN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"Error starting JBOSS - $?"</a:t>
            </a:r>
          </a:p>
          <a:p>
            <a:r>
              <a:rPr lang="en-IN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       </a:t>
            </a:r>
            <a:r>
              <a:rPr lang="en-IN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</a:t>
            </a:r>
            <a:r>
              <a:rPr lang="en-IN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else</a:t>
            </a:r>
          </a:p>
          <a:p>
            <a:r>
              <a:rPr lang="en-IN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         </a:t>
            </a:r>
            <a:r>
              <a:rPr lang="en-IN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  </a:t>
            </a:r>
            <a:r>
              <a:rPr lang="en-IN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  echo "JBOSS started successfully"</a:t>
            </a:r>
          </a:p>
          <a:p>
            <a:r>
              <a:rPr lang="en-IN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       </a:t>
            </a:r>
            <a:r>
              <a:rPr lang="en-IN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</a:t>
            </a:r>
            <a:r>
              <a:rPr lang="en-IN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fi</a:t>
            </a:r>
          </a:p>
          <a:p>
            <a:endParaRPr lang="en-US" b="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/>
            </a:r>
            <a:br>
              <a:rPr lang="en-IN" dirty="0" smtClean="0"/>
            </a:br>
            <a:r>
              <a:rPr lang="en-US" dirty="0" smtClean="0">
                <a:solidFill>
                  <a:srgbClr val="00B050"/>
                </a:solidFill>
              </a:rPr>
              <a:t>Monitor application logs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45018" y="1183341"/>
            <a:ext cx="11506324" cy="4874559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IN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Script will monitor application logs before an hour and will find out any exceptions/errors logged. If any specific exceptions found script will restart instance.</a:t>
            </a:r>
          </a:p>
          <a:p>
            <a:pPr>
              <a:buFont typeface="Wingdings" pitchFamily="2" charset="2"/>
              <a:buChar char="Ø"/>
            </a:pPr>
            <a:endParaRPr lang="en-IN" b="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IN" sz="16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   tail SSRDS.log | grep Exception</a:t>
            </a:r>
            <a:endParaRPr lang="en-IN" sz="1600" b="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IN" sz="16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   while </a:t>
            </a:r>
            <a:r>
              <a:rPr lang="en-IN" sz="16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read line ; </a:t>
            </a:r>
            <a:r>
              <a:rPr lang="en-IN" sz="16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do</a:t>
            </a:r>
            <a:endParaRPr lang="en-IN" sz="1600" b="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IN" sz="16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         echo "$line" | grep “OutOfMemory“ | </a:t>
            </a:r>
            <a:r>
              <a:rPr sz="1600" b="0">
                <a:latin typeface="Verdana" pitchFamily="34" charset="0"/>
                <a:ea typeface="Verdana" pitchFamily="34" charset="0"/>
                <a:cs typeface="Verdana" pitchFamily="34" charset="0"/>
              </a:rPr>
              <a:t>mail -s </a:t>
            </a:r>
            <a:r>
              <a:rPr sz="1600" b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"</a:t>
            </a:r>
            <a:r>
              <a:rPr lang="en-IN" sz="16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 OutOfMemory </a:t>
            </a:r>
            <a:r>
              <a:rPr lang="en-IN" sz="16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found and restarting instance.</a:t>
            </a:r>
            <a:r>
              <a:rPr sz="1600" b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" &lt;mailId&gt;</a:t>
            </a:r>
            <a:endParaRPr lang="en-IN" sz="1600" b="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IN" sz="16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         if [ $? = 0 ]</a:t>
            </a:r>
          </a:p>
          <a:p>
            <a:r>
              <a:rPr lang="en-IN" sz="16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         then</a:t>
            </a:r>
          </a:p>
          <a:p>
            <a:r>
              <a:rPr lang="en-IN" sz="16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             &lt;Restart instance script&gt;</a:t>
            </a:r>
          </a:p>
          <a:p>
            <a:r>
              <a:rPr lang="en-IN" sz="16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         fi</a:t>
            </a:r>
          </a:p>
          <a:p>
            <a:r>
              <a:rPr lang="en-IN" sz="16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   done</a:t>
            </a:r>
          </a:p>
          <a:p>
            <a:endParaRPr lang="en-IN" b="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>
              <a:buNone/>
            </a:pPr>
            <a:r>
              <a:rPr lang="en-IN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IN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  </a:t>
            </a:r>
            <a:endParaRPr lang="en-US" b="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16-3755 | IC - beOperations Campaign">
  <a:themeElements>
    <a:clrScheme name="Accenture Tech">
      <a:dk1>
        <a:srgbClr val="000000"/>
      </a:dk1>
      <a:lt1>
        <a:srgbClr val="FFFFFF"/>
      </a:lt1>
      <a:dk2>
        <a:srgbClr val="919191"/>
      </a:dk2>
      <a:lt2>
        <a:srgbClr val="6C6C6C"/>
      </a:lt2>
      <a:accent1>
        <a:srgbClr val="3CBEDC"/>
      </a:accent1>
      <a:accent2>
        <a:srgbClr val="41C3BC"/>
      </a:accent2>
      <a:accent3>
        <a:srgbClr val="43CF8C"/>
      </a:accent3>
      <a:accent4>
        <a:srgbClr val="59D65A"/>
      </a:accent4>
      <a:accent5>
        <a:srgbClr val="00E4C4"/>
      </a:accent5>
      <a:accent6>
        <a:srgbClr val="6EE132"/>
      </a:accent6>
      <a:hlink>
        <a:srgbClr val="27A7C0"/>
      </a:hlink>
      <a:folHlink>
        <a:srgbClr val="A9A9A9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5"/>
        </a:solidFill>
        <a:ln>
          <a:noFill/>
        </a:ln>
        <a:effectLst/>
      </a:spPr>
      <a:bodyPr anchor="ctr"/>
      <a:lstStyle>
        <a:defPPr algn="ctr">
          <a:defRPr dirty="0" smtClean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txDef>
      <a:spPr/>
      <a:bodyPr vert="horz" lIns="0" tIns="0" rIns="0" bIns="0" rtlCol="0">
        <a:noAutofit/>
      </a:bodyPr>
      <a:lstStyle>
        <a:defPPr>
          <a:defRPr dirty="0" err="1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Acc_NewAppliedNow_16x9_template_281011.potx" id="{CB3F24D4-AA23-4141-A5B2-3E4D656F4464}" vid="{1DF3A80A-E9CB-4127-B51F-5EED19FFED10}"/>
    </a:ext>
  </a:extLst>
</a:theme>
</file>

<file path=ppt/theme/theme2.xml><?xml version="1.0" encoding="utf-8"?>
<a:theme xmlns:a="http://schemas.openxmlformats.org/drawingml/2006/main" name="16-3406 Accenture Security Template 16x9">
  <a:themeElements>
    <a:clrScheme name="Technology-23/11/16">
      <a:dk1>
        <a:srgbClr val="000000"/>
      </a:dk1>
      <a:lt1>
        <a:srgbClr val="FFFFFF"/>
      </a:lt1>
      <a:dk2>
        <a:srgbClr val="919191"/>
      </a:dk2>
      <a:lt2>
        <a:srgbClr val="6C6C6C"/>
      </a:lt2>
      <a:accent1>
        <a:srgbClr val="00D700"/>
      </a:accent1>
      <a:accent2>
        <a:srgbClr val="00F3FF"/>
      </a:accent2>
      <a:accent3>
        <a:srgbClr val="00FF7D"/>
      </a:accent3>
      <a:accent4>
        <a:srgbClr val="B9FF00"/>
      </a:accent4>
      <a:accent5>
        <a:srgbClr val="00FF00"/>
      </a:accent5>
      <a:accent6>
        <a:srgbClr val="00530A"/>
      </a:accent6>
      <a:hlink>
        <a:srgbClr val="7C7C7C"/>
      </a:hlink>
      <a:folHlink>
        <a:srgbClr val="A9A9A9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5"/>
        </a:solidFill>
        <a:ln>
          <a:noFill/>
        </a:ln>
        <a:effectLst/>
      </a:spPr>
      <a:bodyPr anchor="ctr"/>
      <a:lstStyle>
        <a:defPPr algn="ctr">
          <a:defRPr dirty="0" smtClean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txDef>
      <a:spPr/>
      <a:bodyPr vert="horz" lIns="0" tIns="0" rIns="0" bIns="0" rtlCol="0">
        <a:noAutofit/>
      </a:bodyPr>
      <a:lstStyle>
        <a:defPPr>
          <a:defRPr dirty="0" err="1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Acc_NEW_Template16x9_080217.potx" id="{E5D479D1-79FC-4FF7-A004-BA3C02827701}" vid="{A6BAD2B1-BB79-4785-8EC2-1FA11EEFA65B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0485D0261C9A24C9284CD59902244A1" ma:contentTypeVersion="5" ma:contentTypeDescription="Create a new document." ma:contentTypeScope="" ma:versionID="101068d8a99c5375893a23626bb39494">
  <xsd:schema xmlns:xsd="http://www.w3.org/2001/XMLSchema" xmlns:xs="http://www.w3.org/2001/XMLSchema" xmlns:p="http://schemas.microsoft.com/office/2006/metadata/properties" xmlns:ns3="9e613852-6d91-4b69-b267-e55889705775" targetNamespace="http://schemas.microsoft.com/office/2006/metadata/properties" ma:root="true" ma:fieldsID="6bcc944ecba2d1dd14e1c7d0a529d64e" ns3:_="">
    <xsd:import namespace="9e613852-6d91-4b69-b267-e55889705775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3:LastSharedByUser" minOccurs="0"/>
                <xsd:element ref="ns3:LastSharedBy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e613852-6d91-4b69-b267-e55889705775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  <xsd:element name="LastSharedByUser" ma:index="11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2" nillable="true" ma:displayName="Last Shared By Time" ma:description="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B1206AA-0329-49D2-8285-BBB489E416A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e613852-6d91-4b69-b267-e5588970577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B0966A3-D67B-44A8-AD2E-AA6CBF58BFBC}">
  <ds:schemaRefs>
    <ds:schemaRef ds:uri="http://schemas.microsoft.com/office/infopath/2007/PartnerControls"/>
    <ds:schemaRef ds:uri="http://schemas.microsoft.com/office/2006/documentManagement/types"/>
    <ds:schemaRef ds:uri="9e613852-6d91-4b69-b267-e55889705775"/>
    <ds:schemaRef ds:uri="http://schemas.microsoft.com/office/2006/metadata/properties"/>
    <ds:schemaRef ds:uri="http://purl.org/dc/elements/1.1/"/>
    <ds:schemaRef ds:uri="http://purl.org/dc/terms/"/>
    <ds:schemaRef ds:uri="http://schemas.openxmlformats.org/package/2006/metadata/core-properties"/>
    <ds:schemaRef ds:uri="http://purl.org/dc/dcmitype/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D5A21915-3C88-4943-9A20-DB26745608E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2351</TotalTime>
  <Words>657</Words>
  <Application>Microsoft Office PowerPoint</Application>
  <PresentationFormat>Custom</PresentationFormat>
  <Paragraphs>88</Paragraphs>
  <Slides>11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1_16-3755 | IC - beOperations Campaign</vt:lpstr>
      <vt:lpstr>16-3406 Accenture Security Template 16x9</vt:lpstr>
      <vt:lpstr>Financial  services</vt:lpstr>
      <vt:lpstr> Problem statement </vt:lpstr>
      <vt:lpstr> Solution provided</vt:lpstr>
      <vt:lpstr> BENEFITS EXPECTED</vt:lpstr>
      <vt:lpstr>Slide 5</vt:lpstr>
      <vt:lpstr> SHELL SCRIPT SYNTAX</vt:lpstr>
      <vt:lpstr> Monitor application instance</vt:lpstr>
      <vt:lpstr> start application instance</vt:lpstr>
      <vt:lpstr> Monitor application logs</vt:lpstr>
      <vt:lpstr> restart application instance for specific exceptions</vt:lpstr>
      <vt:lpstr>Slide 11</vt:lpstr>
    </vt:vector>
  </TitlesOfParts>
  <Company>Accenture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Client Centric Innovations Status - &lt;CMT&gt;</dc:title>
  <dc:creator>Jain, Suja</dc:creator>
  <cp:lastModifiedBy>Windows User</cp:lastModifiedBy>
  <cp:revision>69</cp:revision>
  <dcterms:created xsi:type="dcterms:W3CDTF">2017-01-05T04:15:11Z</dcterms:created>
  <dcterms:modified xsi:type="dcterms:W3CDTF">2018-01-29T09:08:42Z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0x010100A0485D0261C9A24C9284CD59902244A1</vt:lpwstr>
  </property>
</Properties>
</file>