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7" r:id="rId7"/>
    <p:sldId id="265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49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62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0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5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2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9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29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0B5FF-2AD3-4F5E-8EA6-D77FBC02545E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3C1D-2C2A-4BA4-9F63-E4CC12FC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870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A3BE4-98CC-4C8F-810A-953D2C62B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Проект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Камень ножницы бумага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BBCE90-0136-4473-A815-01DFC8C5C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CB5103-6FF9-4535-A8E5-DB7650F07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4" y="4856551"/>
            <a:ext cx="1758172" cy="1758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AC5F3-DA37-4729-B16A-91C085C62522}"/>
              </a:ext>
            </a:extLst>
          </p:cNvPr>
          <p:cNvSpPr txBox="1"/>
          <p:nvPr/>
        </p:nvSpPr>
        <p:spPr>
          <a:xfrm>
            <a:off x="8979243" y="6245391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Выполнил</a:t>
            </a:r>
            <a:r>
              <a:rPr lang="en-US" b="1" dirty="0"/>
              <a:t>: </a:t>
            </a:r>
            <a:r>
              <a:rPr lang="ru-RU" b="1" dirty="0"/>
              <a:t>Никита Федоров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0D36DE-95B5-4EF6-9ADF-8AE01E44575B}"/>
              </a:ext>
            </a:extLst>
          </p:cNvPr>
          <p:cNvSpPr/>
          <p:nvPr/>
        </p:nvSpPr>
        <p:spPr>
          <a:xfrm>
            <a:off x="1054443" y="1416554"/>
            <a:ext cx="10091352" cy="25537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4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B234F6F-5587-421C-B587-C8BE6D0A508D}"/>
              </a:ext>
            </a:extLst>
          </p:cNvPr>
          <p:cNvSpPr/>
          <p:nvPr/>
        </p:nvSpPr>
        <p:spPr>
          <a:xfrm>
            <a:off x="1557594" y="2619634"/>
            <a:ext cx="9076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38892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750">
        <p15:prstTrans prst="curtains"/>
        <p:sndAc>
          <p:stSnd>
            <p:snd r:embed="rId2" name="zvuk-aplodismentov-korotkiy-5-sek-33919.wav"/>
          </p:stSnd>
        </p:sndAc>
      </p:transition>
    </mc:Choice>
    <mc:Fallback xmlns="">
      <p:transition spd="slow">
        <p:fade/>
        <p:sndAc>
          <p:stSnd>
            <p:snd r:embed="rId4" name="zvuk-aplodismentov-korotkiy-5-sek-33919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7F75-468A-4F5B-B9C6-F534E12A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О чем проект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0D951-5609-40F2-94FF-A407BE44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554413"/>
            <a:ext cx="10515600" cy="1325563"/>
          </a:xfrm>
        </p:spPr>
        <p:txBody>
          <a:bodyPr/>
          <a:lstStyle/>
          <a:p>
            <a:r>
              <a:rPr lang="ru-RU" dirty="0"/>
              <a:t>Вся игра написана на </a:t>
            </a:r>
            <a:r>
              <a:rPr lang="en-US" b="1" dirty="0"/>
              <a:t>Visual Studio Code</a:t>
            </a:r>
            <a:r>
              <a:rPr lang="en-US" dirty="0"/>
              <a:t>. </a:t>
            </a:r>
            <a:r>
              <a:rPr lang="ru-RU" dirty="0"/>
              <a:t>Весь интерфейс выполнен из простых символов и выводится в консоль.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1BFBBE-8A3C-4E34-8A81-AABEA827D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38" y="4464907"/>
            <a:ext cx="1913667" cy="1913667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1C2C30-371F-490D-B4BA-66C329295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70" y="67453"/>
            <a:ext cx="1758172" cy="175817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B39BEEE-F7CD-44B7-91DC-236D1F2D0AA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Я решил взять довольно простую тему для проекта</a:t>
            </a:r>
            <a:r>
              <a:rPr lang="en-US"/>
              <a:t>: </a:t>
            </a:r>
            <a:r>
              <a:rPr lang="ru-RU"/>
              <a:t>Камень ножницы бумага. Эта игра знакома всем, но я её реализовал в виде кода написанного на языке </a:t>
            </a:r>
            <a:r>
              <a:rPr lang="en-US" b="1"/>
              <a:t>Python</a:t>
            </a:r>
            <a:r>
              <a:rPr lang="ru-RU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20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7F75-468A-4F5B-B9C6-F534E12A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525"/>
            <a:ext cx="10515600" cy="1325563"/>
          </a:xfrm>
        </p:spPr>
        <p:txBody>
          <a:bodyPr/>
          <a:lstStyle/>
          <a:p>
            <a:r>
              <a:rPr lang="ru-RU" b="1" dirty="0"/>
              <a:t>Как всё работает</a:t>
            </a:r>
            <a:r>
              <a:rPr lang="en-US" b="1" dirty="0"/>
              <a:t>:</a:t>
            </a:r>
            <a:endParaRPr lang="ru-RU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414544-70C3-4D79-BF62-A760FB52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9806">
            <a:off x="8937104" y="4289522"/>
            <a:ext cx="2913208" cy="1747925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88E93F-7FA3-4EA0-A3F8-9B48E4BAF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530321"/>
            <a:ext cx="4253192" cy="327820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F26F8AA-863E-43AE-8428-529702E8AA27}"/>
              </a:ext>
            </a:extLst>
          </p:cNvPr>
          <p:cNvSpPr/>
          <p:nvPr/>
        </p:nvSpPr>
        <p:spPr>
          <a:xfrm>
            <a:off x="619125" y="1767753"/>
            <a:ext cx="6895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1</a:t>
            </a:r>
            <a:r>
              <a:rPr lang="ru-RU" sz="2400" b="1" dirty="0"/>
              <a:t>.</a:t>
            </a:r>
            <a:r>
              <a:rPr lang="en-US" sz="2400" b="1" dirty="0"/>
              <a:t> </a:t>
            </a:r>
            <a:r>
              <a:rPr lang="ru-RU" sz="2400" b="1" dirty="0"/>
              <a:t>Библиотеки, переменные, массив: 1-12 строка.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E924DD-953C-47F5-938E-DDDE54AD7501}"/>
              </a:ext>
            </a:extLst>
          </p:cNvPr>
          <p:cNvSpPr/>
          <p:nvPr/>
        </p:nvSpPr>
        <p:spPr>
          <a:xfrm>
            <a:off x="619125" y="2530321"/>
            <a:ext cx="4253192" cy="32782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3A0E1A5-7DC0-422F-AB85-43FCC7B71F28}"/>
              </a:ext>
            </a:extLst>
          </p:cNvPr>
          <p:cNvSpPr/>
          <p:nvPr/>
        </p:nvSpPr>
        <p:spPr>
          <a:xfrm>
            <a:off x="619125" y="638175"/>
            <a:ext cx="11087100" cy="8286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5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7F75-468A-4F5B-B9C6-F534E12A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730"/>
            <a:ext cx="10515600" cy="1325563"/>
          </a:xfrm>
        </p:spPr>
        <p:txBody>
          <a:bodyPr/>
          <a:lstStyle/>
          <a:p>
            <a:r>
              <a:rPr lang="ru-RU" b="1" dirty="0"/>
              <a:t>Как всё работает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F26F8AA-863E-43AE-8428-529702E8AA27}"/>
              </a:ext>
            </a:extLst>
          </p:cNvPr>
          <p:cNvSpPr/>
          <p:nvPr/>
        </p:nvSpPr>
        <p:spPr>
          <a:xfrm>
            <a:off x="619125" y="1767753"/>
            <a:ext cx="6613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2. Текстовая часть и выбор хода: 19 - 41 строка.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3A0E1A5-7DC0-422F-AB85-43FCC7B71F28}"/>
              </a:ext>
            </a:extLst>
          </p:cNvPr>
          <p:cNvSpPr/>
          <p:nvPr/>
        </p:nvSpPr>
        <p:spPr>
          <a:xfrm>
            <a:off x="619125" y="638175"/>
            <a:ext cx="11087100" cy="8286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2A5C45-0AB2-4E23-A377-4BE9356EC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475863"/>
            <a:ext cx="9998084" cy="370828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C04C315-40D1-4BF5-BCF0-CE2B221D41FA}"/>
              </a:ext>
            </a:extLst>
          </p:cNvPr>
          <p:cNvSpPr/>
          <p:nvPr/>
        </p:nvSpPr>
        <p:spPr>
          <a:xfrm>
            <a:off x="619125" y="2466337"/>
            <a:ext cx="9998084" cy="37178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8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7F75-468A-4F5B-B9C6-F534E12A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524"/>
            <a:ext cx="10515600" cy="1325563"/>
          </a:xfrm>
        </p:spPr>
        <p:txBody>
          <a:bodyPr/>
          <a:lstStyle/>
          <a:p>
            <a:r>
              <a:rPr lang="ru-RU" b="1" dirty="0"/>
              <a:t>Как всё работает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F26F8AA-863E-43AE-8428-529702E8AA27}"/>
              </a:ext>
            </a:extLst>
          </p:cNvPr>
          <p:cNvSpPr/>
          <p:nvPr/>
        </p:nvSpPr>
        <p:spPr>
          <a:xfrm>
            <a:off x="619125" y="1767753"/>
            <a:ext cx="5752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3. Основная игровая часть: 42-107 строка.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3A0E1A5-7DC0-422F-AB85-43FCC7B71F28}"/>
              </a:ext>
            </a:extLst>
          </p:cNvPr>
          <p:cNvSpPr/>
          <p:nvPr/>
        </p:nvSpPr>
        <p:spPr>
          <a:xfrm>
            <a:off x="619125" y="638175"/>
            <a:ext cx="11087100" cy="8286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B6F068-6EFB-4837-85E8-D13E87699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7"/>
          <a:stretch/>
        </p:blipFill>
        <p:spPr>
          <a:xfrm>
            <a:off x="619125" y="2530321"/>
            <a:ext cx="3853013" cy="27086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650207-9937-4518-A802-42F1DB8F1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22" y="2530321"/>
            <a:ext cx="3554079" cy="270860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E7E3CC-E49B-43DD-950F-065EF2A7AE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7"/>
          <a:stretch/>
        </p:blipFill>
        <p:spPr>
          <a:xfrm>
            <a:off x="8154785" y="2530320"/>
            <a:ext cx="3606016" cy="270860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28FE31C-0C9E-4ED6-B2BA-FCE856C81A6C}"/>
              </a:ext>
            </a:extLst>
          </p:cNvPr>
          <p:cNvSpPr/>
          <p:nvPr/>
        </p:nvSpPr>
        <p:spPr>
          <a:xfrm>
            <a:off x="1864933" y="5308220"/>
            <a:ext cx="1221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►</a:t>
            </a:r>
            <a:r>
              <a:rPr lang="ru-RU" b="1" dirty="0"/>
              <a:t>Камень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BA4C26E-4AC9-4FAE-BB8C-5F733015B175}"/>
              </a:ext>
            </a:extLst>
          </p:cNvPr>
          <p:cNvSpPr/>
          <p:nvPr/>
        </p:nvSpPr>
        <p:spPr>
          <a:xfrm>
            <a:off x="5541804" y="5308220"/>
            <a:ext cx="1399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►</a:t>
            </a:r>
            <a:r>
              <a:rPr lang="ru-RU" b="1" dirty="0"/>
              <a:t>Ножницы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1946BE-D33B-4076-9AC9-EDAEE088067B}"/>
              </a:ext>
            </a:extLst>
          </p:cNvPr>
          <p:cNvSpPr/>
          <p:nvPr/>
        </p:nvSpPr>
        <p:spPr>
          <a:xfrm>
            <a:off x="9397351" y="5308220"/>
            <a:ext cx="112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  <a:r>
              <a:rPr lang="ru-RU" b="1" dirty="0"/>
              <a:t>Бумага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704D327-2747-4A9E-83C7-737E3D742513}"/>
              </a:ext>
            </a:extLst>
          </p:cNvPr>
          <p:cNvSpPr/>
          <p:nvPr/>
        </p:nvSpPr>
        <p:spPr>
          <a:xfrm>
            <a:off x="619125" y="2530321"/>
            <a:ext cx="11141676" cy="27191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C8DBF3-2CF4-4994-8B5A-65CD82BD7E30}"/>
              </a:ext>
            </a:extLst>
          </p:cNvPr>
          <p:cNvCxnSpPr/>
          <p:nvPr/>
        </p:nvCxnSpPr>
        <p:spPr>
          <a:xfrm>
            <a:off x="4507847" y="2530320"/>
            <a:ext cx="0" cy="2719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ECCDC39-F6EA-48DE-819B-BC8EC368A679}"/>
              </a:ext>
            </a:extLst>
          </p:cNvPr>
          <p:cNvCxnSpPr/>
          <p:nvPr/>
        </p:nvCxnSpPr>
        <p:spPr>
          <a:xfrm>
            <a:off x="8135735" y="2530320"/>
            <a:ext cx="0" cy="2719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21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7F75-468A-4F5B-B9C6-F534E12A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524"/>
            <a:ext cx="10515600" cy="1325563"/>
          </a:xfrm>
        </p:spPr>
        <p:txBody>
          <a:bodyPr/>
          <a:lstStyle/>
          <a:p>
            <a:r>
              <a:rPr lang="ru-RU" b="1" dirty="0"/>
              <a:t>Как всё работает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F26F8AA-863E-43AE-8428-529702E8AA27}"/>
              </a:ext>
            </a:extLst>
          </p:cNvPr>
          <p:cNvSpPr/>
          <p:nvPr/>
        </p:nvSpPr>
        <p:spPr>
          <a:xfrm>
            <a:off x="619125" y="1767753"/>
            <a:ext cx="7195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4. </a:t>
            </a:r>
            <a:r>
              <a:rPr lang="ru-RU" sz="2400" b="1" dirty="0" err="1"/>
              <a:t>Пасхалки</a:t>
            </a:r>
            <a:r>
              <a:rPr lang="ru-RU" sz="2400" b="1" dirty="0"/>
              <a:t> и закрытие программы: 108-130 строка.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3A0E1A5-7DC0-422F-AB85-43FCC7B71F28}"/>
              </a:ext>
            </a:extLst>
          </p:cNvPr>
          <p:cNvSpPr/>
          <p:nvPr/>
        </p:nvSpPr>
        <p:spPr>
          <a:xfrm>
            <a:off x="619125" y="638175"/>
            <a:ext cx="11087100" cy="8286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68907E-D15D-4153-AB64-D0229B803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0" y="2530321"/>
            <a:ext cx="4085578" cy="361301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704D327-2747-4A9E-83C7-737E3D742513}"/>
              </a:ext>
            </a:extLst>
          </p:cNvPr>
          <p:cNvSpPr/>
          <p:nvPr/>
        </p:nvSpPr>
        <p:spPr>
          <a:xfrm>
            <a:off x="619124" y="2530320"/>
            <a:ext cx="4109393" cy="3613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95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7F75-468A-4F5B-B9C6-F534E12A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525"/>
            <a:ext cx="10515600" cy="1325563"/>
          </a:xfrm>
        </p:spPr>
        <p:txBody>
          <a:bodyPr/>
          <a:lstStyle/>
          <a:p>
            <a:r>
              <a:rPr lang="ru-RU" b="1" dirty="0"/>
              <a:t>Используемые библиотеки</a:t>
            </a:r>
            <a:r>
              <a:rPr lang="en-US" b="1" dirty="0"/>
              <a:t>: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88E93F-7FA3-4EA0-A3F8-9B48E4BA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74"/>
          <a:stretch/>
        </p:blipFill>
        <p:spPr>
          <a:xfrm>
            <a:off x="619124" y="2530321"/>
            <a:ext cx="6742131" cy="233000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F26F8AA-863E-43AE-8428-529702E8AA27}"/>
              </a:ext>
            </a:extLst>
          </p:cNvPr>
          <p:cNvSpPr/>
          <p:nvPr/>
        </p:nvSpPr>
        <p:spPr>
          <a:xfrm>
            <a:off x="619125" y="1767753"/>
            <a:ext cx="633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Os</a:t>
            </a:r>
            <a:r>
              <a:rPr lang="en-US" sz="2400" b="1" dirty="0"/>
              <a:t>, time sleep, </a:t>
            </a:r>
            <a:r>
              <a:rPr lang="en-US" sz="2400" b="1" dirty="0" err="1"/>
              <a:t>termcolor</a:t>
            </a:r>
            <a:r>
              <a:rPr lang="en-US" sz="2400" b="1" dirty="0"/>
              <a:t>, </a:t>
            </a:r>
            <a:r>
              <a:rPr lang="en-US" sz="2400" b="1" dirty="0" err="1"/>
              <a:t>webbrowser</a:t>
            </a:r>
            <a:r>
              <a:rPr lang="en-US" sz="2400" b="1" dirty="0"/>
              <a:t>, random</a:t>
            </a:r>
            <a:r>
              <a:rPr lang="ru-RU" sz="2400" b="1" dirty="0"/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E924DD-953C-47F5-938E-DDDE54AD7501}"/>
              </a:ext>
            </a:extLst>
          </p:cNvPr>
          <p:cNvSpPr/>
          <p:nvPr/>
        </p:nvSpPr>
        <p:spPr>
          <a:xfrm>
            <a:off x="619125" y="2530321"/>
            <a:ext cx="6742130" cy="23300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3A0E1A5-7DC0-422F-AB85-43FCC7B71F28}"/>
              </a:ext>
            </a:extLst>
          </p:cNvPr>
          <p:cNvSpPr/>
          <p:nvPr/>
        </p:nvSpPr>
        <p:spPr>
          <a:xfrm>
            <a:off x="619125" y="638175"/>
            <a:ext cx="11087100" cy="8286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56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7F75-468A-4F5B-B9C6-F534E12A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730"/>
            <a:ext cx="10515600" cy="1325563"/>
          </a:xfrm>
        </p:spPr>
        <p:txBody>
          <a:bodyPr/>
          <a:lstStyle/>
          <a:p>
            <a:r>
              <a:rPr lang="ru-RU" b="1" dirty="0"/>
              <a:t>Возникшие сложности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F26F8AA-863E-43AE-8428-529702E8AA27}"/>
              </a:ext>
            </a:extLst>
          </p:cNvPr>
          <p:cNvSpPr/>
          <p:nvPr/>
        </p:nvSpPr>
        <p:spPr>
          <a:xfrm>
            <a:off x="619125" y="1767753"/>
            <a:ext cx="4430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1) Подсветка кириллицы.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866567-B2AA-4448-A563-04B97ECD9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95" y="1771881"/>
            <a:ext cx="5138705" cy="199838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E924DD-953C-47F5-938E-DDDE54AD7501}"/>
              </a:ext>
            </a:extLst>
          </p:cNvPr>
          <p:cNvSpPr/>
          <p:nvPr/>
        </p:nvSpPr>
        <p:spPr>
          <a:xfrm>
            <a:off x="6237845" y="1771882"/>
            <a:ext cx="5115955" cy="20051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3A0E1A5-7DC0-422F-AB85-43FCC7B71F28}"/>
              </a:ext>
            </a:extLst>
          </p:cNvPr>
          <p:cNvSpPr/>
          <p:nvPr/>
        </p:nvSpPr>
        <p:spPr>
          <a:xfrm>
            <a:off x="619125" y="638175"/>
            <a:ext cx="11087100" cy="8286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4FC631C-4948-49C3-92C4-7BC0A6E7074C}"/>
              </a:ext>
            </a:extLst>
          </p:cNvPr>
          <p:cNvSpPr/>
          <p:nvPr/>
        </p:nvSpPr>
        <p:spPr>
          <a:xfrm>
            <a:off x="574463" y="2228671"/>
            <a:ext cx="4496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2) Путаница с выводом текстов «</a:t>
            </a:r>
            <a:r>
              <a:rPr lang="en-US" sz="2400" b="1" dirty="0"/>
              <a:t>FAIL</a:t>
            </a:r>
            <a:r>
              <a:rPr lang="ru-RU" sz="2400" b="1" dirty="0"/>
              <a:t>», «</a:t>
            </a:r>
            <a:r>
              <a:rPr lang="en-US" sz="2400" b="1" dirty="0"/>
              <a:t>USER WIN</a:t>
            </a:r>
            <a:r>
              <a:rPr lang="ru-RU" sz="2400" b="1" dirty="0"/>
              <a:t>»</a:t>
            </a:r>
            <a:r>
              <a:rPr lang="en-US" sz="2400" b="1" dirty="0"/>
              <a:t>, </a:t>
            </a:r>
            <a:r>
              <a:rPr lang="ru-RU" sz="2400" b="1" dirty="0"/>
              <a:t>«</a:t>
            </a:r>
            <a:r>
              <a:rPr lang="en-US" sz="2400" b="1" dirty="0"/>
              <a:t>BOT WIN</a:t>
            </a:r>
            <a:r>
              <a:rPr lang="ru-RU" sz="2400" b="1" dirty="0"/>
              <a:t>».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7AB1F85-9D3E-4301-AE6A-BAFC201F03D6}"/>
              </a:ext>
            </a:extLst>
          </p:cNvPr>
          <p:cNvSpPr/>
          <p:nvPr/>
        </p:nvSpPr>
        <p:spPr>
          <a:xfrm>
            <a:off x="619123" y="3059668"/>
            <a:ext cx="4496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3) Проблема с вводом и определением программы выбора предмета БОТОМ.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A07BC6DA-C3BF-455C-AEF1-65A79FDCF7E3}"/>
              </a:ext>
            </a:extLst>
          </p:cNvPr>
          <p:cNvSpPr/>
          <p:nvPr/>
        </p:nvSpPr>
        <p:spPr>
          <a:xfrm>
            <a:off x="4249724" y="1801540"/>
            <a:ext cx="1755196" cy="459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32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7F75-468A-4F5B-B9C6-F534E12A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730"/>
            <a:ext cx="10515600" cy="1325563"/>
          </a:xfrm>
        </p:spPr>
        <p:txBody>
          <a:bodyPr/>
          <a:lstStyle/>
          <a:p>
            <a:r>
              <a:rPr lang="ru-RU" b="1" dirty="0"/>
              <a:t>Небольшой вывод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F26F8AA-863E-43AE-8428-529702E8AA27}"/>
              </a:ext>
            </a:extLst>
          </p:cNvPr>
          <p:cNvSpPr/>
          <p:nvPr/>
        </p:nvSpPr>
        <p:spPr>
          <a:xfrm>
            <a:off x="619124" y="1767753"/>
            <a:ext cx="8692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1. Я немного углубился в тему массивов (до изучения темы).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3A0E1A5-7DC0-422F-AB85-43FCC7B71F28}"/>
              </a:ext>
            </a:extLst>
          </p:cNvPr>
          <p:cNvSpPr/>
          <p:nvPr/>
        </p:nvSpPr>
        <p:spPr>
          <a:xfrm>
            <a:off x="619125" y="638175"/>
            <a:ext cx="11087100" cy="8286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4FC631C-4948-49C3-92C4-7BC0A6E7074C}"/>
              </a:ext>
            </a:extLst>
          </p:cNvPr>
          <p:cNvSpPr/>
          <p:nvPr/>
        </p:nvSpPr>
        <p:spPr>
          <a:xfrm>
            <a:off x="619123" y="2229418"/>
            <a:ext cx="8447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2. Попробовал «на вкус» библиотеки </a:t>
            </a:r>
            <a:r>
              <a:rPr lang="en-US" sz="2400" b="1" dirty="0" err="1"/>
              <a:t>termcolor</a:t>
            </a:r>
            <a:r>
              <a:rPr lang="en-US" sz="2400" b="1" dirty="0"/>
              <a:t>, </a:t>
            </a:r>
            <a:r>
              <a:rPr lang="en-US" sz="2400" b="1" dirty="0" err="1"/>
              <a:t>webbrowser</a:t>
            </a:r>
            <a:r>
              <a:rPr lang="ru-RU" sz="2400" b="1" dirty="0"/>
              <a:t>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7AB1F85-9D3E-4301-AE6A-BAFC201F03D6}"/>
              </a:ext>
            </a:extLst>
          </p:cNvPr>
          <p:cNvSpPr/>
          <p:nvPr/>
        </p:nvSpPr>
        <p:spPr>
          <a:xfrm>
            <a:off x="619122" y="2691083"/>
            <a:ext cx="4496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3. Немного подумал :( 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4D0A88E-6581-434A-B59A-9ED28795D465}"/>
              </a:ext>
            </a:extLst>
          </p:cNvPr>
          <p:cNvSpPr/>
          <p:nvPr/>
        </p:nvSpPr>
        <p:spPr>
          <a:xfrm>
            <a:off x="619122" y="3152748"/>
            <a:ext cx="8943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4. Попытался сделать приятный интерфейс используя консоль.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E129DC1-196E-4A25-A191-FCA156D63FDC}"/>
              </a:ext>
            </a:extLst>
          </p:cNvPr>
          <p:cNvSpPr/>
          <p:nvPr/>
        </p:nvSpPr>
        <p:spPr>
          <a:xfrm>
            <a:off x="619122" y="3615636"/>
            <a:ext cx="10277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5. Ну и получил моральное удовольствие от полученного результата.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5C0F88-0896-4FAF-A9A6-7C4A960A3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31" y="4128538"/>
            <a:ext cx="3604260" cy="24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1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236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Проект: Камень ножницы бумага</vt:lpstr>
      <vt:lpstr>О чем проект:</vt:lpstr>
      <vt:lpstr>Как всё работает:</vt:lpstr>
      <vt:lpstr>Как всё работает:</vt:lpstr>
      <vt:lpstr>Как всё работает:</vt:lpstr>
      <vt:lpstr>Как всё работает:</vt:lpstr>
      <vt:lpstr>Используемые библиотеки:</vt:lpstr>
      <vt:lpstr>Возникшие сложности:</vt:lpstr>
      <vt:lpstr>Небольшой вывод: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Камень ножницы бумага</dc:title>
  <dc:creator>nik</dc:creator>
  <cp:lastModifiedBy>nik</cp:lastModifiedBy>
  <cp:revision>21</cp:revision>
  <dcterms:created xsi:type="dcterms:W3CDTF">2023-01-07T12:00:10Z</dcterms:created>
  <dcterms:modified xsi:type="dcterms:W3CDTF">2023-01-14T08:48:02Z</dcterms:modified>
</cp:coreProperties>
</file>