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" y="-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3D1C3-AC86-497C-891A-CAC450969811}" type="datetimeFigureOut">
              <a:rPr lang="en-AU" smtClean="0"/>
              <a:t>4/09/2013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8B76A-4DAA-4B7A-BC42-85ED9DD7BB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4620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AD0C-83F0-46D0-80AB-2117F03B0ADA}" type="datetimeFigureOut">
              <a:rPr lang="en-AU" smtClean="0"/>
              <a:t>4/09/2013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A554-CE00-42F2-ABB7-95F7B77072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905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AD0C-83F0-46D0-80AB-2117F03B0ADA}" type="datetimeFigureOut">
              <a:rPr lang="en-AU" smtClean="0"/>
              <a:t>4/09/2013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A554-CE00-42F2-ABB7-95F7B77072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466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AD0C-83F0-46D0-80AB-2117F03B0ADA}" type="datetimeFigureOut">
              <a:rPr lang="en-AU" smtClean="0"/>
              <a:t>4/09/2013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A554-CE00-42F2-ABB7-95F7B77072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934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AD0C-83F0-46D0-80AB-2117F03B0ADA}" type="datetimeFigureOut">
              <a:rPr lang="en-AU" smtClean="0"/>
              <a:t>4/09/2013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A554-CE00-42F2-ABB7-95F7B77072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489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AD0C-83F0-46D0-80AB-2117F03B0ADA}" type="datetimeFigureOut">
              <a:rPr lang="en-AU" smtClean="0"/>
              <a:t>4/09/2013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A554-CE00-42F2-ABB7-95F7B77072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789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AD0C-83F0-46D0-80AB-2117F03B0ADA}" type="datetimeFigureOut">
              <a:rPr lang="en-AU" smtClean="0"/>
              <a:t>4/09/2013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A554-CE00-42F2-ABB7-95F7B77072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4179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AD0C-83F0-46D0-80AB-2117F03B0ADA}" type="datetimeFigureOut">
              <a:rPr lang="en-AU" smtClean="0"/>
              <a:t>4/09/2013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A554-CE00-42F2-ABB7-95F7B77072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0244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AD0C-83F0-46D0-80AB-2117F03B0ADA}" type="datetimeFigureOut">
              <a:rPr lang="en-AU" smtClean="0"/>
              <a:t>4/09/2013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A554-CE00-42F2-ABB7-95F7B77072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330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AD0C-83F0-46D0-80AB-2117F03B0ADA}" type="datetimeFigureOut">
              <a:rPr lang="en-AU" smtClean="0"/>
              <a:t>4/09/2013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A554-CE00-42F2-ABB7-95F7B77072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485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AD0C-83F0-46D0-80AB-2117F03B0ADA}" type="datetimeFigureOut">
              <a:rPr lang="en-AU" smtClean="0"/>
              <a:t>4/09/2013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A554-CE00-42F2-ABB7-95F7B77072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57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AD0C-83F0-46D0-80AB-2117F03B0ADA}" type="datetimeFigureOut">
              <a:rPr lang="en-AU" smtClean="0"/>
              <a:t>4/09/2013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DA554-CE00-42F2-ABB7-95F7B77072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576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3AD0C-83F0-46D0-80AB-2117F03B0ADA}" type="datetimeFigureOut">
              <a:rPr lang="en-AU" smtClean="0"/>
              <a:t>4/09/2013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DA554-CE00-42F2-ABB7-95F7B77072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947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 rot="16200000">
            <a:off x="6156566" y="2153128"/>
            <a:ext cx="3600400" cy="1447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ounded Rectangle 14"/>
          <p:cNvSpPr/>
          <p:nvPr/>
        </p:nvSpPr>
        <p:spPr>
          <a:xfrm>
            <a:off x="7021051" y="2225524"/>
            <a:ext cx="2016224" cy="11521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Cross 4"/>
          <p:cNvSpPr/>
          <p:nvPr/>
        </p:nvSpPr>
        <p:spPr>
          <a:xfrm>
            <a:off x="46390" y="405441"/>
            <a:ext cx="7742457" cy="6400799"/>
          </a:xfrm>
          <a:custGeom>
            <a:avLst/>
            <a:gdLst>
              <a:gd name="connsiteX0" fmla="*/ 0 w 9180512"/>
              <a:gd name="connsiteY0" fmla="*/ 1714500 h 6858000"/>
              <a:gd name="connsiteX1" fmla="*/ 1714500 w 9180512"/>
              <a:gd name="connsiteY1" fmla="*/ 1714500 h 6858000"/>
              <a:gd name="connsiteX2" fmla="*/ 1714500 w 9180512"/>
              <a:gd name="connsiteY2" fmla="*/ 0 h 6858000"/>
              <a:gd name="connsiteX3" fmla="*/ 7466012 w 9180512"/>
              <a:gd name="connsiteY3" fmla="*/ 0 h 6858000"/>
              <a:gd name="connsiteX4" fmla="*/ 7466012 w 9180512"/>
              <a:gd name="connsiteY4" fmla="*/ 1714500 h 6858000"/>
              <a:gd name="connsiteX5" fmla="*/ 9180512 w 9180512"/>
              <a:gd name="connsiteY5" fmla="*/ 1714500 h 6858000"/>
              <a:gd name="connsiteX6" fmla="*/ 9180512 w 9180512"/>
              <a:gd name="connsiteY6" fmla="*/ 5143500 h 6858000"/>
              <a:gd name="connsiteX7" fmla="*/ 7466012 w 9180512"/>
              <a:gd name="connsiteY7" fmla="*/ 5143500 h 6858000"/>
              <a:gd name="connsiteX8" fmla="*/ 7466012 w 9180512"/>
              <a:gd name="connsiteY8" fmla="*/ 6858000 h 6858000"/>
              <a:gd name="connsiteX9" fmla="*/ 1714500 w 9180512"/>
              <a:gd name="connsiteY9" fmla="*/ 6858000 h 6858000"/>
              <a:gd name="connsiteX10" fmla="*/ 1714500 w 9180512"/>
              <a:gd name="connsiteY10" fmla="*/ 5143500 h 6858000"/>
              <a:gd name="connsiteX11" fmla="*/ 0 w 9180512"/>
              <a:gd name="connsiteY11" fmla="*/ 5143500 h 6858000"/>
              <a:gd name="connsiteX12" fmla="*/ 0 w 9180512"/>
              <a:gd name="connsiteY12" fmla="*/ 1714500 h 6858000"/>
              <a:gd name="connsiteX0" fmla="*/ 0 w 9180512"/>
              <a:gd name="connsiteY0" fmla="*/ 1714500 h 6858000"/>
              <a:gd name="connsiteX1" fmla="*/ 1714500 w 9180512"/>
              <a:gd name="connsiteY1" fmla="*/ 1714500 h 6858000"/>
              <a:gd name="connsiteX2" fmla="*/ 1714500 w 9180512"/>
              <a:gd name="connsiteY2" fmla="*/ 0 h 6858000"/>
              <a:gd name="connsiteX3" fmla="*/ 7466012 w 9180512"/>
              <a:gd name="connsiteY3" fmla="*/ 0 h 6858000"/>
              <a:gd name="connsiteX4" fmla="*/ 7466012 w 9180512"/>
              <a:gd name="connsiteY4" fmla="*/ 1714500 h 6858000"/>
              <a:gd name="connsiteX5" fmla="*/ 9180512 w 9180512"/>
              <a:gd name="connsiteY5" fmla="*/ 1714500 h 6858000"/>
              <a:gd name="connsiteX6" fmla="*/ 9180512 w 9180512"/>
              <a:gd name="connsiteY6" fmla="*/ 5143500 h 6858000"/>
              <a:gd name="connsiteX7" fmla="*/ 7466012 w 9180512"/>
              <a:gd name="connsiteY7" fmla="*/ 5143500 h 6858000"/>
              <a:gd name="connsiteX8" fmla="*/ 7466012 w 9180512"/>
              <a:gd name="connsiteY8" fmla="*/ 6858000 h 6858000"/>
              <a:gd name="connsiteX9" fmla="*/ 1714500 w 9180512"/>
              <a:gd name="connsiteY9" fmla="*/ 6858000 h 6858000"/>
              <a:gd name="connsiteX10" fmla="*/ 3569180 w 9180512"/>
              <a:gd name="connsiteY10" fmla="*/ 4099704 h 6858000"/>
              <a:gd name="connsiteX11" fmla="*/ 0 w 9180512"/>
              <a:gd name="connsiteY11" fmla="*/ 5143500 h 6858000"/>
              <a:gd name="connsiteX12" fmla="*/ 0 w 9180512"/>
              <a:gd name="connsiteY12" fmla="*/ 1714500 h 6858000"/>
              <a:gd name="connsiteX0" fmla="*/ 0 w 9180512"/>
              <a:gd name="connsiteY0" fmla="*/ 1714500 h 6858000"/>
              <a:gd name="connsiteX1" fmla="*/ 3500168 w 9180512"/>
              <a:gd name="connsiteY1" fmla="*/ 3465662 h 6858000"/>
              <a:gd name="connsiteX2" fmla="*/ 1714500 w 9180512"/>
              <a:gd name="connsiteY2" fmla="*/ 0 h 6858000"/>
              <a:gd name="connsiteX3" fmla="*/ 7466012 w 9180512"/>
              <a:gd name="connsiteY3" fmla="*/ 0 h 6858000"/>
              <a:gd name="connsiteX4" fmla="*/ 7466012 w 9180512"/>
              <a:gd name="connsiteY4" fmla="*/ 1714500 h 6858000"/>
              <a:gd name="connsiteX5" fmla="*/ 9180512 w 9180512"/>
              <a:gd name="connsiteY5" fmla="*/ 1714500 h 6858000"/>
              <a:gd name="connsiteX6" fmla="*/ 9180512 w 9180512"/>
              <a:gd name="connsiteY6" fmla="*/ 5143500 h 6858000"/>
              <a:gd name="connsiteX7" fmla="*/ 7466012 w 9180512"/>
              <a:gd name="connsiteY7" fmla="*/ 5143500 h 6858000"/>
              <a:gd name="connsiteX8" fmla="*/ 7466012 w 9180512"/>
              <a:gd name="connsiteY8" fmla="*/ 6858000 h 6858000"/>
              <a:gd name="connsiteX9" fmla="*/ 1714500 w 9180512"/>
              <a:gd name="connsiteY9" fmla="*/ 6858000 h 6858000"/>
              <a:gd name="connsiteX10" fmla="*/ 3569180 w 9180512"/>
              <a:gd name="connsiteY10" fmla="*/ 4099704 h 6858000"/>
              <a:gd name="connsiteX11" fmla="*/ 0 w 9180512"/>
              <a:gd name="connsiteY11" fmla="*/ 5143500 h 6858000"/>
              <a:gd name="connsiteX12" fmla="*/ 0 w 9180512"/>
              <a:gd name="connsiteY12" fmla="*/ 1714500 h 6858000"/>
              <a:gd name="connsiteX0" fmla="*/ 0 w 9180512"/>
              <a:gd name="connsiteY0" fmla="*/ 1714500 h 6858000"/>
              <a:gd name="connsiteX1" fmla="*/ 3543301 w 9180512"/>
              <a:gd name="connsiteY1" fmla="*/ 3474288 h 6858000"/>
              <a:gd name="connsiteX2" fmla="*/ 1714500 w 9180512"/>
              <a:gd name="connsiteY2" fmla="*/ 0 h 6858000"/>
              <a:gd name="connsiteX3" fmla="*/ 7466012 w 9180512"/>
              <a:gd name="connsiteY3" fmla="*/ 0 h 6858000"/>
              <a:gd name="connsiteX4" fmla="*/ 7466012 w 9180512"/>
              <a:gd name="connsiteY4" fmla="*/ 1714500 h 6858000"/>
              <a:gd name="connsiteX5" fmla="*/ 9180512 w 9180512"/>
              <a:gd name="connsiteY5" fmla="*/ 1714500 h 6858000"/>
              <a:gd name="connsiteX6" fmla="*/ 9180512 w 9180512"/>
              <a:gd name="connsiteY6" fmla="*/ 5143500 h 6858000"/>
              <a:gd name="connsiteX7" fmla="*/ 7466012 w 9180512"/>
              <a:gd name="connsiteY7" fmla="*/ 5143500 h 6858000"/>
              <a:gd name="connsiteX8" fmla="*/ 7466012 w 9180512"/>
              <a:gd name="connsiteY8" fmla="*/ 6858000 h 6858000"/>
              <a:gd name="connsiteX9" fmla="*/ 1714500 w 9180512"/>
              <a:gd name="connsiteY9" fmla="*/ 6858000 h 6858000"/>
              <a:gd name="connsiteX10" fmla="*/ 3569180 w 9180512"/>
              <a:gd name="connsiteY10" fmla="*/ 4099704 h 6858000"/>
              <a:gd name="connsiteX11" fmla="*/ 0 w 9180512"/>
              <a:gd name="connsiteY11" fmla="*/ 5143500 h 6858000"/>
              <a:gd name="connsiteX12" fmla="*/ 0 w 9180512"/>
              <a:gd name="connsiteY12" fmla="*/ 1714500 h 6858000"/>
              <a:gd name="connsiteX0" fmla="*/ 0 w 9180512"/>
              <a:gd name="connsiteY0" fmla="*/ 1714500 h 6858000"/>
              <a:gd name="connsiteX1" fmla="*/ 3543301 w 9180512"/>
              <a:gd name="connsiteY1" fmla="*/ 3474288 h 6858000"/>
              <a:gd name="connsiteX2" fmla="*/ 1714500 w 9180512"/>
              <a:gd name="connsiteY2" fmla="*/ 0 h 6858000"/>
              <a:gd name="connsiteX3" fmla="*/ 7466012 w 9180512"/>
              <a:gd name="connsiteY3" fmla="*/ 0 h 6858000"/>
              <a:gd name="connsiteX4" fmla="*/ 4395008 w 9180512"/>
              <a:gd name="connsiteY4" fmla="*/ 3517421 h 6858000"/>
              <a:gd name="connsiteX5" fmla="*/ 9180512 w 9180512"/>
              <a:gd name="connsiteY5" fmla="*/ 1714500 h 6858000"/>
              <a:gd name="connsiteX6" fmla="*/ 9180512 w 9180512"/>
              <a:gd name="connsiteY6" fmla="*/ 5143500 h 6858000"/>
              <a:gd name="connsiteX7" fmla="*/ 7466012 w 9180512"/>
              <a:gd name="connsiteY7" fmla="*/ 5143500 h 6858000"/>
              <a:gd name="connsiteX8" fmla="*/ 7466012 w 9180512"/>
              <a:gd name="connsiteY8" fmla="*/ 6858000 h 6858000"/>
              <a:gd name="connsiteX9" fmla="*/ 1714500 w 9180512"/>
              <a:gd name="connsiteY9" fmla="*/ 6858000 h 6858000"/>
              <a:gd name="connsiteX10" fmla="*/ 3569180 w 9180512"/>
              <a:gd name="connsiteY10" fmla="*/ 4099704 h 6858000"/>
              <a:gd name="connsiteX11" fmla="*/ 0 w 9180512"/>
              <a:gd name="connsiteY11" fmla="*/ 5143500 h 6858000"/>
              <a:gd name="connsiteX12" fmla="*/ 0 w 9180512"/>
              <a:gd name="connsiteY12" fmla="*/ 1714500 h 6858000"/>
              <a:gd name="connsiteX0" fmla="*/ 0 w 9180512"/>
              <a:gd name="connsiteY0" fmla="*/ 1714500 h 6858000"/>
              <a:gd name="connsiteX1" fmla="*/ 3543301 w 9180512"/>
              <a:gd name="connsiteY1" fmla="*/ 3474288 h 6858000"/>
              <a:gd name="connsiteX2" fmla="*/ 1714500 w 9180512"/>
              <a:gd name="connsiteY2" fmla="*/ 0 h 6858000"/>
              <a:gd name="connsiteX3" fmla="*/ 7466012 w 9180512"/>
              <a:gd name="connsiteY3" fmla="*/ 0 h 6858000"/>
              <a:gd name="connsiteX4" fmla="*/ 4395008 w 9180512"/>
              <a:gd name="connsiteY4" fmla="*/ 3517421 h 6858000"/>
              <a:gd name="connsiteX5" fmla="*/ 9180512 w 9180512"/>
              <a:gd name="connsiteY5" fmla="*/ 1714500 h 6858000"/>
              <a:gd name="connsiteX6" fmla="*/ 9180512 w 9180512"/>
              <a:gd name="connsiteY6" fmla="*/ 5143500 h 6858000"/>
              <a:gd name="connsiteX7" fmla="*/ 4386382 w 9180512"/>
              <a:gd name="connsiteY7" fmla="*/ 4125583 h 6858000"/>
              <a:gd name="connsiteX8" fmla="*/ 7466012 w 9180512"/>
              <a:gd name="connsiteY8" fmla="*/ 6858000 h 6858000"/>
              <a:gd name="connsiteX9" fmla="*/ 1714500 w 9180512"/>
              <a:gd name="connsiteY9" fmla="*/ 6858000 h 6858000"/>
              <a:gd name="connsiteX10" fmla="*/ 3569180 w 9180512"/>
              <a:gd name="connsiteY10" fmla="*/ 4099704 h 6858000"/>
              <a:gd name="connsiteX11" fmla="*/ 0 w 9180512"/>
              <a:gd name="connsiteY11" fmla="*/ 5143500 h 6858000"/>
              <a:gd name="connsiteX12" fmla="*/ 0 w 9180512"/>
              <a:gd name="connsiteY12" fmla="*/ 1714500 h 6858000"/>
              <a:gd name="connsiteX0" fmla="*/ 0 w 9180512"/>
              <a:gd name="connsiteY0" fmla="*/ 1714500 h 6858000"/>
              <a:gd name="connsiteX1" fmla="*/ 3543301 w 9180512"/>
              <a:gd name="connsiteY1" fmla="*/ 3474288 h 6858000"/>
              <a:gd name="connsiteX2" fmla="*/ 1714500 w 9180512"/>
              <a:gd name="connsiteY2" fmla="*/ 0 h 6858000"/>
              <a:gd name="connsiteX3" fmla="*/ 7466012 w 9180512"/>
              <a:gd name="connsiteY3" fmla="*/ 0 h 6858000"/>
              <a:gd name="connsiteX4" fmla="*/ 4395008 w 9180512"/>
              <a:gd name="connsiteY4" fmla="*/ 3517421 h 6858000"/>
              <a:gd name="connsiteX5" fmla="*/ 9180512 w 9180512"/>
              <a:gd name="connsiteY5" fmla="*/ 1714500 h 6858000"/>
              <a:gd name="connsiteX6" fmla="*/ 9180512 w 9180512"/>
              <a:gd name="connsiteY6" fmla="*/ 5143500 h 6858000"/>
              <a:gd name="connsiteX7" fmla="*/ 4386382 w 9180512"/>
              <a:gd name="connsiteY7" fmla="*/ 4125583 h 6858000"/>
              <a:gd name="connsiteX8" fmla="*/ 4593416 w 9180512"/>
              <a:gd name="connsiteY8" fmla="*/ 6832121 h 6858000"/>
              <a:gd name="connsiteX9" fmla="*/ 1714500 w 9180512"/>
              <a:gd name="connsiteY9" fmla="*/ 6858000 h 6858000"/>
              <a:gd name="connsiteX10" fmla="*/ 3569180 w 9180512"/>
              <a:gd name="connsiteY10" fmla="*/ 4099704 h 6858000"/>
              <a:gd name="connsiteX11" fmla="*/ 0 w 9180512"/>
              <a:gd name="connsiteY11" fmla="*/ 5143500 h 6858000"/>
              <a:gd name="connsiteX12" fmla="*/ 0 w 9180512"/>
              <a:gd name="connsiteY12" fmla="*/ 1714500 h 6858000"/>
              <a:gd name="connsiteX0" fmla="*/ 0 w 9180512"/>
              <a:gd name="connsiteY0" fmla="*/ 1714500 h 6858000"/>
              <a:gd name="connsiteX1" fmla="*/ 3543301 w 9180512"/>
              <a:gd name="connsiteY1" fmla="*/ 3474288 h 6858000"/>
              <a:gd name="connsiteX2" fmla="*/ 1714500 w 9180512"/>
              <a:gd name="connsiteY2" fmla="*/ 0 h 6858000"/>
              <a:gd name="connsiteX3" fmla="*/ 7466012 w 9180512"/>
              <a:gd name="connsiteY3" fmla="*/ 0 h 6858000"/>
              <a:gd name="connsiteX4" fmla="*/ 4395008 w 9180512"/>
              <a:gd name="connsiteY4" fmla="*/ 3517421 h 6858000"/>
              <a:gd name="connsiteX5" fmla="*/ 9180512 w 9180512"/>
              <a:gd name="connsiteY5" fmla="*/ 1714500 h 6858000"/>
              <a:gd name="connsiteX6" fmla="*/ 9180512 w 9180512"/>
              <a:gd name="connsiteY6" fmla="*/ 5143500 h 6858000"/>
              <a:gd name="connsiteX7" fmla="*/ 4386382 w 9180512"/>
              <a:gd name="connsiteY7" fmla="*/ 4125583 h 6858000"/>
              <a:gd name="connsiteX8" fmla="*/ 4593416 w 9180512"/>
              <a:gd name="connsiteY8" fmla="*/ 6832121 h 6858000"/>
              <a:gd name="connsiteX9" fmla="*/ 3543300 w 9180512"/>
              <a:gd name="connsiteY9" fmla="*/ 6858000 h 6858000"/>
              <a:gd name="connsiteX10" fmla="*/ 3569180 w 9180512"/>
              <a:gd name="connsiteY10" fmla="*/ 4099704 h 6858000"/>
              <a:gd name="connsiteX11" fmla="*/ 0 w 9180512"/>
              <a:gd name="connsiteY11" fmla="*/ 5143500 h 6858000"/>
              <a:gd name="connsiteX12" fmla="*/ 0 w 9180512"/>
              <a:gd name="connsiteY12" fmla="*/ 1714500 h 6858000"/>
              <a:gd name="connsiteX0" fmla="*/ 0 w 9180512"/>
              <a:gd name="connsiteY0" fmla="*/ 1714500 h 6858000"/>
              <a:gd name="connsiteX1" fmla="*/ 3543301 w 9180512"/>
              <a:gd name="connsiteY1" fmla="*/ 3474288 h 6858000"/>
              <a:gd name="connsiteX2" fmla="*/ 1714500 w 9180512"/>
              <a:gd name="connsiteY2" fmla="*/ 0 h 6858000"/>
              <a:gd name="connsiteX3" fmla="*/ 7466012 w 9180512"/>
              <a:gd name="connsiteY3" fmla="*/ 0 h 6858000"/>
              <a:gd name="connsiteX4" fmla="*/ 4395008 w 9180512"/>
              <a:gd name="connsiteY4" fmla="*/ 3517421 h 6858000"/>
              <a:gd name="connsiteX5" fmla="*/ 9154632 w 9180512"/>
              <a:gd name="connsiteY5" fmla="*/ 3638190 h 6858000"/>
              <a:gd name="connsiteX6" fmla="*/ 9180512 w 9180512"/>
              <a:gd name="connsiteY6" fmla="*/ 5143500 h 6858000"/>
              <a:gd name="connsiteX7" fmla="*/ 4386382 w 9180512"/>
              <a:gd name="connsiteY7" fmla="*/ 4125583 h 6858000"/>
              <a:gd name="connsiteX8" fmla="*/ 4593416 w 9180512"/>
              <a:gd name="connsiteY8" fmla="*/ 6832121 h 6858000"/>
              <a:gd name="connsiteX9" fmla="*/ 3543300 w 9180512"/>
              <a:gd name="connsiteY9" fmla="*/ 6858000 h 6858000"/>
              <a:gd name="connsiteX10" fmla="*/ 3569180 w 9180512"/>
              <a:gd name="connsiteY10" fmla="*/ 4099704 h 6858000"/>
              <a:gd name="connsiteX11" fmla="*/ 0 w 9180512"/>
              <a:gd name="connsiteY11" fmla="*/ 5143500 h 6858000"/>
              <a:gd name="connsiteX12" fmla="*/ 0 w 9180512"/>
              <a:gd name="connsiteY12" fmla="*/ 1714500 h 6858000"/>
              <a:gd name="connsiteX0" fmla="*/ 0 w 9206391"/>
              <a:gd name="connsiteY0" fmla="*/ 1714500 h 6858000"/>
              <a:gd name="connsiteX1" fmla="*/ 3543301 w 9206391"/>
              <a:gd name="connsiteY1" fmla="*/ 3474288 h 6858000"/>
              <a:gd name="connsiteX2" fmla="*/ 1714500 w 9206391"/>
              <a:gd name="connsiteY2" fmla="*/ 0 h 6858000"/>
              <a:gd name="connsiteX3" fmla="*/ 7466012 w 9206391"/>
              <a:gd name="connsiteY3" fmla="*/ 0 h 6858000"/>
              <a:gd name="connsiteX4" fmla="*/ 4395008 w 9206391"/>
              <a:gd name="connsiteY4" fmla="*/ 3517421 h 6858000"/>
              <a:gd name="connsiteX5" fmla="*/ 9154632 w 9206391"/>
              <a:gd name="connsiteY5" fmla="*/ 3638190 h 6858000"/>
              <a:gd name="connsiteX6" fmla="*/ 9206391 w 9206391"/>
              <a:gd name="connsiteY6" fmla="*/ 4237726 h 6858000"/>
              <a:gd name="connsiteX7" fmla="*/ 4386382 w 9206391"/>
              <a:gd name="connsiteY7" fmla="*/ 4125583 h 6858000"/>
              <a:gd name="connsiteX8" fmla="*/ 4593416 w 9206391"/>
              <a:gd name="connsiteY8" fmla="*/ 6832121 h 6858000"/>
              <a:gd name="connsiteX9" fmla="*/ 3543300 w 9206391"/>
              <a:gd name="connsiteY9" fmla="*/ 6858000 h 6858000"/>
              <a:gd name="connsiteX10" fmla="*/ 3569180 w 9206391"/>
              <a:gd name="connsiteY10" fmla="*/ 4099704 h 6858000"/>
              <a:gd name="connsiteX11" fmla="*/ 0 w 9206391"/>
              <a:gd name="connsiteY11" fmla="*/ 5143500 h 6858000"/>
              <a:gd name="connsiteX12" fmla="*/ 0 w 9206391"/>
              <a:gd name="connsiteY12" fmla="*/ 1714500 h 6858000"/>
              <a:gd name="connsiteX0" fmla="*/ 0 w 9206391"/>
              <a:gd name="connsiteY0" fmla="*/ 1714500 h 6858000"/>
              <a:gd name="connsiteX1" fmla="*/ 3543301 w 9206391"/>
              <a:gd name="connsiteY1" fmla="*/ 3474288 h 6858000"/>
              <a:gd name="connsiteX2" fmla="*/ 1714500 w 9206391"/>
              <a:gd name="connsiteY2" fmla="*/ 0 h 6858000"/>
              <a:gd name="connsiteX3" fmla="*/ 7466012 w 9206391"/>
              <a:gd name="connsiteY3" fmla="*/ 0 h 6858000"/>
              <a:gd name="connsiteX4" fmla="*/ 4395008 w 9206391"/>
              <a:gd name="connsiteY4" fmla="*/ 3517421 h 6858000"/>
              <a:gd name="connsiteX5" fmla="*/ 9154632 w 9206391"/>
              <a:gd name="connsiteY5" fmla="*/ 3638190 h 6858000"/>
              <a:gd name="connsiteX6" fmla="*/ 9206391 w 9206391"/>
              <a:gd name="connsiteY6" fmla="*/ 4237726 h 6858000"/>
              <a:gd name="connsiteX7" fmla="*/ 4386382 w 9206391"/>
              <a:gd name="connsiteY7" fmla="*/ 4125583 h 6858000"/>
              <a:gd name="connsiteX8" fmla="*/ 4593416 w 9206391"/>
              <a:gd name="connsiteY8" fmla="*/ 6832121 h 6858000"/>
              <a:gd name="connsiteX9" fmla="*/ 3543300 w 9206391"/>
              <a:gd name="connsiteY9" fmla="*/ 6858000 h 6858000"/>
              <a:gd name="connsiteX10" fmla="*/ 3569180 w 9206391"/>
              <a:gd name="connsiteY10" fmla="*/ 4099704 h 6858000"/>
              <a:gd name="connsiteX11" fmla="*/ 86265 w 9206391"/>
              <a:gd name="connsiteY11" fmla="*/ 4151462 h 6858000"/>
              <a:gd name="connsiteX12" fmla="*/ 0 w 9206391"/>
              <a:gd name="connsiteY12" fmla="*/ 1714500 h 6858000"/>
              <a:gd name="connsiteX0" fmla="*/ 0 w 9146006"/>
              <a:gd name="connsiteY0" fmla="*/ 3474289 h 6858000"/>
              <a:gd name="connsiteX1" fmla="*/ 3482916 w 9146006"/>
              <a:gd name="connsiteY1" fmla="*/ 3474288 h 6858000"/>
              <a:gd name="connsiteX2" fmla="*/ 1654115 w 9146006"/>
              <a:gd name="connsiteY2" fmla="*/ 0 h 6858000"/>
              <a:gd name="connsiteX3" fmla="*/ 7405627 w 9146006"/>
              <a:gd name="connsiteY3" fmla="*/ 0 h 6858000"/>
              <a:gd name="connsiteX4" fmla="*/ 4334623 w 9146006"/>
              <a:gd name="connsiteY4" fmla="*/ 3517421 h 6858000"/>
              <a:gd name="connsiteX5" fmla="*/ 9094247 w 9146006"/>
              <a:gd name="connsiteY5" fmla="*/ 3638190 h 6858000"/>
              <a:gd name="connsiteX6" fmla="*/ 9146006 w 9146006"/>
              <a:gd name="connsiteY6" fmla="*/ 4237726 h 6858000"/>
              <a:gd name="connsiteX7" fmla="*/ 4325997 w 9146006"/>
              <a:gd name="connsiteY7" fmla="*/ 4125583 h 6858000"/>
              <a:gd name="connsiteX8" fmla="*/ 4533031 w 9146006"/>
              <a:gd name="connsiteY8" fmla="*/ 6832121 h 6858000"/>
              <a:gd name="connsiteX9" fmla="*/ 3482915 w 9146006"/>
              <a:gd name="connsiteY9" fmla="*/ 6858000 h 6858000"/>
              <a:gd name="connsiteX10" fmla="*/ 3508795 w 9146006"/>
              <a:gd name="connsiteY10" fmla="*/ 4099704 h 6858000"/>
              <a:gd name="connsiteX11" fmla="*/ 25880 w 9146006"/>
              <a:gd name="connsiteY11" fmla="*/ 4151462 h 6858000"/>
              <a:gd name="connsiteX12" fmla="*/ 0 w 9146006"/>
              <a:gd name="connsiteY12" fmla="*/ 3474289 h 6858000"/>
              <a:gd name="connsiteX0" fmla="*/ 112143 w 9258149"/>
              <a:gd name="connsiteY0" fmla="*/ 3474289 h 6858000"/>
              <a:gd name="connsiteX1" fmla="*/ 3595059 w 9258149"/>
              <a:gd name="connsiteY1" fmla="*/ 3474288 h 6858000"/>
              <a:gd name="connsiteX2" fmla="*/ 1766258 w 9258149"/>
              <a:gd name="connsiteY2" fmla="*/ 0 h 6858000"/>
              <a:gd name="connsiteX3" fmla="*/ 7517770 w 9258149"/>
              <a:gd name="connsiteY3" fmla="*/ 0 h 6858000"/>
              <a:gd name="connsiteX4" fmla="*/ 4446766 w 9258149"/>
              <a:gd name="connsiteY4" fmla="*/ 3517421 h 6858000"/>
              <a:gd name="connsiteX5" fmla="*/ 9206390 w 9258149"/>
              <a:gd name="connsiteY5" fmla="*/ 3638190 h 6858000"/>
              <a:gd name="connsiteX6" fmla="*/ 9258149 w 9258149"/>
              <a:gd name="connsiteY6" fmla="*/ 4237726 h 6858000"/>
              <a:gd name="connsiteX7" fmla="*/ 4438140 w 9258149"/>
              <a:gd name="connsiteY7" fmla="*/ 4125583 h 6858000"/>
              <a:gd name="connsiteX8" fmla="*/ 4645174 w 9258149"/>
              <a:gd name="connsiteY8" fmla="*/ 6832121 h 6858000"/>
              <a:gd name="connsiteX9" fmla="*/ 3595058 w 9258149"/>
              <a:gd name="connsiteY9" fmla="*/ 6858000 h 6858000"/>
              <a:gd name="connsiteX10" fmla="*/ 3620938 w 9258149"/>
              <a:gd name="connsiteY10" fmla="*/ 4099704 h 6858000"/>
              <a:gd name="connsiteX11" fmla="*/ 0 w 9258149"/>
              <a:gd name="connsiteY11" fmla="*/ 4151462 h 6858000"/>
              <a:gd name="connsiteX12" fmla="*/ 112143 w 9258149"/>
              <a:gd name="connsiteY12" fmla="*/ 3474289 h 6858000"/>
              <a:gd name="connsiteX0" fmla="*/ 0 w 9309908"/>
              <a:gd name="connsiteY0" fmla="*/ 3482915 h 6858000"/>
              <a:gd name="connsiteX1" fmla="*/ 3646818 w 9309908"/>
              <a:gd name="connsiteY1" fmla="*/ 3474288 h 6858000"/>
              <a:gd name="connsiteX2" fmla="*/ 1818017 w 9309908"/>
              <a:gd name="connsiteY2" fmla="*/ 0 h 6858000"/>
              <a:gd name="connsiteX3" fmla="*/ 7569529 w 9309908"/>
              <a:gd name="connsiteY3" fmla="*/ 0 h 6858000"/>
              <a:gd name="connsiteX4" fmla="*/ 4498525 w 9309908"/>
              <a:gd name="connsiteY4" fmla="*/ 3517421 h 6858000"/>
              <a:gd name="connsiteX5" fmla="*/ 9258149 w 9309908"/>
              <a:gd name="connsiteY5" fmla="*/ 3638190 h 6858000"/>
              <a:gd name="connsiteX6" fmla="*/ 9309908 w 9309908"/>
              <a:gd name="connsiteY6" fmla="*/ 4237726 h 6858000"/>
              <a:gd name="connsiteX7" fmla="*/ 4489899 w 9309908"/>
              <a:gd name="connsiteY7" fmla="*/ 4125583 h 6858000"/>
              <a:gd name="connsiteX8" fmla="*/ 4696933 w 9309908"/>
              <a:gd name="connsiteY8" fmla="*/ 6832121 h 6858000"/>
              <a:gd name="connsiteX9" fmla="*/ 3646817 w 9309908"/>
              <a:gd name="connsiteY9" fmla="*/ 6858000 h 6858000"/>
              <a:gd name="connsiteX10" fmla="*/ 3672697 w 9309908"/>
              <a:gd name="connsiteY10" fmla="*/ 4099704 h 6858000"/>
              <a:gd name="connsiteX11" fmla="*/ 51759 w 9309908"/>
              <a:gd name="connsiteY11" fmla="*/ 4151462 h 6858000"/>
              <a:gd name="connsiteX12" fmla="*/ 0 w 9309908"/>
              <a:gd name="connsiteY12" fmla="*/ 3482915 h 6858000"/>
              <a:gd name="connsiteX0" fmla="*/ 0 w 9309908"/>
              <a:gd name="connsiteY0" fmla="*/ 3482915 h 6935638"/>
              <a:gd name="connsiteX1" fmla="*/ 3646818 w 9309908"/>
              <a:gd name="connsiteY1" fmla="*/ 3474288 h 6935638"/>
              <a:gd name="connsiteX2" fmla="*/ 1818017 w 9309908"/>
              <a:gd name="connsiteY2" fmla="*/ 0 h 6935638"/>
              <a:gd name="connsiteX3" fmla="*/ 7569529 w 9309908"/>
              <a:gd name="connsiteY3" fmla="*/ 0 h 6935638"/>
              <a:gd name="connsiteX4" fmla="*/ 4498525 w 9309908"/>
              <a:gd name="connsiteY4" fmla="*/ 3517421 h 6935638"/>
              <a:gd name="connsiteX5" fmla="*/ 9258149 w 9309908"/>
              <a:gd name="connsiteY5" fmla="*/ 3638190 h 6935638"/>
              <a:gd name="connsiteX6" fmla="*/ 9309908 w 9309908"/>
              <a:gd name="connsiteY6" fmla="*/ 4237726 h 6935638"/>
              <a:gd name="connsiteX7" fmla="*/ 4489899 w 9309908"/>
              <a:gd name="connsiteY7" fmla="*/ 4125583 h 6935638"/>
              <a:gd name="connsiteX8" fmla="*/ 4558910 w 9309908"/>
              <a:gd name="connsiteY8" fmla="*/ 6935638 h 6935638"/>
              <a:gd name="connsiteX9" fmla="*/ 3646817 w 9309908"/>
              <a:gd name="connsiteY9" fmla="*/ 6858000 h 6935638"/>
              <a:gd name="connsiteX10" fmla="*/ 3672697 w 9309908"/>
              <a:gd name="connsiteY10" fmla="*/ 4099704 h 6935638"/>
              <a:gd name="connsiteX11" fmla="*/ 51759 w 9309908"/>
              <a:gd name="connsiteY11" fmla="*/ 4151462 h 6935638"/>
              <a:gd name="connsiteX12" fmla="*/ 0 w 9309908"/>
              <a:gd name="connsiteY12" fmla="*/ 3482915 h 6935638"/>
              <a:gd name="connsiteX0" fmla="*/ 0 w 9309908"/>
              <a:gd name="connsiteY0" fmla="*/ 3482915 h 6996022"/>
              <a:gd name="connsiteX1" fmla="*/ 3646818 w 9309908"/>
              <a:gd name="connsiteY1" fmla="*/ 3474288 h 6996022"/>
              <a:gd name="connsiteX2" fmla="*/ 1818017 w 9309908"/>
              <a:gd name="connsiteY2" fmla="*/ 0 h 6996022"/>
              <a:gd name="connsiteX3" fmla="*/ 7569529 w 9309908"/>
              <a:gd name="connsiteY3" fmla="*/ 0 h 6996022"/>
              <a:gd name="connsiteX4" fmla="*/ 4498525 w 9309908"/>
              <a:gd name="connsiteY4" fmla="*/ 3517421 h 6996022"/>
              <a:gd name="connsiteX5" fmla="*/ 9258149 w 9309908"/>
              <a:gd name="connsiteY5" fmla="*/ 3638190 h 6996022"/>
              <a:gd name="connsiteX6" fmla="*/ 9309908 w 9309908"/>
              <a:gd name="connsiteY6" fmla="*/ 4237726 h 6996022"/>
              <a:gd name="connsiteX7" fmla="*/ 4489899 w 9309908"/>
              <a:gd name="connsiteY7" fmla="*/ 4125583 h 6996022"/>
              <a:gd name="connsiteX8" fmla="*/ 4558910 w 9309908"/>
              <a:gd name="connsiteY8" fmla="*/ 6935638 h 6996022"/>
              <a:gd name="connsiteX9" fmla="*/ 3802092 w 9309908"/>
              <a:gd name="connsiteY9" fmla="*/ 6996022 h 6996022"/>
              <a:gd name="connsiteX10" fmla="*/ 3672697 w 9309908"/>
              <a:gd name="connsiteY10" fmla="*/ 4099704 h 6996022"/>
              <a:gd name="connsiteX11" fmla="*/ 51759 w 9309908"/>
              <a:gd name="connsiteY11" fmla="*/ 4151462 h 6996022"/>
              <a:gd name="connsiteX12" fmla="*/ 0 w 9309908"/>
              <a:gd name="connsiteY12" fmla="*/ 3482915 h 6996022"/>
              <a:gd name="connsiteX0" fmla="*/ 0 w 9309908"/>
              <a:gd name="connsiteY0" fmla="*/ 3620938 h 7134045"/>
              <a:gd name="connsiteX1" fmla="*/ 3646818 w 9309908"/>
              <a:gd name="connsiteY1" fmla="*/ 3612311 h 7134045"/>
              <a:gd name="connsiteX2" fmla="*/ 3586432 w 9309908"/>
              <a:gd name="connsiteY2" fmla="*/ 0 h 7134045"/>
              <a:gd name="connsiteX3" fmla="*/ 7569529 w 9309908"/>
              <a:gd name="connsiteY3" fmla="*/ 138023 h 7134045"/>
              <a:gd name="connsiteX4" fmla="*/ 4498525 w 9309908"/>
              <a:gd name="connsiteY4" fmla="*/ 3655444 h 7134045"/>
              <a:gd name="connsiteX5" fmla="*/ 9258149 w 9309908"/>
              <a:gd name="connsiteY5" fmla="*/ 3776213 h 7134045"/>
              <a:gd name="connsiteX6" fmla="*/ 9309908 w 9309908"/>
              <a:gd name="connsiteY6" fmla="*/ 4375749 h 7134045"/>
              <a:gd name="connsiteX7" fmla="*/ 4489899 w 9309908"/>
              <a:gd name="connsiteY7" fmla="*/ 4263606 h 7134045"/>
              <a:gd name="connsiteX8" fmla="*/ 4558910 w 9309908"/>
              <a:gd name="connsiteY8" fmla="*/ 7073661 h 7134045"/>
              <a:gd name="connsiteX9" fmla="*/ 3802092 w 9309908"/>
              <a:gd name="connsiteY9" fmla="*/ 7134045 h 7134045"/>
              <a:gd name="connsiteX10" fmla="*/ 3672697 w 9309908"/>
              <a:gd name="connsiteY10" fmla="*/ 4237727 h 7134045"/>
              <a:gd name="connsiteX11" fmla="*/ 51759 w 9309908"/>
              <a:gd name="connsiteY11" fmla="*/ 4289485 h 7134045"/>
              <a:gd name="connsiteX12" fmla="*/ 0 w 9309908"/>
              <a:gd name="connsiteY12" fmla="*/ 3620938 h 7134045"/>
              <a:gd name="connsiteX0" fmla="*/ 0 w 9309908"/>
              <a:gd name="connsiteY0" fmla="*/ 3758960 h 7272067"/>
              <a:gd name="connsiteX1" fmla="*/ 3646818 w 9309908"/>
              <a:gd name="connsiteY1" fmla="*/ 3750333 h 7272067"/>
              <a:gd name="connsiteX2" fmla="*/ 3586432 w 9309908"/>
              <a:gd name="connsiteY2" fmla="*/ 138022 h 7272067"/>
              <a:gd name="connsiteX3" fmla="*/ 4291491 w 9309908"/>
              <a:gd name="connsiteY3" fmla="*/ 0 h 7272067"/>
              <a:gd name="connsiteX4" fmla="*/ 4498525 w 9309908"/>
              <a:gd name="connsiteY4" fmla="*/ 3793466 h 7272067"/>
              <a:gd name="connsiteX5" fmla="*/ 9258149 w 9309908"/>
              <a:gd name="connsiteY5" fmla="*/ 3914235 h 7272067"/>
              <a:gd name="connsiteX6" fmla="*/ 9309908 w 9309908"/>
              <a:gd name="connsiteY6" fmla="*/ 4513771 h 7272067"/>
              <a:gd name="connsiteX7" fmla="*/ 4489899 w 9309908"/>
              <a:gd name="connsiteY7" fmla="*/ 4401628 h 7272067"/>
              <a:gd name="connsiteX8" fmla="*/ 4558910 w 9309908"/>
              <a:gd name="connsiteY8" fmla="*/ 7211683 h 7272067"/>
              <a:gd name="connsiteX9" fmla="*/ 3802092 w 9309908"/>
              <a:gd name="connsiteY9" fmla="*/ 7272067 h 7272067"/>
              <a:gd name="connsiteX10" fmla="*/ 3672697 w 9309908"/>
              <a:gd name="connsiteY10" fmla="*/ 4375749 h 7272067"/>
              <a:gd name="connsiteX11" fmla="*/ 51759 w 9309908"/>
              <a:gd name="connsiteY11" fmla="*/ 4427507 h 7272067"/>
              <a:gd name="connsiteX12" fmla="*/ 0 w 9309908"/>
              <a:gd name="connsiteY12" fmla="*/ 3758960 h 7272067"/>
              <a:gd name="connsiteX0" fmla="*/ 0 w 9309908"/>
              <a:gd name="connsiteY0" fmla="*/ 3620938 h 7134045"/>
              <a:gd name="connsiteX1" fmla="*/ 3646818 w 9309908"/>
              <a:gd name="connsiteY1" fmla="*/ 3612311 h 7134045"/>
              <a:gd name="connsiteX2" fmla="*/ 3586432 w 9309908"/>
              <a:gd name="connsiteY2" fmla="*/ 0 h 7134045"/>
              <a:gd name="connsiteX3" fmla="*/ 4291491 w 9309908"/>
              <a:gd name="connsiteY3" fmla="*/ 215661 h 7134045"/>
              <a:gd name="connsiteX4" fmla="*/ 4498525 w 9309908"/>
              <a:gd name="connsiteY4" fmla="*/ 3655444 h 7134045"/>
              <a:gd name="connsiteX5" fmla="*/ 9258149 w 9309908"/>
              <a:gd name="connsiteY5" fmla="*/ 3776213 h 7134045"/>
              <a:gd name="connsiteX6" fmla="*/ 9309908 w 9309908"/>
              <a:gd name="connsiteY6" fmla="*/ 4375749 h 7134045"/>
              <a:gd name="connsiteX7" fmla="*/ 4489899 w 9309908"/>
              <a:gd name="connsiteY7" fmla="*/ 4263606 h 7134045"/>
              <a:gd name="connsiteX8" fmla="*/ 4558910 w 9309908"/>
              <a:gd name="connsiteY8" fmla="*/ 7073661 h 7134045"/>
              <a:gd name="connsiteX9" fmla="*/ 3802092 w 9309908"/>
              <a:gd name="connsiteY9" fmla="*/ 7134045 h 7134045"/>
              <a:gd name="connsiteX10" fmla="*/ 3672697 w 9309908"/>
              <a:gd name="connsiteY10" fmla="*/ 4237727 h 7134045"/>
              <a:gd name="connsiteX11" fmla="*/ 51759 w 9309908"/>
              <a:gd name="connsiteY11" fmla="*/ 4289485 h 7134045"/>
              <a:gd name="connsiteX12" fmla="*/ 0 w 9309908"/>
              <a:gd name="connsiteY12" fmla="*/ 3620938 h 7134045"/>
              <a:gd name="connsiteX0" fmla="*/ 0 w 9309908"/>
              <a:gd name="connsiteY0" fmla="*/ 3405277 h 6918384"/>
              <a:gd name="connsiteX1" fmla="*/ 3646818 w 9309908"/>
              <a:gd name="connsiteY1" fmla="*/ 3396650 h 6918384"/>
              <a:gd name="connsiteX2" fmla="*/ 3586432 w 9309908"/>
              <a:gd name="connsiteY2" fmla="*/ 25878 h 6918384"/>
              <a:gd name="connsiteX3" fmla="*/ 4291491 w 9309908"/>
              <a:gd name="connsiteY3" fmla="*/ 0 h 6918384"/>
              <a:gd name="connsiteX4" fmla="*/ 4498525 w 9309908"/>
              <a:gd name="connsiteY4" fmla="*/ 3439783 h 6918384"/>
              <a:gd name="connsiteX5" fmla="*/ 9258149 w 9309908"/>
              <a:gd name="connsiteY5" fmla="*/ 3560552 h 6918384"/>
              <a:gd name="connsiteX6" fmla="*/ 9309908 w 9309908"/>
              <a:gd name="connsiteY6" fmla="*/ 4160088 h 6918384"/>
              <a:gd name="connsiteX7" fmla="*/ 4489899 w 9309908"/>
              <a:gd name="connsiteY7" fmla="*/ 4047945 h 6918384"/>
              <a:gd name="connsiteX8" fmla="*/ 4558910 w 9309908"/>
              <a:gd name="connsiteY8" fmla="*/ 6858000 h 6918384"/>
              <a:gd name="connsiteX9" fmla="*/ 3802092 w 9309908"/>
              <a:gd name="connsiteY9" fmla="*/ 6918384 h 6918384"/>
              <a:gd name="connsiteX10" fmla="*/ 3672697 w 9309908"/>
              <a:gd name="connsiteY10" fmla="*/ 4022066 h 6918384"/>
              <a:gd name="connsiteX11" fmla="*/ 51759 w 9309908"/>
              <a:gd name="connsiteY11" fmla="*/ 4073824 h 6918384"/>
              <a:gd name="connsiteX12" fmla="*/ 0 w 9309908"/>
              <a:gd name="connsiteY12" fmla="*/ 3405277 h 6918384"/>
              <a:gd name="connsiteX0" fmla="*/ 0 w 9309908"/>
              <a:gd name="connsiteY0" fmla="*/ 3405277 h 6918384"/>
              <a:gd name="connsiteX1" fmla="*/ 3646818 w 9309908"/>
              <a:gd name="connsiteY1" fmla="*/ 3396650 h 6918384"/>
              <a:gd name="connsiteX2" fmla="*/ 3586432 w 9309908"/>
              <a:gd name="connsiteY2" fmla="*/ 25878 h 6918384"/>
              <a:gd name="connsiteX3" fmla="*/ 4291491 w 9309908"/>
              <a:gd name="connsiteY3" fmla="*/ 0 h 6918384"/>
              <a:gd name="connsiteX4" fmla="*/ 4309948 w 9309908"/>
              <a:gd name="connsiteY4" fmla="*/ 51758 h 6918384"/>
              <a:gd name="connsiteX5" fmla="*/ 4498525 w 9309908"/>
              <a:gd name="connsiteY5" fmla="*/ 3439783 h 6918384"/>
              <a:gd name="connsiteX6" fmla="*/ 9258149 w 9309908"/>
              <a:gd name="connsiteY6" fmla="*/ 3560552 h 6918384"/>
              <a:gd name="connsiteX7" fmla="*/ 9309908 w 9309908"/>
              <a:gd name="connsiteY7" fmla="*/ 4160088 h 6918384"/>
              <a:gd name="connsiteX8" fmla="*/ 4489899 w 9309908"/>
              <a:gd name="connsiteY8" fmla="*/ 4047945 h 6918384"/>
              <a:gd name="connsiteX9" fmla="*/ 4558910 w 9309908"/>
              <a:gd name="connsiteY9" fmla="*/ 6858000 h 6918384"/>
              <a:gd name="connsiteX10" fmla="*/ 3802092 w 9309908"/>
              <a:gd name="connsiteY10" fmla="*/ 6918384 h 6918384"/>
              <a:gd name="connsiteX11" fmla="*/ 3672697 w 9309908"/>
              <a:gd name="connsiteY11" fmla="*/ 4022066 h 6918384"/>
              <a:gd name="connsiteX12" fmla="*/ 51759 w 9309908"/>
              <a:gd name="connsiteY12" fmla="*/ 4073824 h 6918384"/>
              <a:gd name="connsiteX13" fmla="*/ 0 w 9309908"/>
              <a:gd name="connsiteY13" fmla="*/ 3405277 h 6918384"/>
              <a:gd name="connsiteX0" fmla="*/ 0 w 9309908"/>
              <a:gd name="connsiteY0" fmla="*/ 3405277 h 6858000"/>
              <a:gd name="connsiteX1" fmla="*/ 3646818 w 9309908"/>
              <a:gd name="connsiteY1" fmla="*/ 3396650 h 6858000"/>
              <a:gd name="connsiteX2" fmla="*/ 3586432 w 9309908"/>
              <a:gd name="connsiteY2" fmla="*/ 25878 h 6858000"/>
              <a:gd name="connsiteX3" fmla="*/ 4291491 w 9309908"/>
              <a:gd name="connsiteY3" fmla="*/ 0 h 6858000"/>
              <a:gd name="connsiteX4" fmla="*/ 4309948 w 9309908"/>
              <a:gd name="connsiteY4" fmla="*/ 51758 h 6858000"/>
              <a:gd name="connsiteX5" fmla="*/ 4498525 w 9309908"/>
              <a:gd name="connsiteY5" fmla="*/ 3439783 h 6858000"/>
              <a:gd name="connsiteX6" fmla="*/ 9258149 w 9309908"/>
              <a:gd name="connsiteY6" fmla="*/ 3560552 h 6858000"/>
              <a:gd name="connsiteX7" fmla="*/ 9309908 w 9309908"/>
              <a:gd name="connsiteY7" fmla="*/ 4160088 h 6858000"/>
              <a:gd name="connsiteX8" fmla="*/ 4489899 w 9309908"/>
              <a:gd name="connsiteY8" fmla="*/ 4047945 h 6858000"/>
              <a:gd name="connsiteX9" fmla="*/ 4558910 w 9309908"/>
              <a:gd name="connsiteY9" fmla="*/ 6858000 h 6858000"/>
              <a:gd name="connsiteX10" fmla="*/ 3784839 w 9309908"/>
              <a:gd name="connsiteY10" fmla="*/ 6443931 h 6858000"/>
              <a:gd name="connsiteX11" fmla="*/ 3672697 w 9309908"/>
              <a:gd name="connsiteY11" fmla="*/ 4022066 h 6858000"/>
              <a:gd name="connsiteX12" fmla="*/ 51759 w 9309908"/>
              <a:gd name="connsiteY12" fmla="*/ 4073824 h 6858000"/>
              <a:gd name="connsiteX13" fmla="*/ 0 w 9309908"/>
              <a:gd name="connsiteY13" fmla="*/ 3405277 h 6858000"/>
              <a:gd name="connsiteX0" fmla="*/ 0 w 9309908"/>
              <a:gd name="connsiteY0" fmla="*/ 3405277 h 6461185"/>
              <a:gd name="connsiteX1" fmla="*/ 3646818 w 9309908"/>
              <a:gd name="connsiteY1" fmla="*/ 3396650 h 6461185"/>
              <a:gd name="connsiteX2" fmla="*/ 3586432 w 9309908"/>
              <a:gd name="connsiteY2" fmla="*/ 25878 h 6461185"/>
              <a:gd name="connsiteX3" fmla="*/ 4291491 w 9309908"/>
              <a:gd name="connsiteY3" fmla="*/ 0 h 6461185"/>
              <a:gd name="connsiteX4" fmla="*/ 4309948 w 9309908"/>
              <a:gd name="connsiteY4" fmla="*/ 51758 h 6461185"/>
              <a:gd name="connsiteX5" fmla="*/ 4498525 w 9309908"/>
              <a:gd name="connsiteY5" fmla="*/ 3439783 h 6461185"/>
              <a:gd name="connsiteX6" fmla="*/ 9258149 w 9309908"/>
              <a:gd name="connsiteY6" fmla="*/ 3560552 h 6461185"/>
              <a:gd name="connsiteX7" fmla="*/ 9309908 w 9309908"/>
              <a:gd name="connsiteY7" fmla="*/ 4160088 h 6461185"/>
              <a:gd name="connsiteX8" fmla="*/ 4489899 w 9309908"/>
              <a:gd name="connsiteY8" fmla="*/ 4047945 h 6461185"/>
              <a:gd name="connsiteX9" fmla="*/ 4584789 w 9309908"/>
              <a:gd name="connsiteY9" fmla="*/ 6461185 h 6461185"/>
              <a:gd name="connsiteX10" fmla="*/ 3784839 w 9309908"/>
              <a:gd name="connsiteY10" fmla="*/ 6443931 h 6461185"/>
              <a:gd name="connsiteX11" fmla="*/ 3672697 w 9309908"/>
              <a:gd name="connsiteY11" fmla="*/ 4022066 h 6461185"/>
              <a:gd name="connsiteX12" fmla="*/ 51759 w 9309908"/>
              <a:gd name="connsiteY12" fmla="*/ 4073824 h 6461185"/>
              <a:gd name="connsiteX13" fmla="*/ 0 w 9309908"/>
              <a:gd name="connsiteY13" fmla="*/ 3405277 h 6461185"/>
              <a:gd name="connsiteX0" fmla="*/ 0 w 9309908"/>
              <a:gd name="connsiteY0" fmla="*/ 3405277 h 6461185"/>
              <a:gd name="connsiteX1" fmla="*/ 3646818 w 9309908"/>
              <a:gd name="connsiteY1" fmla="*/ 3396650 h 6461185"/>
              <a:gd name="connsiteX2" fmla="*/ 3586432 w 9309908"/>
              <a:gd name="connsiteY2" fmla="*/ 25878 h 6461185"/>
              <a:gd name="connsiteX3" fmla="*/ 4291491 w 9309908"/>
              <a:gd name="connsiteY3" fmla="*/ 0 h 6461185"/>
              <a:gd name="connsiteX4" fmla="*/ 4309948 w 9309908"/>
              <a:gd name="connsiteY4" fmla="*/ 51758 h 6461185"/>
              <a:gd name="connsiteX5" fmla="*/ 4498525 w 9309908"/>
              <a:gd name="connsiteY5" fmla="*/ 3439783 h 6461185"/>
              <a:gd name="connsiteX6" fmla="*/ 8688806 w 9309908"/>
              <a:gd name="connsiteY6" fmla="*/ 3551925 h 6461185"/>
              <a:gd name="connsiteX7" fmla="*/ 9309908 w 9309908"/>
              <a:gd name="connsiteY7" fmla="*/ 4160088 h 6461185"/>
              <a:gd name="connsiteX8" fmla="*/ 4489899 w 9309908"/>
              <a:gd name="connsiteY8" fmla="*/ 4047945 h 6461185"/>
              <a:gd name="connsiteX9" fmla="*/ 4584789 w 9309908"/>
              <a:gd name="connsiteY9" fmla="*/ 6461185 h 6461185"/>
              <a:gd name="connsiteX10" fmla="*/ 3784839 w 9309908"/>
              <a:gd name="connsiteY10" fmla="*/ 6443931 h 6461185"/>
              <a:gd name="connsiteX11" fmla="*/ 3672697 w 9309908"/>
              <a:gd name="connsiteY11" fmla="*/ 4022066 h 6461185"/>
              <a:gd name="connsiteX12" fmla="*/ 51759 w 9309908"/>
              <a:gd name="connsiteY12" fmla="*/ 4073824 h 6461185"/>
              <a:gd name="connsiteX13" fmla="*/ 0 w 9309908"/>
              <a:gd name="connsiteY13" fmla="*/ 3405277 h 6461185"/>
              <a:gd name="connsiteX0" fmla="*/ 0 w 8688806"/>
              <a:gd name="connsiteY0" fmla="*/ 3405277 h 6461185"/>
              <a:gd name="connsiteX1" fmla="*/ 3646818 w 8688806"/>
              <a:gd name="connsiteY1" fmla="*/ 3396650 h 6461185"/>
              <a:gd name="connsiteX2" fmla="*/ 3586432 w 8688806"/>
              <a:gd name="connsiteY2" fmla="*/ 25878 h 6461185"/>
              <a:gd name="connsiteX3" fmla="*/ 4291491 w 8688806"/>
              <a:gd name="connsiteY3" fmla="*/ 0 h 6461185"/>
              <a:gd name="connsiteX4" fmla="*/ 4309948 w 8688806"/>
              <a:gd name="connsiteY4" fmla="*/ 51758 h 6461185"/>
              <a:gd name="connsiteX5" fmla="*/ 4498525 w 8688806"/>
              <a:gd name="connsiteY5" fmla="*/ 3439783 h 6461185"/>
              <a:gd name="connsiteX6" fmla="*/ 8688806 w 8688806"/>
              <a:gd name="connsiteY6" fmla="*/ 3551925 h 6461185"/>
              <a:gd name="connsiteX7" fmla="*/ 8464519 w 8688806"/>
              <a:gd name="connsiteY7" fmla="*/ 4185967 h 6461185"/>
              <a:gd name="connsiteX8" fmla="*/ 4489899 w 8688806"/>
              <a:gd name="connsiteY8" fmla="*/ 4047945 h 6461185"/>
              <a:gd name="connsiteX9" fmla="*/ 4584789 w 8688806"/>
              <a:gd name="connsiteY9" fmla="*/ 6461185 h 6461185"/>
              <a:gd name="connsiteX10" fmla="*/ 3784839 w 8688806"/>
              <a:gd name="connsiteY10" fmla="*/ 6443931 h 6461185"/>
              <a:gd name="connsiteX11" fmla="*/ 3672697 w 8688806"/>
              <a:gd name="connsiteY11" fmla="*/ 4022066 h 6461185"/>
              <a:gd name="connsiteX12" fmla="*/ 51759 w 8688806"/>
              <a:gd name="connsiteY12" fmla="*/ 4073824 h 6461185"/>
              <a:gd name="connsiteX13" fmla="*/ 0 w 8688806"/>
              <a:gd name="connsiteY13" fmla="*/ 3405277 h 6461185"/>
              <a:gd name="connsiteX0" fmla="*/ 0 w 8688806"/>
              <a:gd name="connsiteY0" fmla="*/ 3405277 h 6461185"/>
              <a:gd name="connsiteX1" fmla="*/ 3646818 w 8688806"/>
              <a:gd name="connsiteY1" fmla="*/ 3396650 h 6461185"/>
              <a:gd name="connsiteX2" fmla="*/ 3586432 w 8688806"/>
              <a:gd name="connsiteY2" fmla="*/ 25878 h 6461185"/>
              <a:gd name="connsiteX3" fmla="*/ 4291491 w 8688806"/>
              <a:gd name="connsiteY3" fmla="*/ 0 h 6461185"/>
              <a:gd name="connsiteX4" fmla="*/ 4309948 w 8688806"/>
              <a:gd name="connsiteY4" fmla="*/ 51758 h 6461185"/>
              <a:gd name="connsiteX5" fmla="*/ 4498525 w 8688806"/>
              <a:gd name="connsiteY5" fmla="*/ 3439783 h 6461185"/>
              <a:gd name="connsiteX6" fmla="*/ 8688806 w 8688806"/>
              <a:gd name="connsiteY6" fmla="*/ 3551925 h 6461185"/>
              <a:gd name="connsiteX7" fmla="*/ 8355736 w 8688806"/>
              <a:gd name="connsiteY7" fmla="*/ 3579963 h 6461185"/>
              <a:gd name="connsiteX8" fmla="*/ 8464519 w 8688806"/>
              <a:gd name="connsiteY8" fmla="*/ 4185967 h 6461185"/>
              <a:gd name="connsiteX9" fmla="*/ 4489899 w 8688806"/>
              <a:gd name="connsiteY9" fmla="*/ 4047945 h 6461185"/>
              <a:gd name="connsiteX10" fmla="*/ 4584789 w 8688806"/>
              <a:gd name="connsiteY10" fmla="*/ 6461185 h 6461185"/>
              <a:gd name="connsiteX11" fmla="*/ 3784839 w 8688806"/>
              <a:gd name="connsiteY11" fmla="*/ 6443931 h 6461185"/>
              <a:gd name="connsiteX12" fmla="*/ 3672697 w 8688806"/>
              <a:gd name="connsiteY12" fmla="*/ 4022066 h 6461185"/>
              <a:gd name="connsiteX13" fmla="*/ 51759 w 8688806"/>
              <a:gd name="connsiteY13" fmla="*/ 4073824 h 6461185"/>
              <a:gd name="connsiteX14" fmla="*/ 0 w 8688806"/>
              <a:gd name="connsiteY14" fmla="*/ 3405277 h 6461185"/>
              <a:gd name="connsiteX0" fmla="*/ 0 w 8464519"/>
              <a:gd name="connsiteY0" fmla="*/ 3405277 h 6461185"/>
              <a:gd name="connsiteX1" fmla="*/ 3646818 w 8464519"/>
              <a:gd name="connsiteY1" fmla="*/ 3396650 h 6461185"/>
              <a:gd name="connsiteX2" fmla="*/ 3586432 w 8464519"/>
              <a:gd name="connsiteY2" fmla="*/ 25878 h 6461185"/>
              <a:gd name="connsiteX3" fmla="*/ 4291491 w 8464519"/>
              <a:gd name="connsiteY3" fmla="*/ 0 h 6461185"/>
              <a:gd name="connsiteX4" fmla="*/ 4309948 w 8464519"/>
              <a:gd name="connsiteY4" fmla="*/ 51758 h 6461185"/>
              <a:gd name="connsiteX5" fmla="*/ 4498525 w 8464519"/>
              <a:gd name="connsiteY5" fmla="*/ 3439783 h 6461185"/>
              <a:gd name="connsiteX6" fmla="*/ 8343749 w 8464519"/>
              <a:gd name="connsiteY6" fmla="*/ 3551925 h 6461185"/>
              <a:gd name="connsiteX7" fmla="*/ 8355736 w 8464519"/>
              <a:gd name="connsiteY7" fmla="*/ 3579963 h 6461185"/>
              <a:gd name="connsiteX8" fmla="*/ 8464519 w 8464519"/>
              <a:gd name="connsiteY8" fmla="*/ 4185967 h 6461185"/>
              <a:gd name="connsiteX9" fmla="*/ 4489899 w 8464519"/>
              <a:gd name="connsiteY9" fmla="*/ 4047945 h 6461185"/>
              <a:gd name="connsiteX10" fmla="*/ 4584789 w 8464519"/>
              <a:gd name="connsiteY10" fmla="*/ 6461185 h 6461185"/>
              <a:gd name="connsiteX11" fmla="*/ 3784839 w 8464519"/>
              <a:gd name="connsiteY11" fmla="*/ 6443931 h 6461185"/>
              <a:gd name="connsiteX12" fmla="*/ 3672697 w 8464519"/>
              <a:gd name="connsiteY12" fmla="*/ 4022066 h 6461185"/>
              <a:gd name="connsiteX13" fmla="*/ 51759 w 8464519"/>
              <a:gd name="connsiteY13" fmla="*/ 4073824 h 6461185"/>
              <a:gd name="connsiteX14" fmla="*/ 0 w 8464519"/>
              <a:gd name="connsiteY14" fmla="*/ 3405277 h 6461185"/>
              <a:gd name="connsiteX0" fmla="*/ 69010 w 8412760"/>
              <a:gd name="connsiteY0" fmla="*/ 3405277 h 6461185"/>
              <a:gd name="connsiteX1" fmla="*/ 3595059 w 8412760"/>
              <a:gd name="connsiteY1" fmla="*/ 3396650 h 6461185"/>
              <a:gd name="connsiteX2" fmla="*/ 3534673 w 8412760"/>
              <a:gd name="connsiteY2" fmla="*/ 25878 h 6461185"/>
              <a:gd name="connsiteX3" fmla="*/ 4239732 w 8412760"/>
              <a:gd name="connsiteY3" fmla="*/ 0 h 6461185"/>
              <a:gd name="connsiteX4" fmla="*/ 4258189 w 8412760"/>
              <a:gd name="connsiteY4" fmla="*/ 51758 h 6461185"/>
              <a:gd name="connsiteX5" fmla="*/ 4446766 w 8412760"/>
              <a:gd name="connsiteY5" fmla="*/ 3439783 h 6461185"/>
              <a:gd name="connsiteX6" fmla="*/ 8291990 w 8412760"/>
              <a:gd name="connsiteY6" fmla="*/ 3551925 h 6461185"/>
              <a:gd name="connsiteX7" fmla="*/ 8303977 w 8412760"/>
              <a:gd name="connsiteY7" fmla="*/ 3579963 h 6461185"/>
              <a:gd name="connsiteX8" fmla="*/ 8412760 w 8412760"/>
              <a:gd name="connsiteY8" fmla="*/ 4185967 h 6461185"/>
              <a:gd name="connsiteX9" fmla="*/ 4438140 w 8412760"/>
              <a:gd name="connsiteY9" fmla="*/ 4047945 h 6461185"/>
              <a:gd name="connsiteX10" fmla="*/ 4533030 w 8412760"/>
              <a:gd name="connsiteY10" fmla="*/ 6461185 h 6461185"/>
              <a:gd name="connsiteX11" fmla="*/ 3733080 w 8412760"/>
              <a:gd name="connsiteY11" fmla="*/ 6443931 h 6461185"/>
              <a:gd name="connsiteX12" fmla="*/ 3620938 w 8412760"/>
              <a:gd name="connsiteY12" fmla="*/ 4022066 h 6461185"/>
              <a:gd name="connsiteX13" fmla="*/ 0 w 8412760"/>
              <a:gd name="connsiteY13" fmla="*/ 4073824 h 6461185"/>
              <a:gd name="connsiteX14" fmla="*/ 69010 w 8412760"/>
              <a:gd name="connsiteY14" fmla="*/ 3405277 h 6461185"/>
              <a:gd name="connsiteX0" fmla="*/ 0 w 8343750"/>
              <a:gd name="connsiteY0" fmla="*/ 3405277 h 6461185"/>
              <a:gd name="connsiteX1" fmla="*/ 3526049 w 8343750"/>
              <a:gd name="connsiteY1" fmla="*/ 3396650 h 6461185"/>
              <a:gd name="connsiteX2" fmla="*/ 3465663 w 8343750"/>
              <a:gd name="connsiteY2" fmla="*/ 25878 h 6461185"/>
              <a:gd name="connsiteX3" fmla="*/ 4170722 w 8343750"/>
              <a:gd name="connsiteY3" fmla="*/ 0 h 6461185"/>
              <a:gd name="connsiteX4" fmla="*/ 4189179 w 8343750"/>
              <a:gd name="connsiteY4" fmla="*/ 51758 h 6461185"/>
              <a:gd name="connsiteX5" fmla="*/ 4377756 w 8343750"/>
              <a:gd name="connsiteY5" fmla="*/ 3439783 h 6461185"/>
              <a:gd name="connsiteX6" fmla="*/ 8222980 w 8343750"/>
              <a:gd name="connsiteY6" fmla="*/ 3551925 h 6461185"/>
              <a:gd name="connsiteX7" fmla="*/ 8234967 w 8343750"/>
              <a:gd name="connsiteY7" fmla="*/ 3579963 h 6461185"/>
              <a:gd name="connsiteX8" fmla="*/ 8343750 w 8343750"/>
              <a:gd name="connsiteY8" fmla="*/ 4185967 h 6461185"/>
              <a:gd name="connsiteX9" fmla="*/ 4369130 w 8343750"/>
              <a:gd name="connsiteY9" fmla="*/ 4047945 h 6461185"/>
              <a:gd name="connsiteX10" fmla="*/ 4464020 w 8343750"/>
              <a:gd name="connsiteY10" fmla="*/ 6461185 h 6461185"/>
              <a:gd name="connsiteX11" fmla="*/ 3664070 w 8343750"/>
              <a:gd name="connsiteY11" fmla="*/ 6443931 h 6461185"/>
              <a:gd name="connsiteX12" fmla="*/ 3551928 w 8343750"/>
              <a:gd name="connsiteY12" fmla="*/ 4022066 h 6461185"/>
              <a:gd name="connsiteX13" fmla="*/ 25880 w 8343750"/>
              <a:gd name="connsiteY13" fmla="*/ 4073824 h 6461185"/>
              <a:gd name="connsiteX14" fmla="*/ 0 w 8343750"/>
              <a:gd name="connsiteY14" fmla="*/ 3405277 h 6461185"/>
              <a:gd name="connsiteX0" fmla="*/ 0 w 8343750"/>
              <a:gd name="connsiteY0" fmla="*/ 3405277 h 6461185"/>
              <a:gd name="connsiteX1" fmla="*/ 3526049 w 8343750"/>
              <a:gd name="connsiteY1" fmla="*/ 3396650 h 6461185"/>
              <a:gd name="connsiteX2" fmla="*/ 3465663 w 8343750"/>
              <a:gd name="connsiteY2" fmla="*/ 25878 h 6461185"/>
              <a:gd name="connsiteX3" fmla="*/ 4170722 w 8343750"/>
              <a:gd name="connsiteY3" fmla="*/ 0 h 6461185"/>
              <a:gd name="connsiteX4" fmla="*/ 4189179 w 8343750"/>
              <a:gd name="connsiteY4" fmla="*/ 51758 h 6461185"/>
              <a:gd name="connsiteX5" fmla="*/ 4377756 w 8343750"/>
              <a:gd name="connsiteY5" fmla="*/ 3439783 h 6461185"/>
              <a:gd name="connsiteX6" fmla="*/ 8222980 w 8343750"/>
              <a:gd name="connsiteY6" fmla="*/ 3551925 h 6461185"/>
              <a:gd name="connsiteX7" fmla="*/ 8234967 w 8343750"/>
              <a:gd name="connsiteY7" fmla="*/ 3579963 h 6461185"/>
              <a:gd name="connsiteX8" fmla="*/ 8343750 w 8343750"/>
              <a:gd name="connsiteY8" fmla="*/ 4185967 h 6461185"/>
              <a:gd name="connsiteX9" fmla="*/ 4369130 w 8343750"/>
              <a:gd name="connsiteY9" fmla="*/ 4047945 h 6461185"/>
              <a:gd name="connsiteX10" fmla="*/ 4464020 w 8343750"/>
              <a:gd name="connsiteY10" fmla="*/ 6461185 h 6461185"/>
              <a:gd name="connsiteX11" fmla="*/ 4000500 w 8343750"/>
              <a:gd name="connsiteY11" fmla="*/ 6400799 h 6461185"/>
              <a:gd name="connsiteX12" fmla="*/ 3551928 w 8343750"/>
              <a:gd name="connsiteY12" fmla="*/ 4022066 h 6461185"/>
              <a:gd name="connsiteX13" fmla="*/ 25880 w 8343750"/>
              <a:gd name="connsiteY13" fmla="*/ 4073824 h 6461185"/>
              <a:gd name="connsiteX14" fmla="*/ 0 w 8343750"/>
              <a:gd name="connsiteY14" fmla="*/ 3405277 h 6461185"/>
              <a:gd name="connsiteX0" fmla="*/ 0 w 8343750"/>
              <a:gd name="connsiteY0" fmla="*/ 3405277 h 6452559"/>
              <a:gd name="connsiteX1" fmla="*/ 3526049 w 8343750"/>
              <a:gd name="connsiteY1" fmla="*/ 3396650 h 6452559"/>
              <a:gd name="connsiteX2" fmla="*/ 3465663 w 8343750"/>
              <a:gd name="connsiteY2" fmla="*/ 25878 h 6452559"/>
              <a:gd name="connsiteX3" fmla="*/ 4170722 w 8343750"/>
              <a:gd name="connsiteY3" fmla="*/ 0 h 6452559"/>
              <a:gd name="connsiteX4" fmla="*/ 4189179 w 8343750"/>
              <a:gd name="connsiteY4" fmla="*/ 51758 h 6452559"/>
              <a:gd name="connsiteX5" fmla="*/ 4377756 w 8343750"/>
              <a:gd name="connsiteY5" fmla="*/ 3439783 h 6452559"/>
              <a:gd name="connsiteX6" fmla="*/ 8222980 w 8343750"/>
              <a:gd name="connsiteY6" fmla="*/ 3551925 h 6452559"/>
              <a:gd name="connsiteX7" fmla="*/ 8234967 w 8343750"/>
              <a:gd name="connsiteY7" fmla="*/ 3579963 h 6452559"/>
              <a:gd name="connsiteX8" fmla="*/ 8343750 w 8343750"/>
              <a:gd name="connsiteY8" fmla="*/ 4185967 h 6452559"/>
              <a:gd name="connsiteX9" fmla="*/ 4369130 w 8343750"/>
              <a:gd name="connsiteY9" fmla="*/ 4047945 h 6452559"/>
              <a:gd name="connsiteX10" fmla="*/ 4291492 w 8343750"/>
              <a:gd name="connsiteY10" fmla="*/ 6452559 h 6452559"/>
              <a:gd name="connsiteX11" fmla="*/ 4000500 w 8343750"/>
              <a:gd name="connsiteY11" fmla="*/ 6400799 h 6452559"/>
              <a:gd name="connsiteX12" fmla="*/ 3551928 w 8343750"/>
              <a:gd name="connsiteY12" fmla="*/ 4022066 h 6452559"/>
              <a:gd name="connsiteX13" fmla="*/ 25880 w 8343750"/>
              <a:gd name="connsiteY13" fmla="*/ 4073824 h 6452559"/>
              <a:gd name="connsiteX14" fmla="*/ 0 w 8343750"/>
              <a:gd name="connsiteY14" fmla="*/ 3405277 h 6452559"/>
              <a:gd name="connsiteX0" fmla="*/ 0 w 8343750"/>
              <a:gd name="connsiteY0" fmla="*/ 3405277 h 6452559"/>
              <a:gd name="connsiteX1" fmla="*/ 3526049 w 8343750"/>
              <a:gd name="connsiteY1" fmla="*/ 3396650 h 6452559"/>
              <a:gd name="connsiteX2" fmla="*/ 3465663 w 8343750"/>
              <a:gd name="connsiteY2" fmla="*/ 25878 h 6452559"/>
              <a:gd name="connsiteX3" fmla="*/ 4170722 w 8343750"/>
              <a:gd name="connsiteY3" fmla="*/ 0 h 6452559"/>
              <a:gd name="connsiteX4" fmla="*/ 4189179 w 8343750"/>
              <a:gd name="connsiteY4" fmla="*/ 51758 h 6452559"/>
              <a:gd name="connsiteX5" fmla="*/ 4377756 w 8343750"/>
              <a:gd name="connsiteY5" fmla="*/ 3439783 h 6452559"/>
              <a:gd name="connsiteX6" fmla="*/ 8222980 w 8343750"/>
              <a:gd name="connsiteY6" fmla="*/ 3551925 h 6452559"/>
              <a:gd name="connsiteX7" fmla="*/ 8234967 w 8343750"/>
              <a:gd name="connsiteY7" fmla="*/ 3579963 h 6452559"/>
              <a:gd name="connsiteX8" fmla="*/ 8343750 w 8343750"/>
              <a:gd name="connsiteY8" fmla="*/ 4185967 h 6452559"/>
              <a:gd name="connsiteX9" fmla="*/ 4369130 w 8343750"/>
              <a:gd name="connsiteY9" fmla="*/ 4047945 h 6452559"/>
              <a:gd name="connsiteX10" fmla="*/ 4094288 w 8343750"/>
              <a:gd name="connsiteY10" fmla="*/ 4063042 h 6452559"/>
              <a:gd name="connsiteX11" fmla="*/ 4291492 w 8343750"/>
              <a:gd name="connsiteY11" fmla="*/ 6452559 h 6452559"/>
              <a:gd name="connsiteX12" fmla="*/ 4000500 w 8343750"/>
              <a:gd name="connsiteY12" fmla="*/ 6400799 h 6452559"/>
              <a:gd name="connsiteX13" fmla="*/ 3551928 w 8343750"/>
              <a:gd name="connsiteY13" fmla="*/ 4022066 h 6452559"/>
              <a:gd name="connsiteX14" fmla="*/ 25880 w 8343750"/>
              <a:gd name="connsiteY14" fmla="*/ 4073824 h 6452559"/>
              <a:gd name="connsiteX15" fmla="*/ 0 w 8343750"/>
              <a:gd name="connsiteY15" fmla="*/ 3405277 h 6452559"/>
              <a:gd name="connsiteX0" fmla="*/ 0 w 8343750"/>
              <a:gd name="connsiteY0" fmla="*/ 3405277 h 6452559"/>
              <a:gd name="connsiteX1" fmla="*/ 3526049 w 8343750"/>
              <a:gd name="connsiteY1" fmla="*/ 3396650 h 6452559"/>
              <a:gd name="connsiteX2" fmla="*/ 3465663 w 8343750"/>
              <a:gd name="connsiteY2" fmla="*/ 25878 h 6452559"/>
              <a:gd name="connsiteX3" fmla="*/ 4170722 w 8343750"/>
              <a:gd name="connsiteY3" fmla="*/ 0 h 6452559"/>
              <a:gd name="connsiteX4" fmla="*/ 4189179 w 8343750"/>
              <a:gd name="connsiteY4" fmla="*/ 51758 h 6452559"/>
              <a:gd name="connsiteX5" fmla="*/ 4377756 w 8343750"/>
              <a:gd name="connsiteY5" fmla="*/ 3439783 h 6452559"/>
              <a:gd name="connsiteX6" fmla="*/ 8222980 w 8343750"/>
              <a:gd name="connsiteY6" fmla="*/ 3551925 h 6452559"/>
              <a:gd name="connsiteX7" fmla="*/ 8234967 w 8343750"/>
              <a:gd name="connsiteY7" fmla="*/ 3579963 h 6452559"/>
              <a:gd name="connsiteX8" fmla="*/ 8343750 w 8343750"/>
              <a:gd name="connsiteY8" fmla="*/ 4185967 h 6452559"/>
              <a:gd name="connsiteX9" fmla="*/ 4369130 w 8343750"/>
              <a:gd name="connsiteY9" fmla="*/ 4047945 h 6452559"/>
              <a:gd name="connsiteX10" fmla="*/ 4094288 w 8343750"/>
              <a:gd name="connsiteY10" fmla="*/ 4063042 h 6452559"/>
              <a:gd name="connsiteX11" fmla="*/ 4291492 w 8343750"/>
              <a:gd name="connsiteY11" fmla="*/ 6452559 h 6452559"/>
              <a:gd name="connsiteX12" fmla="*/ 4000500 w 8343750"/>
              <a:gd name="connsiteY12" fmla="*/ 6400799 h 6452559"/>
              <a:gd name="connsiteX13" fmla="*/ 3905611 w 8343750"/>
              <a:gd name="connsiteY13" fmla="*/ 4056571 h 6452559"/>
              <a:gd name="connsiteX14" fmla="*/ 25880 w 8343750"/>
              <a:gd name="connsiteY14" fmla="*/ 4073824 h 6452559"/>
              <a:gd name="connsiteX15" fmla="*/ 0 w 8343750"/>
              <a:gd name="connsiteY15" fmla="*/ 3405277 h 6452559"/>
              <a:gd name="connsiteX0" fmla="*/ 0 w 8343750"/>
              <a:gd name="connsiteY0" fmla="*/ 3405277 h 6452559"/>
              <a:gd name="connsiteX1" fmla="*/ 3526049 w 8343750"/>
              <a:gd name="connsiteY1" fmla="*/ 3396650 h 6452559"/>
              <a:gd name="connsiteX2" fmla="*/ 3465663 w 8343750"/>
              <a:gd name="connsiteY2" fmla="*/ 25878 h 6452559"/>
              <a:gd name="connsiteX3" fmla="*/ 4170722 w 8343750"/>
              <a:gd name="connsiteY3" fmla="*/ 0 h 6452559"/>
              <a:gd name="connsiteX4" fmla="*/ 4189179 w 8343750"/>
              <a:gd name="connsiteY4" fmla="*/ 51758 h 6452559"/>
              <a:gd name="connsiteX5" fmla="*/ 4377756 w 8343750"/>
              <a:gd name="connsiteY5" fmla="*/ 3439783 h 6452559"/>
              <a:gd name="connsiteX6" fmla="*/ 8222980 w 8343750"/>
              <a:gd name="connsiteY6" fmla="*/ 3551925 h 6452559"/>
              <a:gd name="connsiteX7" fmla="*/ 8234967 w 8343750"/>
              <a:gd name="connsiteY7" fmla="*/ 3579963 h 6452559"/>
              <a:gd name="connsiteX8" fmla="*/ 8343750 w 8343750"/>
              <a:gd name="connsiteY8" fmla="*/ 4185967 h 6452559"/>
              <a:gd name="connsiteX9" fmla="*/ 4369130 w 8343750"/>
              <a:gd name="connsiteY9" fmla="*/ 4047945 h 6452559"/>
              <a:gd name="connsiteX10" fmla="*/ 4232311 w 8343750"/>
              <a:gd name="connsiteY10" fmla="*/ 4097548 h 6452559"/>
              <a:gd name="connsiteX11" fmla="*/ 4291492 w 8343750"/>
              <a:gd name="connsiteY11" fmla="*/ 6452559 h 6452559"/>
              <a:gd name="connsiteX12" fmla="*/ 4000500 w 8343750"/>
              <a:gd name="connsiteY12" fmla="*/ 6400799 h 6452559"/>
              <a:gd name="connsiteX13" fmla="*/ 3905611 w 8343750"/>
              <a:gd name="connsiteY13" fmla="*/ 4056571 h 6452559"/>
              <a:gd name="connsiteX14" fmla="*/ 25880 w 8343750"/>
              <a:gd name="connsiteY14" fmla="*/ 4073824 h 6452559"/>
              <a:gd name="connsiteX15" fmla="*/ 0 w 8343750"/>
              <a:gd name="connsiteY15" fmla="*/ 3405277 h 6452559"/>
              <a:gd name="connsiteX0" fmla="*/ 0 w 8343750"/>
              <a:gd name="connsiteY0" fmla="*/ 3405277 h 6400799"/>
              <a:gd name="connsiteX1" fmla="*/ 3526049 w 8343750"/>
              <a:gd name="connsiteY1" fmla="*/ 3396650 h 6400799"/>
              <a:gd name="connsiteX2" fmla="*/ 3465663 w 8343750"/>
              <a:gd name="connsiteY2" fmla="*/ 25878 h 6400799"/>
              <a:gd name="connsiteX3" fmla="*/ 4170722 w 8343750"/>
              <a:gd name="connsiteY3" fmla="*/ 0 h 6400799"/>
              <a:gd name="connsiteX4" fmla="*/ 4189179 w 8343750"/>
              <a:gd name="connsiteY4" fmla="*/ 51758 h 6400799"/>
              <a:gd name="connsiteX5" fmla="*/ 4377756 w 8343750"/>
              <a:gd name="connsiteY5" fmla="*/ 3439783 h 6400799"/>
              <a:gd name="connsiteX6" fmla="*/ 8222980 w 8343750"/>
              <a:gd name="connsiteY6" fmla="*/ 3551925 h 6400799"/>
              <a:gd name="connsiteX7" fmla="*/ 8234967 w 8343750"/>
              <a:gd name="connsiteY7" fmla="*/ 3579963 h 6400799"/>
              <a:gd name="connsiteX8" fmla="*/ 8343750 w 8343750"/>
              <a:gd name="connsiteY8" fmla="*/ 4185967 h 6400799"/>
              <a:gd name="connsiteX9" fmla="*/ 4369130 w 8343750"/>
              <a:gd name="connsiteY9" fmla="*/ 4047945 h 6400799"/>
              <a:gd name="connsiteX10" fmla="*/ 4232311 w 8343750"/>
              <a:gd name="connsiteY10" fmla="*/ 4097548 h 6400799"/>
              <a:gd name="connsiteX11" fmla="*/ 4291492 w 8343750"/>
              <a:gd name="connsiteY11" fmla="*/ 6374921 h 6400799"/>
              <a:gd name="connsiteX12" fmla="*/ 4000500 w 8343750"/>
              <a:gd name="connsiteY12" fmla="*/ 6400799 h 6400799"/>
              <a:gd name="connsiteX13" fmla="*/ 3905611 w 8343750"/>
              <a:gd name="connsiteY13" fmla="*/ 4056571 h 6400799"/>
              <a:gd name="connsiteX14" fmla="*/ 25880 w 8343750"/>
              <a:gd name="connsiteY14" fmla="*/ 4073824 h 6400799"/>
              <a:gd name="connsiteX15" fmla="*/ 0 w 8343750"/>
              <a:gd name="connsiteY15" fmla="*/ 3405277 h 6400799"/>
              <a:gd name="connsiteX0" fmla="*/ 0 w 8343750"/>
              <a:gd name="connsiteY0" fmla="*/ 3405277 h 6400799"/>
              <a:gd name="connsiteX1" fmla="*/ 3526049 w 8343750"/>
              <a:gd name="connsiteY1" fmla="*/ 3396650 h 6400799"/>
              <a:gd name="connsiteX2" fmla="*/ 3465663 w 8343750"/>
              <a:gd name="connsiteY2" fmla="*/ 25878 h 6400799"/>
              <a:gd name="connsiteX3" fmla="*/ 4170722 w 8343750"/>
              <a:gd name="connsiteY3" fmla="*/ 0 h 6400799"/>
              <a:gd name="connsiteX4" fmla="*/ 4189179 w 8343750"/>
              <a:gd name="connsiteY4" fmla="*/ 51758 h 6400799"/>
              <a:gd name="connsiteX5" fmla="*/ 4239733 w 8343750"/>
              <a:gd name="connsiteY5" fmla="*/ 3439783 h 6400799"/>
              <a:gd name="connsiteX6" fmla="*/ 8222980 w 8343750"/>
              <a:gd name="connsiteY6" fmla="*/ 3551925 h 6400799"/>
              <a:gd name="connsiteX7" fmla="*/ 8234967 w 8343750"/>
              <a:gd name="connsiteY7" fmla="*/ 3579963 h 6400799"/>
              <a:gd name="connsiteX8" fmla="*/ 8343750 w 8343750"/>
              <a:gd name="connsiteY8" fmla="*/ 4185967 h 6400799"/>
              <a:gd name="connsiteX9" fmla="*/ 4369130 w 8343750"/>
              <a:gd name="connsiteY9" fmla="*/ 4047945 h 6400799"/>
              <a:gd name="connsiteX10" fmla="*/ 4232311 w 8343750"/>
              <a:gd name="connsiteY10" fmla="*/ 4097548 h 6400799"/>
              <a:gd name="connsiteX11" fmla="*/ 4291492 w 8343750"/>
              <a:gd name="connsiteY11" fmla="*/ 6374921 h 6400799"/>
              <a:gd name="connsiteX12" fmla="*/ 4000500 w 8343750"/>
              <a:gd name="connsiteY12" fmla="*/ 6400799 h 6400799"/>
              <a:gd name="connsiteX13" fmla="*/ 3905611 w 8343750"/>
              <a:gd name="connsiteY13" fmla="*/ 4056571 h 6400799"/>
              <a:gd name="connsiteX14" fmla="*/ 25880 w 8343750"/>
              <a:gd name="connsiteY14" fmla="*/ 4073824 h 6400799"/>
              <a:gd name="connsiteX15" fmla="*/ 0 w 8343750"/>
              <a:gd name="connsiteY15" fmla="*/ 3405277 h 6400799"/>
              <a:gd name="connsiteX0" fmla="*/ 0 w 8343750"/>
              <a:gd name="connsiteY0" fmla="*/ 3405277 h 6400799"/>
              <a:gd name="connsiteX1" fmla="*/ 3879732 w 8343750"/>
              <a:gd name="connsiteY1" fmla="*/ 3396650 h 6400799"/>
              <a:gd name="connsiteX2" fmla="*/ 3465663 w 8343750"/>
              <a:gd name="connsiteY2" fmla="*/ 25878 h 6400799"/>
              <a:gd name="connsiteX3" fmla="*/ 4170722 w 8343750"/>
              <a:gd name="connsiteY3" fmla="*/ 0 h 6400799"/>
              <a:gd name="connsiteX4" fmla="*/ 4189179 w 8343750"/>
              <a:gd name="connsiteY4" fmla="*/ 51758 h 6400799"/>
              <a:gd name="connsiteX5" fmla="*/ 4239733 w 8343750"/>
              <a:gd name="connsiteY5" fmla="*/ 3439783 h 6400799"/>
              <a:gd name="connsiteX6" fmla="*/ 8222980 w 8343750"/>
              <a:gd name="connsiteY6" fmla="*/ 3551925 h 6400799"/>
              <a:gd name="connsiteX7" fmla="*/ 8234967 w 8343750"/>
              <a:gd name="connsiteY7" fmla="*/ 3579963 h 6400799"/>
              <a:gd name="connsiteX8" fmla="*/ 8343750 w 8343750"/>
              <a:gd name="connsiteY8" fmla="*/ 4185967 h 6400799"/>
              <a:gd name="connsiteX9" fmla="*/ 4369130 w 8343750"/>
              <a:gd name="connsiteY9" fmla="*/ 4047945 h 6400799"/>
              <a:gd name="connsiteX10" fmla="*/ 4232311 w 8343750"/>
              <a:gd name="connsiteY10" fmla="*/ 4097548 h 6400799"/>
              <a:gd name="connsiteX11" fmla="*/ 4291492 w 8343750"/>
              <a:gd name="connsiteY11" fmla="*/ 6374921 h 6400799"/>
              <a:gd name="connsiteX12" fmla="*/ 4000500 w 8343750"/>
              <a:gd name="connsiteY12" fmla="*/ 6400799 h 6400799"/>
              <a:gd name="connsiteX13" fmla="*/ 3905611 w 8343750"/>
              <a:gd name="connsiteY13" fmla="*/ 4056571 h 6400799"/>
              <a:gd name="connsiteX14" fmla="*/ 25880 w 8343750"/>
              <a:gd name="connsiteY14" fmla="*/ 4073824 h 6400799"/>
              <a:gd name="connsiteX15" fmla="*/ 0 w 8343750"/>
              <a:gd name="connsiteY15" fmla="*/ 3405277 h 6400799"/>
              <a:gd name="connsiteX0" fmla="*/ 0 w 8343750"/>
              <a:gd name="connsiteY0" fmla="*/ 3405277 h 6400799"/>
              <a:gd name="connsiteX1" fmla="*/ 3879732 w 8343750"/>
              <a:gd name="connsiteY1" fmla="*/ 3396650 h 6400799"/>
              <a:gd name="connsiteX2" fmla="*/ 3845225 w 8343750"/>
              <a:gd name="connsiteY2" fmla="*/ 25878 h 6400799"/>
              <a:gd name="connsiteX3" fmla="*/ 4170722 w 8343750"/>
              <a:gd name="connsiteY3" fmla="*/ 0 h 6400799"/>
              <a:gd name="connsiteX4" fmla="*/ 4189179 w 8343750"/>
              <a:gd name="connsiteY4" fmla="*/ 51758 h 6400799"/>
              <a:gd name="connsiteX5" fmla="*/ 4239733 w 8343750"/>
              <a:gd name="connsiteY5" fmla="*/ 3439783 h 6400799"/>
              <a:gd name="connsiteX6" fmla="*/ 8222980 w 8343750"/>
              <a:gd name="connsiteY6" fmla="*/ 3551925 h 6400799"/>
              <a:gd name="connsiteX7" fmla="*/ 8234967 w 8343750"/>
              <a:gd name="connsiteY7" fmla="*/ 3579963 h 6400799"/>
              <a:gd name="connsiteX8" fmla="*/ 8343750 w 8343750"/>
              <a:gd name="connsiteY8" fmla="*/ 4185967 h 6400799"/>
              <a:gd name="connsiteX9" fmla="*/ 4369130 w 8343750"/>
              <a:gd name="connsiteY9" fmla="*/ 4047945 h 6400799"/>
              <a:gd name="connsiteX10" fmla="*/ 4232311 w 8343750"/>
              <a:gd name="connsiteY10" fmla="*/ 4097548 h 6400799"/>
              <a:gd name="connsiteX11" fmla="*/ 4291492 w 8343750"/>
              <a:gd name="connsiteY11" fmla="*/ 6374921 h 6400799"/>
              <a:gd name="connsiteX12" fmla="*/ 4000500 w 8343750"/>
              <a:gd name="connsiteY12" fmla="*/ 6400799 h 6400799"/>
              <a:gd name="connsiteX13" fmla="*/ 3905611 w 8343750"/>
              <a:gd name="connsiteY13" fmla="*/ 4056571 h 6400799"/>
              <a:gd name="connsiteX14" fmla="*/ 25880 w 8343750"/>
              <a:gd name="connsiteY14" fmla="*/ 4073824 h 6400799"/>
              <a:gd name="connsiteX15" fmla="*/ 0 w 8343750"/>
              <a:gd name="connsiteY15" fmla="*/ 3405277 h 6400799"/>
              <a:gd name="connsiteX0" fmla="*/ 0 w 8343750"/>
              <a:gd name="connsiteY0" fmla="*/ 3405277 h 6400799"/>
              <a:gd name="connsiteX1" fmla="*/ 3879732 w 8343750"/>
              <a:gd name="connsiteY1" fmla="*/ 3396650 h 6400799"/>
              <a:gd name="connsiteX2" fmla="*/ 3845225 w 8343750"/>
              <a:gd name="connsiteY2" fmla="*/ 25878 h 6400799"/>
              <a:gd name="connsiteX3" fmla="*/ 4170722 w 8343750"/>
              <a:gd name="connsiteY3" fmla="*/ 0 h 6400799"/>
              <a:gd name="connsiteX4" fmla="*/ 4189179 w 8343750"/>
              <a:gd name="connsiteY4" fmla="*/ 51758 h 6400799"/>
              <a:gd name="connsiteX5" fmla="*/ 4239733 w 8343750"/>
              <a:gd name="connsiteY5" fmla="*/ 3439783 h 6400799"/>
              <a:gd name="connsiteX6" fmla="*/ 8222980 w 8343750"/>
              <a:gd name="connsiteY6" fmla="*/ 3551925 h 6400799"/>
              <a:gd name="connsiteX7" fmla="*/ 8234967 w 8343750"/>
              <a:gd name="connsiteY7" fmla="*/ 3579963 h 6400799"/>
              <a:gd name="connsiteX8" fmla="*/ 8343750 w 8343750"/>
              <a:gd name="connsiteY8" fmla="*/ 4185967 h 6400799"/>
              <a:gd name="connsiteX9" fmla="*/ 4369130 w 8343750"/>
              <a:gd name="connsiteY9" fmla="*/ 4047945 h 6400799"/>
              <a:gd name="connsiteX10" fmla="*/ 4232311 w 8343750"/>
              <a:gd name="connsiteY10" fmla="*/ 4097548 h 6400799"/>
              <a:gd name="connsiteX11" fmla="*/ 4291492 w 8343750"/>
              <a:gd name="connsiteY11" fmla="*/ 6374921 h 6400799"/>
              <a:gd name="connsiteX12" fmla="*/ 4000500 w 8343750"/>
              <a:gd name="connsiteY12" fmla="*/ 6400799 h 6400799"/>
              <a:gd name="connsiteX13" fmla="*/ 3905611 w 8343750"/>
              <a:gd name="connsiteY13" fmla="*/ 4056571 h 6400799"/>
              <a:gd name="connsiteX14" fmla="*/ 60385 w 8343750"/>
              <a:gd name="connsiteY14" fmla="*/ 3754646 h 6400799"/>
              <a:gd name="connsiteX15" fmla="*/ 0 w 8343750"/>
              <a:gd name="connsiteY15" fmla="*/ 3405277 h 6400799"/>
              <a:gd name="connsiteX0" fmla="*/ 0 w 8343750"/>
              <a:gd name="connsiteY0" fmla="*/ 3543300 h 6400799"/>
              <a:gd name="connsiteX1" fmla="*/ 3879732 w 8343750"/>
              <a:gd name="connsiteY1" fmla="*/ 3396650 h 6400799"/>
              <a:gd name="connsiteX2" fmla="*/ 3845225 w 8343750"/>
              <a:gd name="connsiteY2" fmla="*/ 25878 h 6400799"/>
              <a:gd name="connsiteX3" fmla="*/ 4170722 w 8343750"/>
              <a:gd name="connsiteY3" fmla="*/ 0 h 6400799"/>
              <a:gd name="connsiteX4" fmla="*/ 4189179 w 8343750"/>
              <a:gd name="connsiteY4" fmla="*/ 51758 h 6400799"/>
              <a:gd name="connsiteX5" fmla="*/ 4239733 w 8343750"/>
              <a:gd name="connsiteY5" fmla="*/ 3439783 h 6400799"/>
              <a:gd name="connsiteX6" fmla="*/ 8222980 w 8343750"/>
              <a:gd name="connsiteY6" fmla="*/ 3551925 h 6400799"/>
              <a:gd name="connsiteX7" fmla="*/ 8234967 w 8343750"/>
              <a:gd name="connsiteY7" fmla="*/ 3579963 h 6400799"/>
              <a:gd name="connsiteX8" fmla="*/ 8343750 w 8343750"/>
              <a:gd name="connsiteY8" fmla="*/ 4185967 h 6400799"/>
              <a:gd name="connsiteX9" fmla="*/ 4369130 w 8343750"/>
              <a:gd name="connsiteY9" fmla="*/ 4047945 h 6400799"/>
              <a:gd name="connsiteX10" fmla="*/ 4232311 w 8343750"/>
              <a:gd name="connsiteY10" fmla="*/ 4097548 h 6400799"/>
              <a:gd name="connsiteX11" fmla="*/ 4291492 w 8343750"/>
              <a:gd name="connsiteY11" fmla="*/ 6374921 h 6400799"/>
              <a:gd name="connsiteX12" fmla="*/ 4000500 w 8343750"/>
              <a:gd name="connsiteY12" fmla="*/ 6400799 h 6400799"/>
              <a:gd name="connsiteX13" fmla="*/ 3905611 w 8343750"/>
              <a:gd name="connsiteY13" fmla="*/ 4056571 h 6400799"/>
              <a:gd name="connsiteX14" fmla="*/ 60385 w 8343750"/>
              <a:gd name="connsiteY14" fmla="*/ 3754646 h 6400799"/>
              <a:gd name="connsiteX15" fmla="*/ 0 w 8343750"/>
              <a:gd name="connsiteY15" fmla="*/ 3543300 h 6400799"/>
              <a:gd name="connsiteX0" fmla="*/ 0 w 8343750"/>
              <a:gd name="connsiteY0" fmla="*/ 3543300 h 6400799"/>
              <a:gd name="connsiteX1" fmla="*/ 3879732 w 8343750"/>
              <a:gd name="connsiteY1" fmla="*/ 3767586 h 6400799"/>
              <a:gd name="connsiteX2" fmla="*/ 3845225 w 8343750"/>
              <a:gd name="connsiteY2" fmla="*/ 25878 h 6400799"/>
              <a:gd name="connsiteX3" fmla="*/ 4170722 w 8343750"/>
              <a:gd name="connsiteY3" fmla="*/ 0 h 6400799"/>
              <a:gd name="connsiteX4" fmla="*/ 4189179 w 8343750"/>
              <a:gd name="connsiteY4" fmla="*/ 51758 h 6400799"/>
              <a:gd name="connsiteX5" fmla="*/ 4239733 w 8343750"/>
              <a:gd name="connsiteY5" fmla="*/ 3439783 h 6400799"/>
              <a:gd name="connsiteX6" fmla="*/ 8222980 w 8343750"/>
              <a:gd name="connsiteY6" fmla="*/ 3551925 h 6400799"/>
              <a:gd name="connsiteX7" fmla="*/ 8234967 w 8343750"/>
              <a:gd name="connsiteY7" fmla="*/ 3579963 h 6400799"/>
              <a:gd name="connsiteX8" fmla="*/ 8343750 w 8343750"/>
              <a:gd name="connsiteY8" fmla="*/ 4185967 h 6400799"/>
              <a:gd name="connsiteX9" fmla="*/ 4369130 w 8343750"/>
              <a:gd name="connsiteY9" fmla="*/ 4047945 h 6400799"/>
              <a:gd name="connsiteX10" fmla="*/ 4232311 w 8343750"/>
              <a:gd name="connsiteY10" fmla="*/ 4097548 h 6400799"/>
              <a:gd name="connsiteX11" fmla="*/ 4291492 w 8343750"/>
              <a:gd name="connsiteY11" fmla="*/ 6374921 h 6400799"/>
              <a:gd name="connsiteX12" fmla="*/ 4000500 w 8343750"/>
              <a:gd name="connsiteY12" fmla="*/ 6400799 h 6400799"/>
              <a:gd name="connsiteX13" fmla="*/ 3905611 w 8343750"/>
              <a:gd name="connsiteY13" fmla="*/ 4056571 h 6400799"/>
              <a:gd name="connsiteX14" fmla="*/ 60385 w 8343750"/>
              <a:gd name="connsiteY14" fmla="*/ 3754646 h 6400799"/>
              <a:gd name="connsiteX15" fmla="*/ 0 w 8343750"/>
              <a:gd name="connsiteY15" fmla="*/ 3543300 h 6400799"/>
              <a:gd name="connsiteX0" fmla="*/ 0 w 8343750"/>
              <a:gd name="connsiteY0" fmla="*/ 3543300 h 6400799"/>
              <a:gd name="connsiteX1" fmla="*/ 3879732 w 8343750"/>
              <a:gd name="connsiteY1" fmla="*/ 3767586 h 6400799"/>
              <a:gd name="connsiteX2" fmla="*/ 3845225 w 8343750"/>
              <a:gd name="connsiteY2" fmla="*/ 25878 h 6400799"/>
              <a:gd name="connsiteX3" fmla="*/ 4170722 w 8343750"/>
              <a:gd name="connsiteY3" fmla="*/ 0 h 6400799"/>
              <a:gd name="connsiteX4" fmla="*/ 4189179 w 8343750"/>
              <a:gd name="connsiteY4" fmla="*/ 51758 h 6400799"/>
              <a:gd name="connsiteX5" fmla="*/ 4239733 w 8343750"/>
              <a:gd name="connsiteY5" fmla="*/ 3439783 h 6400799"/>
              <a:gd name="connsiteX6" fmla="*/ 8222980 w 8343750"/>
              <a:gd name="connsiteY6" fmla="*/ 3551925 h 6400799"/>
              <a:gd name="connsiteX7" fmla="*/ 8234967 w 8343750"/>
              <a:gd name="connsiteY7" fmla="*/ 3579963 h 6400799"/>
              <a:gd name="connsiteX8" fmla="*/ 8343750 w 8343750"/>
              <a:gd name="connsiteY8" fmla="*/ 4185967 h 6400799"/>
              <a:gd name="connsiteX9" fmla="*/ 4369130 w 8343750"/>
              <a:gd name="connsiteY9" fmla="*/ 4047945 h 6400799"/>
              <a:gd name="connsiteX10" fmla="*/ 4232311 w 8343750"/>
              <a:gd name="connsiteY10" fmla="*/ 4097548 h 6400799"/>
              <a:gd name="connsiteX11" fmla="*/ 4291492 w 8343750"/>
              <a:gd name="connsiteY11" fmla="*/ 6374921 h 6400799"/>
              <a:gd name="connsiteX12" fmla="*/ 4000500 w 8343750"/>
              <a:gd name="connsiteY12" fmla="*/ 6400799 h 6400799"/>
              <a:gd name="connsiteX13" fmla="*/ 3905611 w 8343750"/>
              <a:gd name="connsiteY13" fmla="*/ 3918548 h 6400799"/>
              <a:gd name="connsiteX14" fmla="*/ 60385 w 8343750"/>
              <a:gd name="connsiteY14" fmla="*/ 3754646 h 6400799"/>
              <a:gd name="connsiteX15" fmla="*/ 0 w 8343750"/>
              <a:gd name="connsiteY15" fmla="*/ 3543300 h 6400799"/>
              <a:gd name="connsiteX0" fmla="*/ 0 w 8343750"/>
              <a:gd name="connsiteY0" fmla="*/ 3543300 h 6400799"/>
              <a:gd name="connsiteX1" fmla="*/ 3879732 w 8343750"/>
              <a:gd name="connsiteY1" fmla="*/ 3767586 h 6400799"/>
              <a:gd name="connsiteX2" fmla="*/ 3845225 w 8343750"/>
              <a:gd name="connsiteY2" fmla="*/ 25878 h 6400799"/>
              <a:gd name="connsiteX3" fmla="*/ 4170722 w 8343750"/>
              <a:gd name="connsiteY3" fmla="*/ 0 h 6400799"/>
              <a:gd name="connsiteX4" fmla="*/ 4189179 w 8343750"/>
              <a:gd name="connsiteY4" fmla="*/ 51758 h 6400799"/>
              <a:gd name="connsiteX5" fmla="*/ 4239733 w 8343750"/>
              <a:gd name="connsiteY5" fmla="*/ 3439783 h 6400799"/>
              <a:gd name="connsiteX6" fmla="*/ 8222980 w 8343750"/>
              <a:gd name="connsiteY6" fmla="*/ 3551925 h 6400799"/>
              <a:gd name="connsiteX7" fmla="*/ 8234967 w 8343750"/>
              <a:gd name="connsiteY7" fmla="*/ 3579963 h 6400799"/>
              <a:gd name="connsiteX8" fmla="*/ 8343750 w 8343750"/>
              <a:gd name="connsiteY8" fmla="*/ 4185967 h 6400799"/>
              <a:gd name="connsiteX9" fmla="*/ 4213855 w 8343750"/>
              <a:gd name="connsiteY9" fmla="*/ 3935802 h 6400799"/>
              <a:gd name="connsiteX10" fmla="*/ 4232311 w 8343750"/>
              <a:gd name="connsiteY10" fmla="*/ 4097548 h 6400799"/>
              <a:gd name="connsiteX11" fmla="*/ 4291492 w 8343750"/>
              <a:gd name="connsiteY11" fmla="*/ 6374921 h 6400799"/>
              <a:gd name="connsiteX12" fmla="*/ 4000500 w 8343750"/>
              <a:gd name="connsiteY12" fmla="*/ 6400799 h 6400799"/>
              <a:gd name="connsiteX13" fmla="*/ 3905611 w 8343750"/>
              <a:gd name="connsiteY13" fmla="*/ 3918548 h 6400799"/>
              <a:gd name="connsiteX14" fmla="*/ 60385 w 8343750"/>
              <a:gd name="connsiteY14" fmla="*/ 3754646 h 6400799"/>
              <a:gd name="connsiteX15" fmla="*/ 0 w 8343750"/>
              <a:gd name="connsiteY15" fmla="*/ 3543300 h 6400799"/>
              <a:gd name="connsiteX0" fmla="*/ 0 w 8343750"/>
              <a:gd name="connsiteY0" fmla="*/ 3543300 h 6400799"/>
              <a:gd name="connsiteX1" fmla="*/ 3879732 w 8343750"/>
              <a:gd name="connsiteY1" fmla="*/ 3767586 h 6400799"/>
              <a:gd name="connsiteX2" fmla="*/ 3845225 w 8343750"/>
              <a:gd name="connsiteY2" fmla="*/ 25878 h 6400799"/>
              <a:gd name="connsiteX3" fmla="*/ 4170722 w 8343750"/>
              <a:gd name="connsiteY3" fmla="*/ 0 h 6400799"/>
              <a:gd name="connsiteX4" fmla="*/ 4189179 w 8343750"/>
              <a:gd name="connsiteY4" fmla="*/ 51758 h 6400799"/>
              <a:gd name="connsiteX5" fmla="*/ 4239733 w 8343750"/>
              <a:gd name="connsiteY5" fmla="*/ 3439783 h 6400799"/>
              <a:gd name="connsiteX6" fmla="*/ 4258190 w 8343750"/>
              <a:gd name="connsiteY6" fmla="*/ 3761117 h 6400799"/>
              <a:gd name="connsiteX7" fmla="*/ 8222980 w 8343750"/>
              <a:gd name="connsiteY7" fmla="*/ 3551925 h 6400799"/>
              <a:gd name="connsiteX8" fmla="*/ 8234967 w 8343750"/>
              <a:gd name="connsiteY8" fmla="*/ 3579963 h 6400799"/>
              <a:gd name="connsiteX9" fmla="*/ 8343750 w 8343750"/>
              <a:gd name="connsiteY9" fmla="*/ 4185967 h 6400799"/>
              <a:gd name="connsiteX10" fmla="*/ 4213855 w 8343750"/>
              <a:gd name="connsiteY10" fmla="*/ 3935802 h 6400799"/>
              <a:gd name="connsiteX11" fmla="*/ 4232311 w 8343750"/>
              <a:gd name="connsiteY11" fmla="*/ 4097548 h 6400799"/>
              <a:gd name="connsiteX12" fmla="*/ 4291492 w 8343750"/>
              <a:gd name="connsiteY12" fmla="*/ 6374921 h 6400799"/>
              <a:gd name="connsiteX13" fmla="*/ 4000500 w 8343750"/>
              <a:gd name="connsiteY13" fmla="*/ 6400799 h 6400799"/>
              <a:gd name="connsiteX14" fmla="*/ 3905611 w 8343750"/>
              <a:gd name="connsiteY14" fmla="*/ 3918548 h 6400799"/>
              <a:gd name="connsiteX15" fmla="*/ 60385 w 8343750"/>
              <a:gd name="connsiteY15" fmla="*/ 3754646 h 6400799"/>
              <a:gd name="connsiteX16" fmla="*/ 0 w 8343750"/>
              <a:gd name="connsiteY16" fmla="*/ 3543300 h 6400799"/>
              <a:gd name="connsiteX0" fmla="*/ 0 w 8343750"/>
              <a:gd name="connsiteY0" fmla="*/ 3543300 h 6400799"/>
              <a:gd name="connsiteX1" fmla="*/ 3879732 w 8343750"/>
              <a:gd name="connsiteY1" fmla="*/ 3767586 h 6400799"/>
              <a:gd name="connsiteX2" fmla="*/ 3845225 w 8343750"/>
              <a:gd name="connsiteY2" fmla="*/ 25878 h 6400799"/>
              <a:gd name="connsiteX3" fmla="*/ 4170722 w 8343750"/>
              <a:gd name="connsiteY3" fmla="*/ 0 h 6400799"/>
              <a:gd name="connsiteX4" fmla="*/ 4189179 w 8343750"/>
              <a:gd name="connsiteY4" fmla="*/ 51758 h 6400799"/>
              <a:gd name="connsiteX5" fmla="*/ 4239733 w 8343750"/>
              <a:gd name="connsiteY5" fmla="*/ 3439783 h 6400799"/>
              <a:gd name="connsiteX6" fmla="*/ 4258190 w 8343750"/>
              <a:gd name="connsiteY6" fmla="*/ 3761117 h 6400799"/>
              <a:gd name="connsiteX7" fmla="*/ 8222980 w 8343750"/>
              <a:gd name="connsiteY7" fmla="*/ 3551925 h 6400799"/>
              <a:gd name="connsiteX8" fmla="*/ 8278099 w 8343750"/>
              <a:gd name="connsiteY8" fmla="*/ 3925020 h 6400799"/>
              <a:gd name="connsiteX9" fmla="*/ 8343750 w 8343750"/>
              <a:gd name="connsiteY9" fmla="*/ 4185967 h 6400799"/>
              <a:gd name="connsiteX10" fmla="*/ 4213855 w 8343750"/>
              <a:gd name="connsiteY10" fmla="*/ 3935802 h 6400799"/>
              <a:gd name="connsiteX11" fmla="*/ 4232311 w 8343750"/>
              <a:gd name="connsiteY11" fmla="*/ 4097548 h 6400799"/>
              <a:gd name="connsiteX12" fmla="*/ 4291492 w 8343750"/>
              <a:gd name="connsiteY12" fmla="*/ 6374921 h 6400799"/>
              <a:gd name="connsiteX13" fmla="*/ 4000500 w 8343750"/>
              <a:gd name="connsiteY13" fmla="*/ 6400799 h 6400799"/>
              <a:gd name="connsiteX14" fmla="*/ 3905611 w 8343750"/>
              <a:gd name="connsiteY14" fmla="*/ 3918548 h 6400799"/>
              <a:gd name="connsiteX15" fmla="*/ 60385 w 8343750"/>
              <a:gd name="connsiteY15" fmla="*/ 3754646 h 6400799"/>
              <a:gd name="connsiteX16" fmla="*/ 0 w 8343750"/>
              <a:gd name="connsiteY16" fmla="*/ 3543300 h 6400799"/>
              <a:gd name="connsiteX0" fmla="*/ 0 w 8343750"/>
              <a:gd name="connsiteY0" fmla="*/ 3543300 h 6400799"/>
              <a:gd name="connsiteX1" fmla="*/ 3879732 w 8343750"/>
              <a:gd name="connsiteY1" fmla="*/ 3767586 h 6400799"/>
              <a:gd name="connsiteX2" fmla="*/ 3845225 w 8343750"/>
              <a:gd name="connsiteY2" fmla="*/ 25878 h 6400799"/>
              <a:gd name="connsiteX3" fmla="*/ 4170722 w 8343750"/>
              <a:gd name="connsiteY3" fmla="*/ 0 h 6400799"/>
              <a:gd name="connsiteX4" fmla="*/ 4189179 w 8343750"/>
              <a:gd name="connsiteY4" fmla="*/ 51758 h 6400799"/>
              <a:gd name="connsiteX5" fmla="*/ 4239733 w 8343750"/>
              <a:gd name="connsiteY5" fmla="*/ 3439783 h 6400799"/>
              <a:gd name="connsiteX6" fmla="*/ 4258190 w 8343750"/>
              <a:gd name="connsiteY6" fmla="*/ 3761117 h 6400799"/>
              <a:gd name="connsiteX7" fmla="*/ 8240233 w 8343750"/>
              <a:gd name="connsiteY7" fmla="*/ 3914234 h 6400799"/>
              <a:gd name="connsiteX8" fmla="*/ 8278099 w 8343750"/>
              <a:gd name="connsiteY8" fmla="*/ 3925020 h 6400799"/>
              <a:gd name="connsiteX9" fmla="*/ 8343750 w 8343750"/>
              <a:gd name="connsiteY9" fmla="*/ 4185967 h 6400799"/>
              <a:gd name="connsiteX10" fmla="*/ 4213855 w 8343750"/>
              <a:gd name="connsiteY10" fmla="*/ 3935802 h 6400799"/>
              <a:gd name="connsiteX11" fmla="*/ 4232311 w 8343750"/>
              <a:gd name="connsiteY11" fmla="*/ 4097548 h 6400799"/>
              <a:gd name="connsiteX12" fmla="*/ 4291492 w 8343750"/>
              <a:gd name="connsiteY12" fmla="*/ 6374921 h 6400799"/>
              <a:gd name="connsiteX13" fmla="*/ 4000500 w 8343750"/>
              <a:gd name="connsiteY13" fmla="*/ 6400799 h 6400799"/>
              <a:gd name="connsiteX14" fmla="*/ 3905611 w 8343750"/>
              <a:gd name="connsiteY14" fmla="*/ 3918548 h 6400799"/>
              <a:gd name="connsiteX15" fmla="*/ 60385 w 8343750"/>
              <a:gd name="connsiteY15" fmla="*/ 3754646 h 6400799"/>
              <a:gd name="connsiteX16" fmla="*/ 0 w 8343750"/>
              <a:gd name="connsiteY16" fmla="*/ 3543300 h 6400799"/>
              <a:gd name="connsiteX0" fmla="*/ 0 w 8335124"/>
              <a:gd name="connsiteY0" fmla="*/ 3543300 h 6400799"/>
              <a:gd name="connsiteX1" fmla="*/ 3879732 w 8335124"/>
              <a:gd name="connsiteY1" fmla="*/ 3767586 h 6400799"/>
              <a:gd name="connsiteX2" fmla="*/ 3845225 w 8335124"/>
              <a:gd name="connsiteY2" fmla="*/ 25878 h 6400799"/>
              <a:gd name="connsiteX3" fmla="*/ 4170722 w 8335124"/>
              <a:gd name="connsiteY3" fmla="*/ 0 h 6400799"/>
              <a:gd name="connsiteX4" fmla="*/ 4189179 w 8335124"/>
              <a:gd name="connsiteY4" fmla="*/ 51758 h 6400799"/>
              <a:gd name="connsiteX5" fmla="*/ 4239733 w 8335124"/>
              <a:gd name="connsiteY5" fmla="*/ 3439783 h 6400799"/>
              <a:gd name="connsiteX6" fmla="*/ 4258190 w 8335124"/>
              <a:gd name="connsiteY6" fmla="*/ 3761117 h 6400799"/>
              <a:gd name="connsiteX7" fmla="*/ 8240233 w 8335124"/>
              <a:gd name="connsiteY7" fmla="*/ 3914234 h 6400799"/>
              <a:gd name="connsiteX8" fmla="*/ 8278099 w 8335124"/>
              <a:gd name="connsiteY8" fmla="*/ 3925020 h 6400799"/>
              <a:gd name="connsiteX9" fmla="*/ 8335124 w 8335124"/>
              <a:gd name="connsiteY9" fmla="*/ 4065197 h 6400799"/>
              <a:gd name="connsiteX10" fmla="*/ 4213855 w 8335124"/>
              <a:gd name="connsiteY10" fmla="*/ 3935802 h 6400799"/>
              <a:gd name="connsiteX11" fmla="*/ 4232311 w 8335124"/>
              <a:gd name="connsiteY11" fmla="*/ 4097548 h 6400799"/>
              <a:gd name="connsiteX12" fmla="*/ 4291492 w 8335124"/>
              <a:gd name="connsiteY12" fmla="*/ 6374921 h 6400799"/>
              <a:gd name="connsiteX13" fmla="*/ 4000500 w 8335124"/>
              <a:gd name="connsiteY13" fmla="*/ 6400799 h 6400799"/>
              <a:gd name="connsiteX14" fmla="*/ 3905611 w 8335124"/>
              <a:gd name="connsiteY14" fmla="*/ 3918548 h 6400799"/>
              <a:gd name="connsiteX15" fmla="*/ 60385 w 8335124"/>
              <a:gd name="connsiteY15" fmla="*/ 3754646 h 6400799"/>
              <a:gd name="connsiteX16" fmla="*/ 0 w 8335124"/>
              <a:gd name="connsiteY16" fmla="*/ 3543300 h 6400799"/>
              <a:gd name="connsiteX0" fmla="*/ 0 w 8278830"/>
              <a:gd name="connsiteY0" fmla="*/ 3543300 h 6400799"/>
              <a:gd name="connsiteX1" fmla="*/ 3879732 w 8278830"/>
              <a:gd name="connsiteY1" fmla="*/ 3767586 h 6400799"/>
              <a:gd name="connsiteX2" fmla="*/ 3845225 w 8278830"/>
              <a:gd name="connsiteY2" fmla="*/ 25878 h 6400799"/>
              <a:gd name="connsiteX3" fmla="*/ 4170722 w 8278830"/>
              <a:gd name="connsiteY3" fmla="*/ 0 h 6400799"/>
              <a:gd name="connsiteX4" fmla="*/ 4189179 w 8278830"/>
              <a:gd name="connsiteY4" fmla="*/ 51758 h 6400799"/>
              <a:gd name="connsiteX5" fmla="*/ 4239733 w 8278830"/>
              <a:gd name="connsiteY5" fmla="*/ 3439783 h 6400799"/>
              <a:gd name="connsiteX6" fmla="*/ 4258190 w 8278830"/>
              <a:gd name="connsiteY6" fmla="*/ 3761117 h 6400799"/>
              <a:gd name="connsiteX7" fmla="*/ 8240233 w 8278830"/>
              <a:gd name="connsiteY7" fmla="*/ 3914234 h 6400799"/>
              <a:gd name="connsiteX8" fmla="*/ 8278099 w 8278830"/>
              <a:gd name="connsiteY8" fmla="*/ 3925020 h 6400799"/>
              <a:gd name="connsiteX9" fmla="*/ 7742457 w 8278830"/>
              <a:gd name="connsiteY9" fmla="*/ 4065197 h 6400799"/>
              <a:gd name="connsiteX10" fmla="*/ 4213855 w 8278830"/>
              <a:gd name="connsiteY10" fmla="*/ 3935802 h 6400799"/>
              <a:gd name="connsiteX11" fmla="*/ 4232311 w 8278830"/>
              <a:gd name="connsiteY11" fmla="*/ 4097548 h 6400799"/>
              <a:gd name="connsiteX12" fmla="*/ 4291492 w 8278830"/>
              <a:gd name="connsiteY12" fmla="*/ 6374921 h 6400799"/>
              <a:gd name="connsiteX13" fmla="*/ 4000500 w 8278830"/>
              <a:gd name="connsiteY13" fmla="*/ 6400799 h 6400799"/>
              <a:gd name="connsiteX14" fmla="*/ 3905611 w 8278830"/>
              <a:gd name="connsiteY14" fmla="*/ 3918548 h 6400799"/>
              <a:gd name="connsiteX15" fmla="*/ 60385 w 8278830"/>
              <a:gd name="connsiteY15" fmla="*/ 3754646 h 6400799"/>
              <a:gd name="connsiteX16" fmla="*/ 0 w 8278830"/>
              <a:gd name="connsiteY16" fmla="*/ 3543300 h 6400799"/>
              <a:gd name="connsiteX0" fmla="*/ 0 w 8240233"/>
              <a:gd name="connsiteY0" fmla="*/ 3543300 h 6400799"/>
              <a:gd name="connsiteX1" fmla="*/ 3879732 w 8240233"/>
              <a:gd name="connsiteY1" fmla="*/ 3767586 h 6400799"/>
              <a:gd name="connsiteX2" fmla="*/ 3845225 w 8240233"/>
              <a:gd name="connsiteY2" fmla="*/ 25878 h 6400799"/>
              <a:gd name="connsiteX3" fmla="*/ 4170722 w 8240233"/>
              <a:gd name="connsiteY3" fmla="*/ 0 h 6400799"/>
              <a:gd name="connsiteX4" fmla="*/ 4189179 w 8240233"/>
              <a:gd name="connsiteY4" fmla="*/ 51758 h 6400799"/>
              <a:gd name="connsiteX5" fmla="*/ 4239733 w 8240233"/>
              <a:gd name="connsiteY5" fmla="*/ 3439783 h 6400799"/>
              <a:gd name="connsiteX6" fmla="*/ 4258190 w 8240233"/>
              <a:gd name="connsiteY6" fmla="*/ 3761117 h 6400799"/>
              <a:gd name="connsiteX7" fmla="*/ 8240233 w 8240233"/>
              <a:gd name="connsiteY7" fmla="*/ 3914234 h 6400799"/>
              <a:gd name="connsiteX8" fmla="*/ 7719299 w 8240233"/>
              <a:gd name="connsiteY8" fmla="*/ 3899620 h 6400799"/>
              <a:gd name="connsiteX9" fmla="*/ 7742457 w 8240233"/>
              <a:gd name="connsiteY9" fmla="*/ 4065197 h 6400799"/>
              <a:gd name="connsiteX10" fmla="*/ 4213855 w 8240233"/>
              <a:gd name="connsiteY10" fmla="*/ 3935802 h 6400799"/>
              <a:gd name="connsiteX11" fmla="*/ 4232311 w 8240233"/>
              <a:gd name="connsiteY11" fmla="*/ 4097548 h 6400799"/>
              <a:gd name="connsiteX12" fmla="*/ 4291492 w 8240233"/>
              <a:gd name="connsiteY12" fmla="*/ 6374921 h 6400799"/>
              <a:gd name="connsiteX13" fmla="*/ 4000500 w 8240233"/>
              <a:gd name="connsiteY13" fmla="*/ 6400799 h 6400799"/>
              <a:gd name="connsiteX14" fmla="*/ 3905611 w 8240233"/>
              <a:gd name="connsiteY14" fmla="*/ 3918548 h 6400799"/>
              <a:gd name="connsiteX15" fmla="*/ 60385 w 8240233"/>
              <a:gd name="connsiteY15" fmla="*/ 3754646 h 6400799"/>
              <a:gd name="connsiteX16" fmla="*/ 0 w 8240233"/>
              <a:gd name="connsiteY16" fmla="*/ 3543300 h 6400799"/>
              <a:gd name="connsiteX0" fmla="*/ 0 w 7742457"/>
              <a:gd name="connsiteY0" fmla="*/ 3543300 h 6400799"/>
              <a:gd name="connsiteX1" fmla="*/ 3879732 w 7742457"/>
              <a:gd name="connsiteY1" fmla="*/ 3767586 h 6400799"/>
              <a:gd name="connsiteX2" fmla="*/ 3845225 w 7742457"/>
              <a:gd name="connsiteY2" fmla="*/ 25878 h 6400799"/>
              <a:gd name="connsiteX3" fmla="*/ 4170722 w 7742457"/>
              <a:gd name="connsiteY3" fmla="*/ 0 h 6400799"/>
              <a:gd name="connsiteX4" fmla="*/ 4189179 w 7742457"/>
              <a:gd name="connsiteY4" fmla="*/ 51758 h 6400799"/>
              <a:gd name="connsiteX5" fmla="*/ 4239733 w 7742457"/>
              <a:gd name="connsiteY5" fmla="*/ 3439783 h 6400799"/>
              <a:gd name="connsiteX6" fmla="*/ 4258190 w 7742457"/>
              <a:gd name="connsiteY6" fmla="*/ 3761117 h 6400799"/>
              <a:gd name="connsiteX7" fmla="*/ 7706833 w 7742457"/>
              <a:gd name="connsiteY7" fmla="*/ 3914234 h 6400799"/>
              <a:gd name="connsiteX8" fmla="*/ 7719299 w 7742457"/>
              <a:gd name="connsiteY8" fmla="*/ 3899620 h 6400799"/>
              <a:gd name="connsiteX9" fmla="*/ 7742457 w 7742457"/>
              <a:gd name="connsiteY9" fmla="*/ 4065197 h 6400799"/>
              <a:gd name="connsiteX10" fmla="*/ 4213855 w 7742457"/>
              <a:gd name="connsiteY10" fmla="*/ 3935802 h 6400799"/>
              <a:gd name="connsiteX11" fmla="*/ 4232311 w 7742457"/>
              <a:gd name="connsiteY11" fmla="*/ 4097548 h 6400799"/>
              <a:gd name="connsiteX12" fmla="*/ 4291492 w 7742457"/>
              <a:gd name="connsiteY12" fmla="*/ 6374921 h 6400799"/>
              <a:gd name="connsiteX13" fmla="*/ 4000500 w 7742457"/>
              <a:gd name="connsiteY13" fmla="*/ 6400799 h 6400799"/>
              <a:gd name="connsiteX14" fmla="*/ 3905611 w 7742457"/>
              <a:gd name="connsiteY14" fmla="*/ 3918548 h 6400799"/>
              <a:gd name="connsiteX15" fmla="*/ 60385 w 7742457"/>
              <a:gd name="connsiteY15" fmla="*/ 3754646 h 6400799"/>
              <a:gd name="connsiteX16" fmla="*/ 0 w 7742457"/>
              <a:gd name="connsiteY16" fmla="*/ 3543300 h 6400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42457" h="6400799">
                <a:moveTo>
                  <a:pt x="0" y="3543300"/>
                </a:moveTo>
                <a:lnTo>
                  <a:pt x="3879732" y="3767586"/>
                </a:lnTo>
                <a:lnTo>
                  <a:pt x="3845225" y="25878"/>
                </a:lnTo>
                <a:lnTo>
                  <a:pt x="4170722" y="0"/>
                </a:lnTo>
                <a:cubicBezTo>
                  <a:pt x="4176874" y="8626"/>
                  <a:pt x="4183027" y="43132"/>
                  <a:pt x="4189179" y="51758"/>
                </a:cubicBezTo>
                <a:lnTo>
                  <a:pt x="4239733" y="3439783"/>
                </a:lnTo>
                <a:cubicBezTo>
                  <a:pt x="4251636" y="3440502"/>
                  <a:pt x="4246287" y="3760398"/>
                  <a:pt x="4258190" y="3761117"/>
                </a:cubicBezTo>
                <a:lnTo>
                  <a:pt x="7706833" y="3914234"/>
                </a:lnTo>
                <a:cubicBezTo>
                  <a:pt x="7699327" y="3926455"/>
                  <a:pt x="7726805" y="3887399"/>
                  <a:pt x="7719299" y="3899620"/>
                </a:cubicBezTo>
                <a:lnTo>
                  <a:pt x="7742457" y="4065197"/>
                </a:lnTo>
                <a:lnTo>
                  <a:pt x="4213855" y="3935802"/>
                </a:lnTo>
                <a:cubicBezTo>
                  <a:pt x="4208505" y="3946585"/>
                  <a:pt x="4237661" y="4086765"/>
                  <a:pt x="4232311" y="4097548"/>
                </a:cubicBezTo>
                <a:lnTo>
                  <a:pt x="4291492" y="6374921"/>
                </a:lnTo>
                <a:lnTo>
                  <a:pt x="4000500" y="6400799"/>
                </a:lnTo>
                <a:lnTo>
                  <a:pt x="3905611" y="3918548"/>
                </a:lnTo>
                <a:lnTo>
                  <a:pt x="60385" y="3754646"/>
                </a:lnTo>
                <a:lnTo>
                  <a:pt x="0" y="35433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ight Arrow 5"/>
          <p:cNvSpPr/>
          <p:nvPr/>
        </p:nvSpPr>
        <p:spPr>
          <a:xfrm>
            <a:off x="4716016" y="260646"/>
            <a:ext cx="3168352" cy="1447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ight Arrow 7"/>
          <p:cNvSpPr/>
          <p:nvPr/>
        </p:nvSpPr>
        <p:spPr>
          <a:xfrm rot="5400000">
            <a:off x="6930994" y="5552849"/>
            <a:ext cx="2088233" cy="144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ight Arrow 8"/>
          <p:cNvSpPr/>
          <p:nvPr/>
        </p:nvSpPr>
        <p:spPr>
          <a:xfrm rot="10800000">
            <a:off x="323528" y="260647"/>
            <a:ext cx="3024336" cy="144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611560" y="47667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so easy to do</a:t>
            </a:r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>
            <a:off x="5940152" y="47728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Easy to do</a:t>
            </a:r>
            <a:endParaRPr lang="en-AU" dirty="0"/>
          </a:p>
        </p:txBody>
      </p:sp>
      <p:sp>
        <p:nvSpPr>
          <p:cNvPr id="13" name="TextBox 12"/>
          <p:cNvSpPr txBox="1"/>
          <p:nvPr/>
        </p:nvSpPr>
        <p:spPr>
          <a:xfrm>
            <a:off x="7201071" y="2339923"/>
            <a:ext cx="1656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 value to our customers and/or us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8119719" y="5446629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as valuable</a:t>
            </a:r>
            <a:endParaRPr lang="en-AU" dirty="0"/>
          </a:p>
        </p:txBody>
      </p:sp>
      <p:pic>
        <p:nvPicPr>
          <p:cNvPr id="1027" name="Picture 3" descr="C:\DOCUME~1\m010823\LOCALS~1\Temp\Temporary Internet Files\Content.IE5\R11KI96Y\MC90043161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824" y="846004"/>
            <a:ext cx="3584733" cy="358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67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18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Westpac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M010823</dc:creator>
  <cp:lastModifiedBy>M010823</cp:lastModifiedBy>
  <cp:revision>4</cp:revision>
  <dcterms:created xsi:type="dcterms:W3CDTF">2013-09-04T03:58:39Z</dcterms:created>
  <dcterms:modified xsi:type="dcterms:W3CDTF">2013-09-04T06:19:23Z</dcterms:modified>
</cp:coreProperties>
</file>