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9" r:id="rId3"/>
    <p:sldId id="257" r:id="rId4"/>
    <p:sldId id="262" r:id="rId5"/>
    <p:sldId id="265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4F4E28-3DD3-4D87-BFE1-82D8C404A0FF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6419900-D90B-400F-9F32-E7BBF956AD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505200"/>
            <a:ext cx="10431887" cy="17526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Jeevan Kulkarni</a:t>
            </a:r>
          </a:p>
        </p:txBody>
      </p:sp>
    </p:spTree>
    <p:extLst>
      <p:ext uri="{BB962C8B-B14F-4D97-AF65-F5344CB8AC3E}">
        <p14:creationId xmlns:p14="http://schemas.microsoft.com/office/powerpoint/2010/main" val="235900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flow system-I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Flow- 1</a:t>
            </a:r>
          </a:p>
          <a:p>
            <a:r>
              <a:rPr lang="en-US" dirty="0"/>
              <a:t>Registration-&gt; Login-&gt;User-&gt;View Account-&gt;Transection-&gt; Premium history-&gt; Notification for premium-&gt;View Profile-&gt;Edit Profile-&gt;Change Password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Flow- 2</a:t>
            </a:r>
            <a:endParaRPr lang="en-US" dirty="0"/>
          </a:p>
          <a:p>
            <a:r>
              <a:rPr lang="en-US" dirty="0"/>
              <a:t>Login-&gt;User-&gt;View Policy-&gt;Check Premium&gt; Ask for Quotation-&gt;Book Policy-&gt; Nominee details-&gt; Payment-&gt;Invoice Generate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Flow- 3</a:t>
            </a:r>
            <a:endParaRPr lang="en-US" dirty="0"/>
          </a:p>
          <a:p>
            <a:r>
              <a:rPr lang="en-US" dirty="0"/>
              <a:t>Login-&gt;User-&gt;View Policy-&gt; Mature Policy-&gt;Claim request-&gt;upload bank details&gt;Receive claim request-&gt; Record-&gt;Validate claim document-&gt;Analyze claim-&gt;Yes-&gt;Claim settlement-&gt;Record settlement-&gt;Close claim-&gt;No-&gt;Request for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9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flow system-II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Flow- 4</a:t>
            </a:r>
            <a:endParaRPr lang="en-US" dirty="0"/>
          </a:p>
          <a:p>
            <a:r>
              <a:rPr lang="en-US" dirty="0"/>
              <a:t>Login-&gt;User-&gt;View hospitalization-&gt;Get Admitted-&gt;Pre authorization by hospital-&gt;Treatments-&gt;Discharge</a:t>
            </a:r>
          </a:p>
          <a:p>
            <a:endParaRPr lang="en-US" b="1" spc="-100" dirty="0">
              <a:solidFill>
                <a:schemeClr val="tx2"/>
              </a:solidFill>
            </a:endParaRPr>
          </a:p>
          <a:p>
            <a:r>
              <a:rPr lang="en-US" b="1" spc="-100" dirty="0">
                <a:solidFill>
                  <a:schemeClr val="tx2"/>
                </a:solidFill>
              </a:rPr>
              <a:t>Flow- 5</a:t>
            </a:r>
            <a:endParaRPr lang="en-US" dirty="0"/>
          </a:p>
          <a:p>
            <a:r>
              <a:rPr lang="en-US" dirty="0"/>
              <a:t>Login-&gt;User-&gt;Death claim-&gt;Documents need to upload on portal-&gt;verify from system-&gt;online or cheque will be sent to nominee.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Flow- 6</a:t>
            </a:r>
            <a:endParaRPr lang="en-US" dirty="0"/>
          </a:p>
          <a:p>
            <a:r>
              <a:rPr lang="en-US" dirty="0"/>
              <a:t>Login-&gt;Admin-&gt;Add Plan-&gt;Approved request-&gt;Claim Process-&gt;Settlement</a:t>
            </a:r>
          </a:p>
        </p:txBody>
      </p:sp>
    </p:spTree>
    <p:extLst>
      <p:ext uri="{BB962C8B-B14F-4D97-AF65-F5344CB8AC3E}">
        <p14:creationId xmlns:p14="http://schemas.microsoft.com/office/powerpoint/2010/main" val="367065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flow system-III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pc="-100" dirty="0">
                <a:solidFill>
                  <a:schemeClr val="tx2"/>
                </a:solidFill>
              </a:rPr>
              <a:t>Flow-  7</a:t>
            </a:r>
            <a:endParaRPr lang="en-US" dirty="0"/>
          </a:p>
          <a:p>
            <a:r>
              <a:rPr lang="en-US" dirty="0"/>
              <a:t>Login-&gt;Admin-&gt;Customer, Agent-&gt;Policy Payment-&gt;Withdraw Payment-&gt;Commission-&gt;Transection</a:t>
            </a:r>
          </a:p>
          <a:p>
            <a:r>
              <a:rPr lang="en-US" b="1" spc="-100" dirty="0">
                <a:solidFill>
                  <a:schemeClr val="tx2"/>
                </a:solidFill>
              </a:rPr>
              <a:t>Flow- 8</a:t>
            </a:r>
            <a:endParaRPr lang="en-US" dirty="0"/>
          </a:p>
          <a:p>
            <a:r>
              <a:rPr lang="en-US" dirty="0"/>
              <a:t>Login-&gt;Agent-&gt;Policy Registration-&gt;Agent commission-&gt;commission report-&gt; Earning report-&gt; Withdraw commission report</a:t>
            </a:r>
          </a:p>
        </p:txBody>
      </p:sp>
    </p:spTree>
    <p:extLst>
      <p:ext uri="{BB962C8B-B14F-4D97-AF65-F5344CB8AC3E}">
        <p14:creationId xmlns:p14="http://schemas.microsoft.com/office/powerpoint/2010/main" val="346768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04" y="2515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Thank you. </a:t>
            </a:r>
          </a:p>
        </p:txBody>
      </p:sp>
    </p:spTree>
    <p:extLst>
      <p:ext uri="{BB962C8B-B14F-4D97-AF65-F5344CB8AC3E}">
        <p14:creationId xmlns:p14="http://schemas.microsoft.com/office/powerpoint/2010/main" val="26111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27279"/>
            <a:ext cx="9144000" cy="55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3"/>
            <a:ext cx="10515600" cy="500344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Requirement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User stories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Agile Process-Meeting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basics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Project architecture in details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Java package structure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Domain and functional knowledge of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Spring Boot Configuration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build the Restful Web services as per business requirements.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Angular Package structure and services **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consume Restful API in angular **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How to starts writing REST API into Industry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243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024"/>
            <a:ext cx="8318679" cy="48875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Postman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Coding standards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Debugging the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Factory Design Pattern Project Live example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Bit Bucket- Push and Pull code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Different Server in company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handle transection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configure the logger into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How to design custom exception in java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Hibernate Mapping with live example*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Junit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Swagger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5670"/>
            <a:ext cx="10972800" cy="990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076"/>
            <a:ext cx="109728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How to write the Custom Query in live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How to perform manual testing in project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Technologies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JIRA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Life Insurance Release Notes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Life Insurance version Known issue list.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Deployment (Angular + Rest API)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Roles and Responsibilities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Life Insurance Manual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Life Insurance Restful Service- Dev Guide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Daily status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Insurance application flow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Insurance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Insurer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insured person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Policy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Premium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Claim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Intermediaries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Commission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Beneficiary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39108" y="1759084"/>
            <a:ext cx="3349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 Rider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Grace Period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Maturity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Sum assured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Settlements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Transfer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Clearance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Rate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Buyer</a:t>
            </a:r>
          </a:p>
        </p:txBody>
      </p:sp>
    </p:spTree>
    <p:extLst>
      <p:ext uri="{BB962C8B-B14F-4D97-AF65-F5344CB8AC3E}">
        <p14:creationId xmlns:p14="http://schemas.microsoft.com/office/powerpoint/2010/main" val="340138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501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Policy Master</a:t>
            </a:r>
          </a:p>
          <a:p>
            <a:r>
              <a:rPr lang="en-US" dirty="0"/>
              <a:t>Insurer</a:t>
            </a:r>
          </a:p>
          <a:p>
            <a:r>
              <a:rPr lang="en-US" dirty="0"/>
              <a:t>Nominee</a:t>
            </a:r>
          </a:p>
          <a:p>
            <a:r>
              <a:rPr lang="en-US" dirty="0"/>
              <a:t>Premium details</a:t>
            </a:r>
          </a:p>
          <a:p>
            <a:r>
              <a:rPr lang="en-US" dirty="0"/>
              <a:t>Account</a:t>
            </a:r>
          </a:p>
          <a:p>
            <a:r>
              <a:rPr lang="en-US" dirty="0"/>
              <a:t>Transection</a:t>
            </a:r>
          </a:p>
          <a:p>
            <a:r>
              <a:rPr lang="en-US" dirty="0"/>
              <a:t>Settlement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Authority User</a:t>
            </a:r>
          </a:p>
          <a:p>
            <a:r>
              <a:rPr lang="en-US" dirty="0"/>
              <a:t>Exchange rate, currency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9867" y="1676490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Claim</a:t>
            </a:r>
          </a:p>
          <a:p>
            <a:r>
              <a:rPr lang="en-US" dirty="0"/>
              <a:t>Quotation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Bank details</a:t>
            </a:r>
          </a:p>
          <a:p>
            <a:r>
              <a:rPr lang="en-US" dirty="0"/>
              <a:t>Transfer</a:t>
            </a:r>
          </a:p>
          <a:p>
            <a:r>
              <a:rPr lang="en-US" dirty="0"/>
              <a:t>Agent details</a:t>
            </a:r>
          </a:p>
          <a:p>
            <a:r>
              <a:rPr lang="en-US" dirty="0"/>
              <a:t>Receipt processing</a:t>
            </a:r>
          </a:p>
          <a:p>
            <a:r>
              <a:rPr lang="en-US" dirty="0"/>
              <a:t>Refund premium</a:t>
            </a:r>
          </a:p>
          <a:p>
            <a:r>
              <a:rPr lang="en-US" dirty="0"/>
              <a:t>Post dated cheques</a:t>
            </a:r>
          </a:p>
          <a:p>
            <a:r>
              <a:rPr lang="en-US" dirty="0"/>
              <a:t>Clearance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74109" y="1676490"/>
            <a:ext cx="3349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Rate</a:t>
            </a:r>
          </a:p>
          <a:p>
            <a:r>
              <a:rPr lang="en-US" dirty="0"/>
              <a:t>Buyer</a:t>
            </a:r>
          </a:p>
          <a:p>
            <a:r>
              <a:rPr lang="en-US" dirty="0"/>
              <a:t>Payment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Company</a:t>
            </a:r>
          </a:p>
          <a:p>
            <a:r>
              <a:rPr lang="en-US" dirty="0"/>
              <a:t>Agent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Comparison</a:t>
            </a:r>
          </a:p>
          <a:p>
            <a:r>
              <a:rPr lang="en-US" dirty="0"/>
              <a:t>Property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5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507" cy="4351338"/>
          </a:xfrm>
        </p:spPr>
        <p:txBody>
          <a:bodyPr>
            <a:normAutofit/>
          </a:bodyPr>
          <a:lstStyle/>
          <a:p>
            <a:r>
              <a:rPr lang="en-US" dirty="0"/>
              <a:t>Programming language - Core Java     </a:t>
            </a:r>
          </a:p>
          <a:p>
            <a:r>
              <a:rPr lang="en-US" dirty="0"/>
              <a:t>Front End - Angular </a:t>
            </a:r>
          </a:p>
          <a:p>
            <a:r>
              <a:rPr lang="en-US" dirty="0"/>
              <a:t>Web service - Restful</a:t>
            </a:r>
          </a:p>
          <a:p>
            <a:r>
              <a:rPr lang="en-US" dirty="0"/>
              <a:t>Frameworks-Spring Boot, Hibernate</a:t>
            </a:r>
          </a:p>
          <a:p>
            <a:r>
              <a:rPr lang="en-US" dirty="0"/>
              <a:t>Database-MYSQL</a:t>
            </a:r>
          </a:p>
          <a:p>
            <a:r>
              <a:rPr lang="en-US" dirty="0"/>
              <a:t>Server - Apache tomcat</a:t>
            </a:r>
          </a:p>
          <a:p>
            <a:r>
              <a:rPr lang="en-US" dirty="0"/>
              <a:t>Version control- GIT/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Building tool- Maven</a:t>
            </a:r>
          </a:p>
          <a:p>
            <a:r>
              <a:rPr lang="en-US" dirty="0"/>
              <a:t>SDLC - Agile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44107" y="1777285"/>
            <a:ext cx="4793087" cy="444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Testing- Manual testing</a:t>
            </a:r>
          </a:p>
          <a:p>
            <a:r>
              <a:rPr lang="en-US" dirty="0"/>
              <a:t>Log management tool- Logger</a:t>
            </a:r>
          </a:p>
          <a:p>
            <a:r>
              <a:rPr lang="en-US" dirty="0"/>
              <a:t>API testing tool- Postman</a:t>
            </a:r>
          </a:p>
          <a:p>
            <a:r>
              <a:rPr lang="en-US" dirty="0"/>
              <a:t>Project management tool- JIRA</a:t>
            </a:r>
          </a:p>
          <a:p>
            <a:r>
              <a:rPr lang="en-US" dirty="0"/>
              <a:t>IDE- Spring Tool Suite(STS)</a:t>
            </a:r>
          </a:p>
          <a:p>
            <a:r>
              <a:rPr lang="en-US" dirty="0"/>
              <a:t>Editor- visual studio code</a:t>
            </a:r>
          </a:p>
          <a:p>
            <a:r>
              <a:rPr lang="en-US" dirty="0"/>
              <a:t>Design pattern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3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457904" cy="4876800"/>
          </a:xfrm>
        </p:spPr>
        <p:txBody>
          <a:bodyPr/>
          <a:lstStyle/>
          <a:p>
            <a:r>
              <a:rPr lang="en-US" dirty="0"/>
              <a:t>Working as team member</a:t>
            </a:r>
          </a:p>
          <a:p>
            <a:r>
              <a:rPr lang="en-US" dirty="0"/>
              <a:t>Producing the restful web service</a:t>
            </a:r>
          </a:p>
          <a:p>
            <a:r>
              <a:rPr lang="en-US" dirty="0"/>
              <a:t>Analysis the requirement, coding, testing, etc.</a:t>
            </a:r>
          </a:p>
          <a:p>
            <a:r>
              <a:rPr lang="en-US" dirty="0"/>
              <a:t>Prepare the test plan</a:t>
            </a:r>
          </a:p>
          <a:p>
            <a:r>
              <a:rPr lang="en-US" dirty="0"/>
              <a:t>Perform the manual testing</a:t>
            </a:r>
          </a:p>
          <a:p>
            <a:r>
              <a:rPr lang="en-US" dirty="0"/>
              <a:t>Bug fixing</a:t>
            </a:r>
          </a:p>
          <a:p>
            <a:r>
              <a:rPr lang="en-US" dirty="0"/>
              <a:t>Analyze the program to identify the code changes as per business requirement.</a:t>
            </a:r>
          </a:p>
          <a:p>
            <a:r>
              <a:rPr lang="en-US" dirty="0"/>
              <a:t>Involved in knowledge sharing activities in the team.</a:t>
            </a:r>
          </a:p>
          <a:p>
            <a:r>
              <a:rPr lang="en-US" dirty="0"/>
              <a:t>Prepared the technical specification document based on 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237107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2399</TotalTime>
  <Words>631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Wingdings</vt:lpstr>
      <vt:lpstr>Clarity</vt:lpstr>
      <vt:lpstr>Life Insurance</vt:lpstr>
      <vt:lpstr>PowerPoint Presentation</vt:lpstr>
      <vt:lpstr>Agenda</vt:lpstr>
      <vt:lpstr>Agenda</vt:lpstr>
      <vt:lpstr>Agenda</vt:lpstr>
      <vt:lpstr>Domain Knowledge</vt:lpstr>
      <vt:lpstr>Functional Knowledge</vt:lpstr>
      <vt:lpstr>Technologies</vt:lpstr>
      <vt:lpstr>Roles and Responsibilities</vt:lpstr>
      <vt:lpstr>Insurance flow system-I</vt:lpstr>
      <vt:lpstr>Insurance flow system-II</vt:lpstr>
      <vt:lpstr>Insurance flow system-III</vt:lpstr>
      <vt:lpstr>                            Thank you. 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</dc:title>
  <dc:creator>MRT www.Win2Farsi.com</dc:creator>
  <cp:lastModifiedBy>Jeevan Kulkarni</cp:lastModifiedBy>
  <cp:revision>396</cp:revision>
  <dcterms:created xsi:type="dcterms:W3CDTF">2020-10-03T05:14:01Z</dcterms:created>
  <dcterms:modified xsi:type="dcterms:W3CDTF">2022-08-14T04:19:12Z</dcterms:modified>
</cp:coreProperties>
</file>