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1B715-5AD2-4EDF-9D9B-305DB0D658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8CE4-6F2C-4009-91B4-A6153502B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828799"/>
          </a:xfrm>
        </p:spPr>
        <p:txBody>
          <a:bodyPr/>
          <a:lstStyle/>
          <a:p>
            <a:r>
              <a:rPr lang="en-US" dirty="0" smtClean="0"/>
              <a:t>WHT IS STACK?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8686800" cy="4648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A STACK IS THE LIST OF THE ELEMENT IN WHICH AN ELEMENT MAY BE INSERTED OR DELETED ONLY AT THE ONE END CALLED THE TOP OF STACK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 STACK IS A SPECIAIZED DATA STORAGE STRUCTURE.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IT’S THE GENERAL EXAMPLE OF STACK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057400"/>
            <a:ext cx="30142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array access of element in stack restricted</a:t>
            </a:r>
          </a:p>
          <a:p>
            <a:r>
              <a:rPr lang="en-US" dirty="0" smtClean="0"/>
              <a:t>It has two main function push or pop</a:t>
            </a:r>
          </a:p>
          <a:p>
            <a:r>
              <a:rPr lang="en-US" dirty="0" smtClean="0"/>
              <a:t>Insertion inn stack is done by using push function and removal is done by using pop function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allows to the only the last element inserted and hence an item can be inserted or remove from only one end called top of the stack</a:t>
            </a:r>
          </a:p>
          <a:p>
            <a:r>
              <a:rPr lang="en-US" dirty="0" smtClean="0"/>
              <a:t>Therefore it’s also called last in first out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can be implemented as   </a:t>
            </a:r>
          </a:p>
          <a:p>
            <a:pPr>
              <a:buNone/>
            </a:pPr>
            <a:r>
              <a:rPr lang="en-US" dirty="0" smtClean="0"/>
              <a:t>        -array</a:t>
            </a:r>
          </a:p>
          <a:p>
            <a:pPr>
              <a:buNone/>
            </a:pPr>
            <a:r>
              <a:rPr lang="en-US" dirty="0" smtClean="0"/>
              <a:t>         -linked list</a:t>
            </a:r>
          </a:p>
          <a:p>
            <a:pPr>
              <a:buNone/>
            </a:pPr>
            <a:r>
              <a:rPr lang="en-US" dirty="0" smtClean="0"/>
              <a:t>          -dynamics array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</a:t>
            </a:r>
          </a:p>
          <a:p>
            <a:pPr>
              <a:buNone/>
            </a:pPr>
            <a:r>
              <a:rPr lang="en-US" dirty="0" smtClean="0"/>
              <a:t>	-PUSH </a:t>
            </a:r>
          </a:p>
          <a:p>
            <a:pPr>
              <a:buNone/>
            </a:pPr>
            <a:r>
              <a:rPr lang="en-US" dirty="0" smtClean="0"/>
              <a:t>    -POP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fontAlgn="base"/>
            <a:r>
              <a:rPr lang="en-US" b="1" dirty="0" smtClean="0"/>
              <a:t>#include&lt;</a:t>
            </a:r>
            <a:r>
              <a:rPr lang="en-US" b="1" dirty="0" err="1" smtClean="0"/>
              <a:t>stdlib.h</a:t>
            </a:r>
            <a:r>
              <a:rPr lang="en-US" b="1" dirty="0" smtClean="0"/>
              <a:t>&gt;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smtClean="0"/>
              <a:t>#define MAX 10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top = -1;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stack_array</a:t>
            </a:r>
            <a:r>
              <a:rPr lang="en-US" b="1" dirty="0" smtClean="0"/>
              <a:t>[MAX];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pop();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peek();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isEmpty</a:t>
            </a:r>
            <a:r>
              <a:rPr lang="en-US" b="1" dirty="0" smtClean="0"/>
              <a:t>();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isFull</a:t>
            </a:r>
            <a:r>
              <a:rPr lang="en-US" b="1" dirty="0" smtClean="0"/>
              <a:t>();</a:t>
            </a:r>
          </a:p>
          <a:p>
            <a:pPr fontAlgn="base"/>
            <a:r>
              <a:rPr lang="en-US" b="1" dirty="0" smtClean="0"/>
              <a:t>void display();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element;</a:t>
            </a:r>
          </a:p>
          <a:p>
            <a:pPr fontAlgn="base"/>
            <a:r>
              <a:rPr lang="en-US" b="1" dirty="0" smtClean="0"/>
              <a:t>void push(</a:t>
            </a:r>
            <a:r>
              <a:rPr lang="en-US" b="1" dirty="0" err="1" smtClean="0"/>
              <a:t>int</a:t>
            </a:r>
            <a:r>
              <a:rPr lang="en-US" b="1" dirty="0" smtClean="0"/>
              <a:t> element);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 fontAlgn="base"/>
            <a:r>
              <a:rPr lang="en-US" b="1" dirty="0" smtClean="0"/>
              <a:t>{</a:t>
            </a:r>
          </a:p>
          <a:p>
            <a:pPr fontAlgn="base"/>
            <a:r>
              <a:rPr lang="en-US" b="1" dirty="0" smtClean="0"/>
              <a:t>    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option,element</a:t>
            </a:r>
            <a:r>
              <a:rPr lang="en-US" b="1" dirty="0" smtClean="0"/>
              <a:t>;</a:t>
            </a:r>
          </a:p>
          <a:p>
            <a:pPr fontAlgn="base"/>
            <a:r>
              <a:rPr lang="en-US" b="1" dirty="0" smtClean="0"/>
              <a:t>    while(1)</a:t>
            </a:r>
          </a:p>
          <a:p>
            <a:pPr fontAlgn="base"/>
            <a:r>
              <a:rPr lang="en-US" b="1" dirty="0" smtClean="0"/>
              <a:t>    {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("\n1. Push / Insert An Element in Stack");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("\n2. Pop / Delete An Element From Stack");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("\n3. Display All Contents of Stack");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("\n4. Display Top-Most Content of Stack");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("\n5. Exit\n");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("\</a:t>
            </a:r>
            <a:r>
              <a:rPr lang="en-US" b="1" dirty="0" err="1" smtClean="0"/>
              <a:t>nSelect</a:t>
            </a:r>
            <a:r>
              <a:rPr lang="en-US" b="1" dirty="0" smtClean="0"/>
              <a:t> an Option:\t");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scanf</a:t>
            </a:r>
            <a:r>
              <a:rPr lang="en-US" b="1" dirty="0" smtClean="0"/>
              <a:t>("%d", &amp;option);</a:t>
            </a:r>
          </a:p>
          <a:p>
            <a:pPr fontAlgn="base"/>
            <a:r>
              <a:rPr lang="en-US" b="1" dirty="0" smtClean="0"/>
              <a:t>        switch(option)</a:t>
            </a:r>
          </a:p>
          <a:p>
            <a:pPr fontAlgn="base"/>
            <a:r>
              <a:rPr lang="en-US" b="1" dirty="0" smtClean="0"/>
              <a:t>        {</a:t>
            </a:r>
          </a:p>
          <a:p>
            <a:pPr fontAlgn="base"/>
            <a:r>
              <a:rPr lang="en-US" b="1" dirty="0" smtClean="0"/>
              <a:t>            case 1: </a:t>
            </a:r>
          </a:p>
          <a:p>
            <a:pPr fontAlgn="base"/>
            <a:r>
              <a:rPr lang="en-US" b="1" dirty="0" smtClean="0"/>
              <a:t>        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("\</a:t>
            </a:r>
            <a:r>
              <a:rPr lang="en-US" b="1" dirty="0" err="1" smtClean="0"/>
              <a:t>nEnter</a:t>
            </a:r>
            <a:r>
              <a:rPr lang="en-US" b="1" dirty="0" smtClean="0"/>
              <a:t> The Element To Be Inserted:\t");</a:t>
            </a:r>
          </a:p>
          <a:p>
            <a:pPr fontAlgn="base"/>
            <a:r>
              <a:rPr lang="en-US" b="1" dirty="0" smtClean="0"/>
              <a:t>                </a:t>
            </a:r>
            <a:r>
              <a:rPr lang="en-US" b="1" dirty="0" err="1" smtClean="0"/>
              <a:t>scanf</a:t>
            </a:r>
            <a:r>
              <a:rPr lang="en-US" b="1" dirty="0" smtClean="0"/>
              <a:t>("%d", &amp;element);</a:t>
            </a:r>
          </a:p>
          <a:p>
            <a:pPr fontAlgn="base"/>
            <a:r>
              <a:rPr lang="en-US" b="1" dirty="0" smtClean="0"/>
              <a:t>                push(element);</a:t>
            </a:r>
          </a:p>
          <a:p>
            <a:pPr fontAlgn="base"/>
            <a:r>
              <a:rPr lang="en-US" b="1" dirty="0" smtClean="0"/>
              <a:t>                break;</a:t>
            </a:r>
          </a:p>
          <a:p>
            <a:pPr fontAlgn="base"/>
            <a:r>
              <a:rPr lang="en-US" b="1" dirty="0" smtClean="0"/>
              <a:t>            </a:t>
            </a:r>
          </a:p>
          <a:p>
            <a:pPr fontAlgn="base"/>
            <a:r>
              <a:rPr lang="en-US" b="1" dirty="0" smtClean="0"/>
              <a:t>            case 2: </a:t>
            </a:r>
          </a:p>
          <a:p>
            <a:pPr fontAlgn="base"/>
            <a:r>
              <a:rPr lang="en-US" b="1" dirty="0" smtClean="0"/>
              <a:t>                element = pop();</a:t>
            </a:r>
          </a:p>
          <a:p>
            <a:pPr fontAlgn="base"/>
            <a:r>
              <a:rPr lang="en-US" b="1" dirty="0" smtClean="0"/>
              <a:t>        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("Element Deleted:\</a:t>
            </a:r>
            <a:r>
              <a:rPr lang="en-US" b="1" dirty="0" err="1" smtClean="0"/>
              <a:t>t%d",element</a:t>
            </a:r>
            <a:r>
              <a:rPr lang="en-US" b="1" dirty="0" smtClean="0"/>
              <a:t>);</a:t>
            </a:r>
          </a:p>
          <a:p>
            <a:pPr fontAlgn="base"/>
            <a:r>
              <a:rPr lang="en-US" b="1" dirty="0" smtClean="0"/>
              <a:t>                break;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smtClean="0"/>
              <a:t>            case 3: </a:t>
            </a:r>
          </a:p>
          <a:p>
            <a:pPr fontAlgn="base"/>
            <a:r>
              <a:rPr lang="en-US" b="1" dirty="0" smtClean="0"/>
              <a:t>                display();</a:t>
            </a:r>
          </a:p>
          <a:p>
            <a:pPr fontAlgn="base"/>
            <a:r>
              <a:rPr lang="en-US" b="1" dirty="0" smtClean="0"/>
              <a:t>                break;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smtClean="0"/>
              <a:t>            case 4: </a:t>
            </a:r>
          </a:p>
          <a:p>
            <a:pPr fontAlgn="base"/>
            <a:r>
              <a:rPr lang="en-US" b="1" dirty="0" smtClean="0"/>
              <a:t>        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("Top-Most Element of Stack:\</a:t>
            </a:r>
            <a:r>
              <a:rPr lang="en-US" b="1" dirty="0" err="1" smtClean="0"/>
              <a:t>t%d",peek</a:t>
            </a:r>
            <a:r>
              <a:rPr lang="en-US" b="1" dirty="0" smtClean="0"/>
              <a:t>());</a:t>
            </a:r>
          </a:p>
          <a:p>
            <a:pPr fontAlgn="base"/>
            <a:r>
              <a:rPr lang="en-US" b="1" dirty="0" smtClean="0"/>
              <a:t>                break;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smtClean="0"/>
              <a:t>            case 5: exit(1);</a:t>
            </a:r>
          </a:p>
          <a:p>
            <a:pPr fontAlgn="base"/>
            <a:r>
              <a:rPr lang="en-US" b="1" dirty="0" smtClean="0"/>
              <a:t>        }</a:t>
            </a:r>
          </a:p>
          <a:p>
            <a:pPr fontAlgn="base"/>
            <a:r>
              <a:rPr lang="en-US" b="1" dirty="0" smtClean="0"/>
              <a:t>    }</a:t>
            </a:r>
          </a:p>
          <a:p>
            <a:pPr fontAlgn="base"/>
            <a:r>
              <a:rPr lang="en-US" b="1" dirty="0" smtClean="0"/>
              <a:t>    return 0;</a:t>
            </a:r>
          </a:p>
          <a:p>
            <a:pPr fontAlgn="base"/>
            <a:r>
              <a:rPr lang="en-US" b="1" dirty="0" smtClean="0"/>
              <a:t>}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pop()</a:t>
            </a:r>
          </a:p>
          <a:p>
            <a:pPr fontAlgn="base"/>
            <a:r>
              <a:rPr lang="en-US" b="1" dirty="0" smtClean="0"/>
              <a:t>{</a:t>
            </a:r>
          </a:p>
          <a:p>
            <a:pPr fontAlgn="base"/>
            <a:r>
              <a:rPr lang="en-US" b="1" dirty="0" smtClean="0"/>
              <a:t>    if(</a:t>
            </a:r>
            <a:r>
              <a:rPr lang="en-US" b="1" dirty="0" err="1" smtClean="0"/>
              <a:t>isEmpty</a:t>
            </a:r>
            <a:r>
              <a:rPr lang="en-US" b="1" dirty="0" smtClean="0"/>
              <a:t>())</a:t>
            </a:r>
          </a:p>
          <a:p>
            <a:pPr fontAlgn="base"/>
            <a:r>
              <a:rPr lang="en-US" b="1" dirty="0" smtClean="0"/>
              <a:t>    {   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("\</a:t>
            </a:r>
            <a:r>
              <a:rPr lang="en-US" b="1" dirty="0" err="1" smtClean="0"/>
              <a:t>nStack</a:t>
            </a:r>
            <a:r>
              <a:rPr lang="en-US" b="1" dirty="0" smtClean="0"/>
              <a:t> </a:t>
            </a:r>
            <a:r>
              <a:rPr lang="en-US" b="1" dirty="0" err="1" smtClean="0"/>
              <a:t>Undeflow</a:t>
            </a:r>
            <a:r>
              <a:rPr lang="en-US" b="1" dirty="0" smtClean="0"/>
              <a:t>\n");</a:t>
            </a:r>
          </a:p>
          <a:p>
            <a:pPr fontAlgn="base"/>
            <a:r>
              <a:rPr lang="en-US" b="1" dirty="0" smtClean="0"/>
              <a:t>        exit(1);</a:t>
            </a:r>
          </a:p>
          <a:p>
            <a:pPr fontAlgn="base"/>
            <a:r>
              <a:rPr lang="en-US" b="1" dirty="0" smtClean="0"/>
              <a:t>    }   </a:t>
            </a:r>
          </a:p>
          <a:p>
            <a:pPr fontAlgn="base"/>
            <a:r>
              <a:rPr lang="en-US" b="1" dirty="0" smtClean="0"/>
              <a:t>    else</a:t>
            </a:r>
          </a:p>
          <a:p>
            <a:pPr fontAlgn="base"/>
            <a:r>
              <a:rPr lang="en-US" b="1" dirty="0" smtClean="0"/>
              <a:t>    {</a:t>
            </a:r>
          </a:p>
          <a:p>
            <a:pPr fontAlgn="base"/>
            <a:r>
              <a:rPr lang="en-US" b="1" dirty="0" smtClean="0"/>
              <a:t>        element = </a:t>
            </a:r>
            <a:r>
              <a:rPr lang="en-US" b="1" dirty="0" err="1" smtClean="0"/>
              <a:t>stack_array</a:t>
            </a:r>
            <a:r>
              <a:rPr lang="en-US" b="1" dirty="0" smtClean="0"/>
              <a:t>[top];</a:t>
            </a:r>
          </a:p>
          <a:p>
            <a:pPr fontAlgn="base"/>
            <a:r>
              <a:rPr lang="en-US" b="1" dirty="0" smtClean="0"/>
              <a:t>        top = top - 1;</a:t>
            </a:r>
          </a:p>
          <a:p>
            <a:pPr fontAlgn="base"/>
            <a:r>
              <a:rPr lang="en-US" b="1" dirty="0" smtClean="0"/>
              <a:t>        return element;</a:t>
            </a:r>
          </a:p>
          <a:p>
            <a:pPr fontAlgn="base"/>
            <a:r>
              <a:rPr lang="en-US" b="1" dirty="0" smtClean="0"/>
              <a:t>    }</a:t>
            </a:r>
          </a:p>
          <a:p>
            <a:pPr fontAlgn="base"/>
            <a:r>
              <a:rPr lang="en-US" b="1" dirty="0" smtClean="0"/>
              <a:t>}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peek()</a:t>
            </a:r>
          </a:p>
          <a:p>
            <a:pPr fontAlgn="base"/>
            <a:r>
              <a:rPr lang="en-US" b="1" dirty="0" smtClean="0"/>
              <a:t>{</a:t>
            </a:r>
          </a:p>
          <a:p>
            <a:pPr fontAlgn="base"/>
            <a:r>
              <a:rPr lang="en-US" b="1" dirty="0" smtClean="0"/>
              <a:t>    if(</a:t>
            </a:r>
            <a:r>
              <a:rPr lang="en-US" b="1" dirty="0" err="1" smtClean="0"/>
              <a:t>isEmpty</a:t>
            </a:r>
            <a:r>
              <a:rPr lang="en-US" b="1" dirty="0" smtClean="0"/>
              <a:t>())</a:t>
            </a:r>
          </a:p>
          <a:p>
            <a:pPr fontAlgn="base"/>
            <a:r>
              <a:rPr lang="en-US" b="1" dirty="0" smtClean="0"/>
              <a:t>    {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("\</a:t>
            </a:r>
            <a:r>
              <a:rPr lang="en-US" b="1" dirty="0" err="1" smtClean="0"/>
              <a:t>nStack</a:t>
            </a:r>
            <a:r>
              <a:rPr lang="en-US" b="1" dirty="0" smtClean="0"/>
              <a:t> </a:t>
            </a:r>
            <a:r>
              <a:rPr lang="en-US" b="1" dirty="0" err="1" smtClean="0"/>
              <a:t>Undeflow</a:t>
            </a:r>
            <a:r>
              <a:rPr lang="en-US" b="1" dirty="0" smtClean="0"/>
              <a:t>\n");</a:t>
            </a:r>
          </a:p>
          <a:p>
            <a:pPr fontAlgn="base"/>
            <a:r>
              <a:rPr lang="en-US" b="1" dirty="0" smtClean="0"/>
              <a:t>        return 1;</a:t>
            </a:r>
          </a:p>
          <a:p>
            <a:pPr fontAlgn="base"/>
            <a:r>
              <a:rPr lang="en-US" b="1" dirty="0" smtClean="0"/>
              <a:t>    }</a:t>
            </a:r>
          </a:p>
          <a:p>
            <a:pPr fontAlgn="base"/>
            <a:r>
              <a:rPr lang="en-US" b="1" dirty="0" smtClean="0"/>
              <a:t>    else</a:t>
            </a:r>
          </a:p>
          <a:p>
            <a:pPr fontAlgn="base"/>
            <a:r>
              <a:rPr lang="en-US" b="1" dirty="0" smtClean="0"/>
              <a:t>    {</a:t>
            </a:r>
          </a:p>
          <a:p>
            <a:pPr fontAlgn="base"/>
            <a:r>
              <a:rPr lang="en-US" b="1" dirty="0" smtClean="0"/>
              <a:t>        return </a:t>
            </a:r>
            <a:r>
              <a:rPr lang="en-US" b="1" dirty="0" err="1" smtClean="0"/>
              <a:t>stack_array</a:t>
            </a:r>
            <a:r>
              <a:rPr lang="en-US" b="1" dirty="0" smtClean="0"/>
              <a:t>[top];</a:t>
            </a:r>
          </a:p>
          <a:p>
            <a:pPr fontAlgn="base"/>
            <a:r>
              <a:rPr lang="en-US" b="1" dirty="0" smtClean="0"/>
              <a:t>    }</a:t>
            </a:r>
          </a:p>
          <a:p>
            <a:pPr fontAlgn="base"/>
            <a:r>
              <a:rPr lang="en-US" b="1" dirty="0" smtClean="0"/>
              <a:t>}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isEmpty</a:t>
            </a:r>
            <a:r>
              <a:rPr lang="en-US" b="1" dirty="0" smtClean="0"/>
              <a:t>()</a:t>
            </a:r>
          </a:p>
          <a:p>
            <a:pPr fontAlgn="base"/>
            <a:r>
              <a:rPr lang="en-US" b="1" dirty="0" smtClean="0"/>
              <a:t>{</a:t>
            </a:r>
          </a:p>
          <a:p>
            <a:pPr fontAlgn="base"/>
            <a:r>
              <a:rPr lang="en-US" b="1" dirty="0" smtClean="0"/>
              <a:t>    if(top == -1)</a:t>
            </a:r>
          </a:p>
          <a:p>
            <a:pPr fontAlgn="base"/>
            <a:r>
              <a:rPr lang="en-US" b="1" dirty="0" smtClean="0"/>
              <a:t>        return 1;</a:t>
            </a:r>
          </a:p>
          <a:p>
            <a:pPr fontAlgn="base"/>
            <a:r>
              <a:rPr lang="en-US" b="1" dirty="0" smtClean="0"/>
              <a:t>    else</a:t>
            </a:r>
          </a:p>
          <a:p>
            <a:pPr fontAlgn="base"/>
            <a:r>
              <a:rPr lang="en-US" b="1" dirty="0" smtClean="0"/>
              <a:t>        return 0;</a:t>
            </a:r>
          </a:p>
          <a:p>
            <a:pPr fontAlgn="base"/>
            <a:r>
              <a:rPr lang="en-US" b="1" dirty="0" smtClean="0"/>
              <a:t>}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isFull</a:t>
            </a:r>
            <a:r>
              <a:rPr lang="en-US" b="1" dirty="0" smtClean="0"/>
              <a:t>()</a:t>
            </a:r>
          </a:p>
          <a:p>
            <a:pPr fontAlgn="base"/>
            <a:r>
              <a:rPr lang="en-US" b="1" dirty="0" smtClean="0"/>
              <a:t>{</a:t>
            </a:r>
          </a:p>
          <a:p>
            <a:pPr fontAlgn="base"/>
            <a:r>
              <a:rPr lang="en-US" b="1" dirty="0" smtClean="0"/>
              <a:t>    if(top == MAX - 1)</a:t>
            </a:r>
          </a:p>
          <a:p>
            <a:pPr fontAlgn="base"/>
            <a:r>
              <a:rPr lang="en-US" b="1" dirty="0" smtClean="0"/>
              <a:t>        return 1;</a:t>
            </a:r>
          </a:p>
          <a:p>
            <a:pPr fontAlgn="base"/>
            <a:r>
              <a:rPr lang="en-US" b="1" dirty="0" smtClean="0"/>
              <a:t>    else</a:t>
            </a:r>
          </a:p>
          <a:p>
            <a:pPr fontAlgn="base"/>
            <a:r>
              <a:rPr lang="en-US" b="1" dirty="0" smtClean="0"/>
              <a:t>        return 0;</a:t>
            </a:r>
          </a:p>
          <a:p>
            <a:pPr fontAlgn="base"/>
            <a:r>
              <a:rPr lang="en-US" b="1" dirty="0" smtClean="0"/>
              <a:t>}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smtClean="0"/>
              <a:t>void display()</a:t>
            </a:r>
          </a:p>
          <a:p>
            <a:pPr fontAlgn="base"/>
            <a:r>
              <a:rPr lang="en-US" b="1" dirty="0" smtClean="0"/>
              <a:t>{</a:t>
            </a:r>
          </a:p>
          <a:p>
            <a:pPr fontAlgn="base"/>
            <a:r>
              <a:rPr lang="en-US" b="1" dirty="0" smtClean="0"/>
              <a:t>    </a:t>
            </a:r>
            <a:r>
              <a:rPr lang="en-US" b="1" dirty="0" err="1" smtClean="0"/>
              <a:t>int</a:t>
            </a:r>
            <a:r>
              <a:rPr lang="en-US" b="1" dirty="0" smtClean="0"/>
              <a:t> count;</a:t>
            </a:r>
          </a:p>
          <a:p>
            <a:pPr fontAlgn="base"/>
            <a:r>
              <a:rPr lang="en-US" b="1" dirty="0" smtClean="0"/>
              <a:t>    if(</a:t>
            </a:r>
            <a:r>
              <a:rPr lang="en-US" b="1" dirty="0" err="1" smtClean="0"/>
              <a:t>isEmpty</a:t>
            </a:r>
            <a:r>
              <a:rPr lang="en-US" b="1" dirty="0" smtClean="0"/>
              <a:t>())</a:t>
            </a:r>
          </a:p>
          <a:p>
            <a:pPr fontAlgn="base"/>
            <a:r>
              <a:rPr lang="en-US" b="1" dirty="0" smtClean="0"/>
              <a:t>    {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("\</a:t>
            </a:r>
            <a:r>
              <a:rPr lang="en-US" b="1" dirty="0" err="1" smtClean="0"/>
              <a:t>nStack</a:t>
            </a:r>
            <a:r>
              <a:rPr lang="en-US" b="1" dirty="0" smtClean="0"/>
              <a:t> is Empty\n");</a:t>
            </a:r>
          </a:p>
          <a:p>
            <a:pPr fontAlgn="base"/>
            <a:r>
              <a:rPr lang="en-US" b="1" dirty="0" smtClean="0"/>
              <a:t>        return;</a:t>
            </a:r>
          </a:p>
          <a:p>
            <a:pPr fontAlgn="base"/>
            <a:r>
              <a:rPr lang="en-US" b="1" dirty="0" smtClean="0"/>
              <a:t>    }</a:t>
            </a:r>
          </a:p>
          <a:p>
            <a:pPr fontAlgn="base"/>
            <a:r>
              <a:rPr lang="en-US" b="1" dirty="0" smtClean="0"/>
              <a:t>    else</a:t>
            </a:r>
          </a:p>
          <a:p>
            <a:pPr fontAlgn="base"/>
            <a:r>
              <a:rPr lang="en-US" b="1" dirty="0" smtClean="0"/>
              <a:t>    {</a:t>
            </a:r>
          </a:p>
          <a:p>
            <a:pPr fontAlgn="base"/>
            <a:r>
              <a:rPr lang="en-US" b="1" dirty="0" smtClean="0"/>
              <a:t>        for(count = top; count &gt;= 0; count--)</a:t>
            </a:r>
          </a:p>
          <a:p>
            <a:pPr fontAlgn="base"/>
            <a:r>
              <a:rPr lang="en-US" b="1" dirty="0" smtClean="0"/>
              <a:t>        {</a:t>
            </a:r>
          </a:p>
          <a:p>
            <a:pPr fontAlgn="base"/>
            <a:r>
              <a:rPr lang="en-US" b="1" dirty="0" smtClean="0"/>
              <a:t>    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("%d\</a:t>
            </a:r>
            <a:r>
              <a:rPr lang="en-US" b="1" dirty="0" err="1" smtClean="0"/>
              <a:t>t",stack_array</a:t>
            </a:r>
            <a:r>
              <a:rPr lang="en-US" b="1" dirty="0" smtClean="0"/>
              <a:t>[count]);</a:t>
            </a:r>
          </a:p>
          <a:p>
            <a:pPr fontAlgn="base"/>
            <a:r>
              <a:rPr lang="en-US" b="1" dirty="0" smtClean="0"/>
              <a:t>        }</a:t>
            </a:r>
          </a:p>
          <a:p>
            <a:pPr fontAlgn="base"/>
            <a:r>
              <a:rPr lang="en-US" b="1" dirty="0" smtClean="0"/>
              <a:t>    }</a:t>
            </a:r>
          </a:p>
          <a:p>
            <a:pPr fontAlgn="base"/>
            <a:r>
              <a:rPr lang="en-US" b="1" dirty="0" smtClean="0"/>
              <a:t>}</a:t>
            </a:r>
          </a:p>
          <a:p>
            <a:pPr fontAlgn="base"/>
            <a:r>
              <a:rPr lang="en-US" b="1" dirty="0" smtClean="0"/>
              <a:t> </a:t>
            </a:r>
          </a:p>
          <a:p>
            <a:pPr fontAlgn="base"/>
            <a:r>
              <a:rPr lang="en-US" b="1" dirty="0" smtClean="0"/>
              <a:t>void push(</a:t>
            </a:r>
            <a:r>
              <a:rPr lang="en-US" b="1" dirty="0" err="1" smtClean="0"/>
              <a:t>int</a:t>
            </a:r>
            <a:r>
              <a:rPr lang="en-US" b="1" dirty="0" smtClean="0"/>
              <a:t> element)</a:t>
            </a:r>
          </a:p>
          <a:p>
            <a:pPr fontAlgn="base"/>
            <a:r>
              <a:rPr lang="en-US" b="1" dirty="0" smtClean="0"/>
              <a:t>{</a:t>
            </a:r>
          </a:p>
          <a:p>
            <a:pPr fontAlgn="base"/>
            <a:r>
              <a:rPr lang="en-US" b="1" dirty="0" smtClean="0"/>
              <a:t>    if(</a:t>
            </a:r>
            <a:r>
              <a:rPr lang="en-US" b="1" dirty="0" err="1" smtClean="0"/>
              <a:t>isFull</a:t>
            </a:r>
            <a:r>
              <a:rPr lang="en-US" b="1" dirty="0" smtClean="0"/>
              <a:t>())</a:t>
            </a:r>
          </a:p>
          <a:p>
            <a:pPr fontAlgn="base"/>
            <a:r>
              <a:rPr lang="en-US" b="1" dirty="0" smtClean="0"/>
              <a:t>    {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printf</a:t>
            </a:r>
            <a:r>
              <a:rPr lang="en-US" b="1" dirty="0" smtClean="0"/>
              <a:t>("\</a:t>
            </a:r>
            <a:r>
              <a:rPr lang="en-US" b="1" dirty="0" err="1" smtClean="0"/>
              <a:t>nStack</a:t>
            </a:r>
            <a:r>
              <a:rPr lang="en-US" b="1" dirty="0" smtClean="0"/>
              <a:t> Overflow\n");</a:t>
            </a:r>
          </a:p>
          <a:p>
            <a:pPr fontAlgn="base"/>
            <a:r>
              <a:rPr lang="en-US" b="1" dirty="0" smtClean="0"/>
              <a:t>        return;</a:t>
            </a:r>
          </a:p>
          <a:p>
            <a:pPr fontAlgn="base"/>
            <a:r>
              <a:rPr lang="en-US" b="1" dirty="0" smtClean="0"/>
              <a:t>    }</a:t>
            </a:r>
          </a:p>
          <a:p>
            <a:pPr fontAlgn="base"/>
            <a:r>
              <a:rPr lang="en-US" b="1" dirty="0" smtClean="0"/>
              <a:t>    else</a:t>
            </a:r>
          </a:p>
          <a:p>
            <a:pPr fontAlgn="base"/>
            <a:r>
              <a:rPr lang="en-US" b="1" dirty="0" smtClean="0"/>
              <a:t>    {</a:t>
            </a:r>
          </a:p>
          <a:p>
            <a:pPr fontAlgn="base"/>
            <a:r>
              <a:rPr lang="en-US" b="1" dirty="0" smtClean="0"/>
              <a:t>        top = top + 1;</a:t>
            </a:r>
          </a:p>
          <a:p>
            <a:pPr fontAlgn="base"/>
            <a:r>
              <a:rPr lang="en-US" b="1" dirty="0" smtClean="0"/>
              <a:t>        </a:t>
            </a:r>
            <a:r>
              <a:rPr lang="en-US" b="1" dirty="0" err="1" smtClean="0"/>
              <a:t>stack_array</a:t>
            </a:r>
            <a:r>
              <a:rPr lang="en-US" b="1" dirty="0" smtClean="0"/>
              <a:t>[top] = element;</a:t>
            </a:r>
          </a:p>
          <a:p>
            <a:pPr fontAlgn="base"/>
            <a:r>
              <a:rPr lang="en-US" b="1" dirty="0" smtClean="0"/>
              <a:t>    }</a:t>
            </a:r>
          </a:p>
          <a:p>
            <a:pPr fontAlgn="base"/>
            <a:r>
              <a:rPr lang="en-US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145</Words>
  <Application>Microsoft Office PowerPoint</Application>
  <PresentationFormat>On-screen Show (4:3)</PresentationFormat>
  <Paragraphs>148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WHT IS STACK?</vt:lpstr>
      <vt:lpstr>IT’S THE GENERAL EXAMPLE OF STACK</vt:lpstr>
      <vt:lpstr>ARRAY AND STACK</vt:lpstr>
      <vt:lpstr>representation</vt:lpstr>
      <vt:lpstr>Implementation</vt:lpstr>
      <vt:lpstr>Array implementation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WHT IS STACK?</dc:title>
  <dc:creator>james subedi</dc:creator>
  <cp:lastModifiedBy>james subedi</cp:lastModifiedBy>
  <cp:revision>9</cp:revision>
  <dcterms:created xsi:type="dcterms:W3CDTF">2017-07-05T02:32:10Z</dcterms:created>
  <dcterms:modified xsi:type="dcterms:W3CDTF">2017-07-05T18:25:51Z</dcterms:modified>
</cp:coreProperties>
</file>