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7" r:id="rId12"/>
    <p:sldId id="288" r:id="rId13"/>
    <p:sldId id="289" r:id="rId14"/>
    <p:sldId id="287" r:id="rId15"/>
    <p:sldId id="278" r:id="rId16"/>
    <p:sldId id="290" r:id="rId17"/>
    <p:sldId id="279" r:id="rId18"/>
    <p:sldId id="280" r:id="rId19"/>
    <p:sldId id="291" r:id="rId20"/>
    <p:sldId id="269" r:id="rId21"/>
    <p:sldId id="281" r:id="rId22"/>
    <p:sldId id="282" r:id="rId23"/>
    <p:sldId id="284" r:id="rId24"/>
    <p:sldId id="283" r:id="rId25"/>
    <p:sldId id="286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bin" initials="s" lastIdx="6" clrIdx="0">
    <p:extLst>
      <p:ext uri="{19B8F6BF-5375-455C-9EA6-DF929625EA0E}">
        <p15:presenceInfo xmlns:p15="http://schemas.microsoft.com/office/powerpoint/2012/main" userId="39b22dca83e118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256"/>
    <a:srgbClr val="EAEDF4"/>
    <a:srgbClr val="D3D5DC"/>
    <a:srgbClr val="D0D7E9"/>
    <a:srgbClr val="E9ECF4"/>
    <a:srgbClr val="DBDEE2"/>
    <a:srgbClr val="FAF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32F286-22CA-442B-A75E-E0CF4DB751B2}" v="152" dt="2020-07-27T03:59:46.3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016" autoAdjust="0"/>
    <p:restoredTop sz="94659"/>
  </p:normalViewPr>
  <p:slideViewPr>
    <p:cSldViewPr showGuides="1">
      <p:cViewPr varScale="1">
        <p:scale>
          <a:sx n="83" d="100"/>
          <a:sy n="83" d="100"/>
        </p:scale>
        <p:origin x="205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장영재" userId="a3ce8d48-3361-463d-8074-c447cb370281" providerId="ADAL" clId="{4932F286-22CA-442B-A75E-E0CF4DB751B2}"/>
    <pc:docChg chg="undo custSel addSld delSld modSld">
      <pc:chgData name="장영재" userId="a3ce8d48-3361-463d-8074-c447cb370281" providerId="ADAL" clId="{4932F286-22CA-442B-A75E-E0CF4DB751B2}" dt="2020-07-27T03:59:46.303" v="1057"/>
      <pc:docMkLst>
        <pc:docMk/>
      </pc:docMkLst>
      <pc:sldChg chg="modSp mod">
        <pc:chgData name="장영재" userId="a3ce8d48-3361-463d-8074-c447cb370281" providerId="ADAL" clId="{4932F286-22CA-442B-A75E-E0CF4DB751B2}" dt="2020-07-27T03:58:43.355" v="1035" actId="14734"/>
        <pc:sldMkLst>
          <pc:docMk/>
          <pc:sldMk cId="4054957932" sldId="256"/>
        </pc:sldMkLst>
        <pc:spChg chg="mod">
          <ac:chgData name="장영재" userId="a3ce8d48-3361-463d-8074-c447cb370281" providerId="ADAL" clId="{4932F286-22CA-442B-A75E-E0CF4DB751B2}" dt="2020-07-27T03:32:30.622" v="526"/>
          <ac:spMkLst>
            <pc:docMk/>
            <pc:sldMk cId="4054957932" sldId="256"/>
            <ac:spMk id="60" creationId="{00000000-0000-0000-0000-000000000000}"/>
          </ac:spMkLst>
        </pc:spChg>
        <pc:spChg chg="mod">
          <ac:chgData name="장영재" userId="a3ce8d48-3361-463d-8074-c447cb370281" providerId="ADAL" clId="{4932F286-22CA-442B-A75E-E0CF4DB751B2}" dt="2020-07-27T03:32:14.696" v="507" actId="403"/>
          <ac:spMkLst>
            <pc:docMk/>
            <pc:sldMk cId="4054957932" sldId="256"/>
            <ac:spMk id="63" creationId="{00000000-0000-0000-0000-000000000000}"/>
          </ac:spMkLst>
        </pc:spChg>
        <pc:spChg chg="mod">
          <ac:chgData name="장영재" userId="a3ce8d48-3361-463d-8074-c447cb370281" providerId="ADAL" clId="{4932F286-22CA-442B-A75E-E0CF4DB751B2}" dt="2020-07-24T01:24:35.172" v="56" actId="255"/>
          <ac:spMkLst>
            <pc:docMk/>
            <pc:sldMk cId="4054957932" sldId="256"/>
            <ac:spMk id="67" creationId="{00000000-0000-0000-0000-000000000000}"/>
          </ac:spMkLst>
        </pc:spChg>
        <pc:spChg chg="mod">
          <ac:chgData name="장영재" userId="a3ce8d48-3361-463d-8074-c447cb370281" providerId="ADAL" clId="{4932F286-22CA-442B-A75E-E0CF4DB751B2}" dt="2020-07-27T03:32:49.863" v="532" actId="20577"/>
          <ac:spMkLst>
            <pc:docMk/>
            <pc:sldMk cId="4054957932" sldId="256"/>
            <ac:spMk id="69" creationId="{00000000-0000-0000-0000-000000000000}"/>
          </ac:spMkLst>
        </pc:spChg>
        <pc:spChg chg="mod">
          <ac:chgData name="장영재" userId="a3ce8d48-3361-463d-8074-c447cb370281" providerId="ADAL" clId="{4932F286-22CA-442B-A75E-E0CF4DB751B2}" dt="2020-07-24T01:24:44.647" v="80" actId="255"/>
          <ac:spMkLst>
            <pc:docMk/>
            <pc:sldMk cId="4054957932" sldId="256"/>
            <ac:spMk id="87" creationId="{00000000-0000-0000-0000-000000000000}"/>
          </ac:spMkLst>
        </pc:spChg>
        <pc:graphicFrameChg chg="mod modGraphic">
          <ac:chgData name="장영재" userId="a3ce8d48-3361-463d-8074-c447cb370281" providerId="ADAL" clId="{4932F286-22CA-442B-A75E-E0CF4DB751B2}" dt="2020-07-27T03:58:43.355" v="1035" actId="14734"/>
          <ac:graphicFrameMkLst>
            <pc:docMk/>
            <pc:sldMk cId="4054957932" sldId="256"/>
            <ac:graphicFrameMk id="14" creationId="{00000000-0000-0000-0000-000000000000}"/>
          </ac:graphicFrameMkLst>
        </pc:graphicFrameChg>
      </pc:sldChg>
      <pc:sldChg chg="addSp delSp modSp mod">
        <pc:chgData name="장영재" userId="a3ce8d48-3361-463d-8074-c447cb370281" providerId="ADAL" clId="{4932F286-22CA-442B-A75E-E0CF4DB751B2}" dt="2020-07-22T02:37:52.360" v="1" actId="478"/>
        <pc:sldMkLst>
          <pc:docMk/>
          <pc:sldMk cId="278074149" sldId="257"/>
        </pc:sldMkLst>
        <pc:graphicFrameChg chg="add del mod">
          <ac:chgData name="장영재" userId="a3ce8d48-3361-463d-8074-c447cb370281" providerId="ADAL" clId="{4932F286-22CA-442B-A75E-E0CF4DB751B2}" dt="2020-07-22T02:37:52.360" v="1" actId="478"/>
          <ac:graphicFrameMkLst>
            <pc:docMk/>
            <pc:sldMk cId="278074149" sldId="257"/>
            <ac:graphicFrameMk id="2" creationId="{B6F827D0-0440-49C8-B2DE-EFAB089669D7}"/>
          </ac:graphicFrameMkLst>
        </pc:graphicFrameChg>
      </pc:sldChg>
      <pc:sldChg chg="modSp mod">
        <pc:chgData name="장영재" userId="a3ce8d48-3361-463d-8074-c447cb370281" providerId="ADAL" clId="{4932F286-22CA-442B-A75E-E0CF4DB751B2}" dt="2020-07-27T03:57:42.268" v="1009" actId="20577"/>
        <pc:sldMkLst>
          <pc:docMk/>
          <pc:sldMk cId="1500068353" sldId="258"/>
        </pc:sldMkLst>
        <pc:spChg chg="mod">
          <ac:chgData name="장영재" userId="a3ce8d48-3361-463d-8074-c447cb370281" providerId="ADAL" clId="{4932F286-22CA-442B-A75E-E0CF4DB751B2}" dt="2020-07-27T03:33:28.136" v="543"/>
          <ac:spMkLst>
            <pc:docMk/>
            <pc:sldMk cId="1500068353" sldId="258"/>
            <ac:spMk id="49" creationId="{1D387D74-583B-9C44-BDFC-34CA6DA729A7}"/>
          </ac:spMkLst>
        </pc:spChg>
        <pc:spChg chg="mod">
          <ac:chgData name="장영재" userId="a3ce8d48-3361-463d-8074-c447cb370281" providerId="ADAL" clId="{4932F286-22CA-442B-A75E-E0CF4DB751B2}" dt="2020-07-24T01:24:59.970" v="100"/>
          <ac:spMkLst>
            <pc:docMk/>
            <pc:sldMk cId="1500068353" sldId="258"/>
            <ac:spMk id="50" creationId="{3E89F979-82F0-1F48-8B28-49287EDF6344}"/>
          </ac:spMkLst>
        </pc:spChg>
        <pc:spChg chg="mod">
          <ac:chgData name="장영재" userId="a3ce8d48-3361-463d-8074-c447cb370281" providerId="ADAL" clId="{4932F286-22CA-442B-A75E-E0CF4DB751B2}" dt="2020-07-27T03:35:29.017" v="577" actId="6549"/>
          <ac:spMkLst>
            <pc:docMk/>
            <pc:sldMk cId="1500068353" sldId="258"/>
            <ac:spMk id="104" creationId="{1D387D74-583B-9C44-BDFC-34CA6DA729A7}"/>
          </ac:spMkLst>
        </pc:spChg>
        <pc:spChg chg="mod">
          <ac:chgData name="장영재" userId="a3ce8d48-3361-463d-8074-c447cb370281" providerId="ADAL" clId="{4932F286-22CA-442B-A75E-E0CF4DB751B2}" dt="2020-07-24T01:25:02.654" v="118"/>
          <ac:spMkLst>
            <pc:docMk/>
            <pc:sldMk cId="1500068353" sldId="258"/>
            <ac:spMk id="105" creationId="{3E89F979-82F0-1F48-8B28-49287EDF6344}"/>
          </ac:spMkLst>
        </pc:spChg>
        <pc:spChg chg="mod">
          <ac:chgData name="장영재" userId="a3ce8d48-3361-463d-8074-c447cb370281" providerId="ADAL" clId="{4932F286-22CA-442B-A75E-E0CF4DB751B2}" dt="2020-07-27T03:33:37.640" v="560"/>
          <ac:spMkLst>
            <pc:docMk/>
            <pc:sldMk cId="1500068353" sldId="258"/>
            <ac:spMk id="112" creationId="{8255C053-C19F-2A4A-90E3-0BE413CFFDA5}"/>
          </ac:spMkLst>
        </pc:spChg>
        <pc:graphicFrameChg chg="mod modGraphic">
          <ac:chgData name="장영재" userId="a3ce8d48-3361-463d-8074-c447cb370281" providerId="ADAL" clId="{4932F286-22CA-442B-A75E-E0CF4DB751B2}" dt="2020-07-27T03:57:42.268" v="1009" actId="20577"/>
          <ac:graphicFrameMkLst>
            <pc:docMk/>
            <pc:sldMk cId="1500068353" sldId="258"/>
            <ac:graphicFrameMk id="14" creationId="{00000000-0000-0000-0000-000000000000}"/>
          </ac:graphicFrameMkLst>
        </pc:graphicFrameChg>
        <pc:cxnChg chg="mod">
          <ac:chgData name="장영재" userId="a3ce8d48-3361-463d-8074-c447cb370281" providerId="ADAL" clId="{4932F286-22CA-442B-A75E-E0CF4DB751B2}" dt="2020-07-24T01:25:36.825" v="122" actId="14100"/>
          <ac:cxnSpMkLst>
            <pc:docMk/>
            <pc:sldMk cId="1500068353" sldId="258"/>
            <ac:cxnSpMk id="107" creationId="{E90463A8-3557-DE4E-8237-CD41753822DF}"/>
          </ac:cxnSpMkLst>
        </pc:cxnChg>
        <pc:cxnChg chg="mod">
          <ac:chgData name="장영재" userId="a3ce8d48-3361-463d-8074-c447cb370281" providerId="ADAL" clId="{4932F286-22CA-442B-A75E-E0CF4DB751B2}" dt="2020-07-27T03:34:08.268" v="562" actId="1076"/>
          <ac:cxnSpMkLst>
            <pc:docMk/>
            <pc:sldMk cId="1500068353" sldId="258"/>
            <ac:cxnSpMk id="108" creationId="{383EE27B-2AF5-4B4F-AFFF-C1D0EFC1F17F}"/>
          </ac:cxnSpMkLst>
        </pc:cxnChg>
        <pc:cxnChg chg="mod">
          <ac:chgData name="장영재" userId="a3ce8d48-3361-463d-8074-c447cb370281" providerId="ADAL" clId="{4932F286-22CA-442B-A75E-E0CF4DB751B2}" dt="2020-07-27T03:34:08.268" v="562" actId="1076"/>
          <ac:cxnSpMkLst>
            <pc:docMk/>
            <pc:sldMk cId="1500068353" sldId="258"/>
            <ac:cxnSpMk id="111" creationId="{00000000-0000-0000-0000-000000000000}"/>
          </ac:cxnSpMkLst>
        </pc:cxnChg>
        <pc:cxnChg chg="mod">
          <ac:chgData name="장영재" userId="a3ce8d48-3361-463d-8074-c447cb370281" providerId="ADAL" clId="{4932F286-22CA-442B-A75E-E0CF4DB751B2}" dt="2020-07-27T03:34:08.268" v="562" actId="1076"/>
          <ac:cxnSpMkLst>
            <pc:docMk/>
            <pc:sldMk cId="1500068353" sldId="258"/>
            <ac:cxnSpMk id="113" creationId="{00000000-0000-0000-0000-000000000000}"/>
          </ac:cxnSpMkLst>
        </pc:cxnChg>
      </pc:sldChg>
      <pc:sldChg chg="delSp modSp mod">
        <pc:chgData name="장영재" userId="a3ce8d48-3361-463d-8074-c447cb370281" providerId="ADAL" clId="{4932F286-22CA-442B-A75E-E0CF4DB751B2}" dt="2020-07-27T03:57:53.242" v="1020" actId="20577"/>
        <pc:sldMkLst>
          <pc:docMk/>
          <pc:sldMk cId="2186826966" sldId="259"/>
        </pc:sldMkLst>
        <pc:spChg chg="del">
          <ac:chgData name="장영재" userId="a3ce8d48-3361-463d-8074-c447cb370281" providerId="ADAL" clId="{4932F286-22CA-442B-A75E-E0CF4DB751B2}" dt="2020-07-24T01:41:37.495" v="339" actId="478"/>
          <ac:spMkLst>
            <pc:docMk/>
            <pc:sldMk cId="2186826966" sldId="259"/>
            <ac:spMk id="28" creationId="{00000000-0000-0000-0000-000000000000}"/>
          </ac:spMkLst>
        </pc:spChg>
        <pc:graphicFrameChg chg="mod modGraphic">
          <ac:chgData name="장영재" userId="a3ce8d48-3361-463d-8074-c447cb370281" providerId="ADAL" clId="{4932F286-22CA-442B-A75E-E0CF4DB751B2}" dt="2020-07-27T03:57:53.242" v="1020" actId="20577"/>
          <ac:graphicFrameMkLst>
            <pc:docMk/>
            <pc:sldMk cId="2186826966" sldId="259"/>
            <ac:graphicFrameMk id="14" creationId="{00000000-0000-0000-0000-000000000000}"/>
          </ac:graphicFrameMkLst>
        </pc:graphicFrameChg>
        <pc:picChg chg="del">
          <ac:chgData name="장영재" userId="a3ce8d48-3361-463d-8074-c447cb370281" providerId="ADAL" clId="{4932F286-22CA-442B-A75E-E0CF4DB751B2}" dt="2020-07-24T01:41:35.531" v="338" actId="478"/>
          <ac:picMkLst>
            <pc:docMk/>
            <pc:sldMk cId="2186826966" sldId="259"/>
            <ac:picMk id="6" creationId="{00000000-0000-0000-0000-000000000000}"/>
          </ac:picMkLst>
        </pc:picChg>
      </pc:sldChg>
      <pc:sldChg chg="modSp mod">
        <pc:chgData name="장영재" userId="a3ce8d48-3361-463d-8074-c447cb370281" providerId="ADAL" clId="{4932F286-22CA-442B-A75E-E0CF4DB751B2}" dt="2020-07-24T01:42:01.213" v="367"/>
        <pc:sldMkLst>
          <pc:docMk/>
          <pc:sldMk cId="1769376885" sldId="260"/>
        </pc:sldMkLst>
        <pc:graphicFrameChg chg="mod modGraphic">
          <ac:chgData name="장영재" userId="a3ce8d48-3361-463d-8074-c447cb370281" providerId="ADAL" clId="{4932F286-22CA-442B-A75E-E0CF4DB751B2}" dt="2020-07-24T01:42:01.213" v="367"/>
          <ac:graphicFrameMkLst>
            <pc:docMk/>
            <pc:sldMk cId="1769376885" sldId="260"/>
            <ac:graphicFrameMk id="14" creationId="{00000000-0000-0000-0000-000000000000}"/>
          </ac:graphicFrameMkLst>
        </pc:graphicFrameChg>
      </pc:sldChg>
      <pc:sldChg chg="addSp delSp modSp mod">
        <pc:chgData name="장영재" userId="a3ce8d48-3361-463d-8074-c447cb370281" providerId="ADAL" clId="{4932F286-22CA-442B-A75E-E0CF4DB751B2}" dt="2020-07-27T03:38:04.802" v="598" actId="1076"/>
        <pc:sldMkLst>
          <pc:docMk/>
          <pc:sldMk cId="1924620990" sldId="261"/>
        </pc:sldMkLst>
        <pc:spChg chg="del">
          <ac:chgData name="장영재" userId="a3ce8d48-3361-463d-8074-c447cb370281" providerId="ADAL" clId="{4932F286-22CA-442B-A75E-E0CF4DB751B2}" dt="2020-07-24T01:26:51.820" v="124" actId="478"/>
          <ac:spMkLst>
            <pc:docMk/>
            <pc:sldMk cId="1924620990" sldId="261"/>
            <ac:spMk id="10" creationId="{00000000-0000-0000-0000-000000000000}"/>
          </ac:spMkLst>
        </pc:spChg>
        <pc:spChg chg="mod">
          <ac:chgData name="장영재" userId="a3ce8d48-3361-463d-8074-c447cb370281" providerId="ADAL" clId="{4932F286-22CA-442B-A75E-E0CF4DB751B2}" dt="2020-07-27T03:38:04.802" v="598" actId="1076"/>
          <ac:spMkLst>
            <pc:docMk/>
            <pc:sldMk cId="1924620990" sldId="261"/>
            <ac:spMk id="29" creationId="{00000000-0000-0000-0000-000000000000}"/>
          </ac:spMkLst>
        </pc:spChg>
        <pc:spChg chg="del">
          <ac:chgData name="장영재" userId="a3ce8d48-3361-463d-8074-c447cb370281" providerId="ADAL" clId="{4932F286-22CA-442B-A75E-E0CF4DB751B2}" dt="2020-07-27T03:38:00.056" v="597" actId="478"/>
          <ac:spMkLst>
            <pc:docMk/>
            <pc:sldMk cId="1924620990" sldId="261"/>
            <ac:spMk id="34" creationId="{00000000-0000-0000-0000-000000000000}"/>
          </ac:spMkLst>
        </pc:spChg>
        <pc:spChg chg="add mod">
          <ac:chgData name="장영재" userId="a3ce8d48-3361-463d-8074-c447cb370281" providerId="ADAL" clId="{4932F286-22CA-442B-A75E-E0CF4DB751B2}" dt="2020-07-27T03:37:33.063" v="594"/>
          <ac:spMkLst>
            <pc:docMk/>
            <pc:sldMk cId="1924620990" sldId="261"/>
            <ac:spMk id="36" creationId="{4E9100C5-9606-4F8D-BBBB-D370178C73CC}"/>
          </ac:spMkLst>
        </pc:spChg>
        <pc:spChg chg="add del mod">
          <ac:chgData name="장영재" userId="a3ce8d48-3361-463d-8074-c447cb370281" providerId="ADAL" clId="{4932F286-22CA-442B-A75E-E0CF4DB751B2}" dt="2020-07-27T03:37:34.294" v="595" actId="478"/>
          <ac:spMkLst>
            <pc:docMk/>
            <pc:sldMk cId="1924620990" sldId="261"/>
            <ac:spMk id="37" creationId="{1FB8C69B-04AB-4BB3-98A4-C456A98E0004}"/>
          </ac:spMkLst>
        </pc:spChg>
        <pc:graphicFrameChg chg="mod modGraphic">
          <ac:chgData name="장영재" userId="a3ce8d48-3361-463d-8074-c447cb370281" providerId="ADAL" clId="{4932F286-22CA-442B-A75E-E0CF4DB751B2}" dt="2020-07-24T01:42:13.575" v="397"/>
          <ac:graphicFrameMkLst>
            <pc:docMk/>
            <pc:sldMk cId="1924620990" sldId="261"/>
            <ac:graphicFrameMk id="14" creationId="{00000000-0000-0000-0000-000000000000}"/>
          </ac:graphicFrameMkLst>
        </pc:graphicFrameChg>
      </pc:sldChg>
      <pc:sldChg chg="addSp delSp modSp mod">
        <pc:chgData name="장영재" userId="a3ce8d48-3361-463d-8074-c447cb370281" providerId="ADAL" clId="{4932F286-22CA-442B-A75E-E0CF4DB751B2}" dt="2020-07-27T03:39:10.954" v="624"/>
        <pc:sldMkLst>
          <pc:docMk/>
          <pc:sldMk cId="2001384007" sldId="262"/>
        </pc:sldMkLst>
        <pc:spChg chg="mod">
          <ac:chgData name="장영재" userId="a3ce8d48-3361-463d-8074-c447cb370281" providerId="ADAL" clId="{4932F286-22CA-442B-A75E-E0CF4DB751B2}" dt="2020-07-24T01:32:40.218" v="149" actId="13822"/>
          <ac:spMkLst>
            <pc:docMk/>
            <pc:sldMk cId="2001384007" sldId="262"/>
            <ac:spMk id="9" creationId="{00000000-0000-0000-0000-000000000000}"/>
          </ac:spMkLst>
        </pc:spChg>
        <pc:spChg chg="del">
          <ac:chgData name="장영재" userId="a3ce8d48-3361-463d-8074-c447cb370281" providerId="ADAL" clId="{4932F286-22CA-442B-A75E-E0CF4DB751B2}" dt="2020-07-24T01:23:09.867" v="22" actId="478"/>
          <ac:spMkLst>
            <pc:docMk/>
            <pc:sldMk cId="2001384007" sldId="262"/>
            <ac:spMk id="10" creationId="{00000000-0000-0000-0000-000000000000}"/>
          </ac:spMkLst>
        </pc:spChg>
        <pc:spChg chg="add mod">
          <ac:chgData name="장영재" userId="a3ce8d48-3361-463d-8074-c447cb370281" providerId="ADAL" clId="{4932F286-22CA-442B-A75E-E0CF4DB751B2}" dt="2020-07-27T03:39:10.954" v="624"/>
          <ac:spMkLst>
            <pc:docMk/>
            <pc:sldMk cId="2001384007" sldId="262"/>
            <ac:spMk id="19" creationId="{CACBFDDE-D962-493F-970A-1763F13CB67E}"/>
          </ac:spMkLst>
        </pc:spChg>
        <pc:spChg chg="add del mod">
          <ac:chgData name="장영재" userId="a3ce8d48-3361-463d-8074-c447cb370281" providerId="ADAL" clId="{4932F286-22CA-442B-A75E-E0CF4DB751B2}" dt="2020-07-27T03:39:07.187" v="616" actId="478"/>
          <ac:spMkLst>
            <pc:docMk/>
            <pc:sldMk cId="2001384007" sldId="262"/>
            <ac:spMk id="20" creationId="{9F83D517-A8DD-4AFD-86BF-9B3B3960AF2E}"/>
          </ac:spMkLst>
        </pc:spChg>
        <pc:graphicFrameChg chg="mod modGraphic">
          <ac:chgData name="장영재" userId="a3ce8d48-3361-463d-8074-c447cb370281" providerId="ADAL" clId="{4932F286-22CA-442B-A75E-E0CF4DB751B2}" dt="2020-07-24T01:43:09.374" v="424"/>
          <ac:graphicFrameMkLst>
            <pc:docMk/>
            <pc:sldMk cId="2001384007" sldId="262"/>
            <ac:graphicFrameMk id="14" creationId="{00000000-0000-0000-0000-000000000000}"/>
          </ac:graphicFrameMkLst>
        </pc:graphicFrameChg>
      </pc:sldChg>
      <pc:sldChg chg="addSp delSp modSp add del mod">
        <pc:chgData name="장영재" userId="a3ce8d48-3361-463d-8074-c447cb370281" providerId="ADAL" clId="{4932F286-22CA-442B-A75E-E0CF4DB751B2}" dt="2020-07-27T03:58:55.452" v="1039" actId="6549"/>
        <pc:sldMkLst>
          <pc:docMk/>
          <pc:sldMk cId="558549975" sldId="263"/>
        </pc:sldMkLst>
        <pc:spChg chg="mod">
          <ac:chgData name="장영재" userId="a3ce8d48-3361-463d-8074-c447cb370281" providerId="ADAL" clId="{4932F286-22CA-442B-A75E-E0CF4DB751B2}" dt="2020-07-27T03:38:32.083" v="599" actId="1076"/>
          <ac:spMkLst>
            <pc:docMk/>
            <pc:sldMk cId="558549975" sldId="263"/>
            <ac:spMk id="3" creationId="{00000000-0000-0000-0000-000000000000}"/>
          </ac:spMkLst>
        </pc:spChg>
        <pc:spChg chg="mod">
          <ac:chgData name="장영재" userId="a3ce8d48-3361-463d-8074-c447cb370281" providerId="ADAL" clId="{4932F286-22CA-442B-A75E-E0CF4DB751B2}" dt="2020-07-27T03:38:35.737" v="611"/>
          <ac:spMkLst>
            <pc:docMk/>
            <pc:sldMk cId="558549975" sldId="263"/>
            <ac:spMk id="10" creationId="{00000000-0000-0000-0000-000000000000}"/>
          </ac:spMkLst>
        </pc:spChg>
        <pc:spChg chg="mod">
          <ac:chgData name="장영재" userId="a3ce8d48-3361-463d-8074-c447cb370281" providerId="ADAL" clId="{4932F286-22CA-442B-A75E-E0CF4DB751B2}" dt="2020-07-27T03:38:32.083" v="599" actId="1076"/>
          <ac:spMkLst>
            <pc:docMk/>
            <pc:sldMk cId="558549975" sldId="263"/>
            <ac:spMk id="13" creationId="{00000000-0000-0000-0000-000000000000}"/>
          </ac:spMkLst>
        </pc:spChg>
        <pc:spChg chg="mod">
          <ac:chgData name="장영재" userId="a3ce8d48-3361-463d-8074-c447cb370281" providerId="ADAL" clId="{4932F286-22CA-442B-A75E-E0CF4DB751B2}" dt="2020-07-27T03:38:32.083" v="599" actId="1076"/>
          <ac:spMkLst>
            <pc:docMk/>
            <pc:sldMk cId="558549975" sldId="263"/>
            <ac:spMk id="15" creationId="{00000000-0000-0000-0000-000000000000}"/>
          </ac:spMkLst>
        </pc:spChg>
        <pc:spChg chg="add del">
          <ac:chgData name="장영재" userId="a3ce8d48-3361-463d-8074-c447cb370281" providerId="ADAL" clId="{4932F286-22CA-442B-A75E-E0CF4DB751B2}" dt="2020-07-24T01:24:20.227" v="36" actId="478"/>
          <ac:spMkLst>
            <pc:docMk/>
            <pc:sldMk cId="558549975" sldId="263"/>
            <ac:spMk id="16" creationId="{00000000-0000-0000-0000-000000000000}"/>
          </ac:spMkLst>
        </pc:spChg>
        <pc:spChg chg="add del">
          <ac:chgData name="장영재" userId="a3ce8d48-3361-463d-8074-c447cb370281" providerId="ADAL" clId="{4932F286-22CA-442B-A75E-E0CF4DB751B2}" dt="2020-07-24T01:24:20.227" v="36" actId="478"/>
          <ac:spMkLst>
            <pc:docMk/>
            <pc:sldMk cId="558549975" sldId="263"/>
            <ac:spMk id="17" creationId="{00000000-0000-0000-0000-000000000000}"/>
          </ac:spMkLst>
        </pc:spChg>
        <pc:spChg chg="add mod">
          <ac:chgData name="장영재" userId="a3ce8d48-3361-463d-8074-c447cb370281" providerId="ADAL" clId="{4932F286-22CA-442B-A75E-E0CF4DB751B2}" dt="2020-07-27T03:38:41.044" v="614" actId="1076"/>
          <ac:spMkLst>
            <pc:docMk/>
            <pc:sldMk cId="558549975" sldId="263"/>
            <ac:spMk id="17" creationId="{58F0D048-EB83-4078-8356-071C32AF0964}"/>
          </ac:spMkLst>
        </pc:spChg>
        <pc:spChg chg="add del">
          <ac:chgData name="장영재" userId="a3ce8d48-3361-463d-8074-c447cb370281" providerId="ADAL" clId="{4932F286-22CA-442B-A75E-E0CF4DB751B2}" dt="2020-07-24T01:24:20.227" v="36" actId="478"/>
          <ac:spMkLst>
            <pc:docMk/>
            <pc:sldMk cId="558549975" sldId="263"/>
            <ac:spMk id="18" creationId="{00000000-0000-0000-0000-000000000000}"/>
          </ac:spMkLst>
        </pc:spChg>
        <pc:spChg chg="add mod">
          <ac:chgData name="장영재" userId="a3ce8d48-3361-463d-8074-c447cb370281" providerId="ADAL" clId="{4932F286-22CA-442B-A75E-E0CF4DB751B2}" dt="2020-07-27T03:38:41.044" v="614" actId="1076"/>
          <ac:spMkLst>
            <pc:docMk/>
            <pc:sldMk cId="558549975" sldId="263"/>
            <ac:spMk id="18" creationId="{62D553E3-8690-4FB5-9276-63E0B6DE8328}"/>
          </ac:spMkLst>
        </pc:spChg>
        <pc:spChg chg="mod">
          <ac:chgData name="장영재" userId="a3ce8d48-3361-463d-8074-c447cb370281" providerId="ADAL" clId="{4932F286-22CA-442B-A75E-E0CF4DB751B2}" dt="2020-07-27T03:38:32.083" v="599" actId="1076"/>
          <ac:spMkLst>
            <pc:docMk/>
            <pc:sldMk cId="558549975" sldId="263"/>
            <ac:spMk id="19" creationId="{00000000-0000-0000-0000-000000000000}"/>
          </ac:spMkLst>
        </pc:spChg>
        <pc:spChg chg="add del mod">
          <ac:chgData name="장영재" userId="a3ce8d48-3361-463d-8074-c447cb370281" providerId="ADAL" clId="{4932F286-22CA-442B-A75E-E0CF4DB751B2}" dt="2020-07-27T03:38:36.666" v="612" actId="478"/>
          <ac:spMkLst>
            <pc:docMk/>
            <pc:sldMk cId="558549975" sldId="263"/>
            <ac:spMk id="20" creationId="{6ACFBE58-6C44-41E2-97E3-95DD2909636B}"/>
          </ac:spMkLst>
        </pc:spChg>
        <pc:spChg chg="add mod">
          <ac:chgData name="장영재" userId="a3ce8d48-3361-463d-8074-c447cb370281" providerId="ADAL" clId="{4932F286-22CA-442B-A75E-E0CF4DB751B2}" dt="2020-07-27T03:38:41.044" v="614" actId="1076"/>
          <ac:spMkLst>
            <pc:docMk/>
            <pc:sldMk cId="558549975" sldId="263"/>
            <ac:spMk id="21" creationId="{9187182D-6704-45B7-BC67-B2BB2932A48C}"/>
          </ac:spMkLst>
        </pc:spChg>
        <pc:spChg chg="mod">
          <ac:chgData name="장영재" userId="a3ce8d48-3361-463d-8074-c447cb370281" providerId="ADAL" clId="{4932F286-22CA-442B-A75E-E0CF4DB751B2}" dt="2020-07-24T01:23:34.278" v="26" actId="1076"/>
          <ac:spMkLst>
            <pc:docMk/>
            <pc:sldMk cId="558549975" sldId="263"/>
            <ac:spMk id="123" creationId="{00000000-0000-0000-0000-000000000000}"/>
          </ac:spMkLst>
        </pc:spChg>
        <pc:graphicFrameChg chg="mod">
          <ac:chgData name="장영재" userId="a3ce8d48-3361-463d-8074-c447cb370281" providerId="ADAL" clId="{4932F286-22CA-442B-A75E-E0CF4DB751B2}" dt="2020-07-27T03:38:32.083" v="599" actId="1076"/>
          <ac:graphicFrameMkLst>
            <pc:docMk/>
            <pc:sldMk cId="558549975" sldId="263"/>
            <ac:graphicFrameMk id="2" creationId="{00000000-0000-0000-0000-000000000000}"/>
          </ac:graphicFrameMkLst>
        </pc:graphicFrameChg>
        <pc:graphicFrameChg chg="add del">
          <ac:chgData name="장영재" userId="a3ce8d48-3361-463d-8074-c447cb370281" providerId="ADAL" clId="{4932F286-22CA-442B-A75E-E0CF4DB751B2}" dt="2020-07-24T01:24:20.227" v="36" actId="478"/>
          <ac:graphicFrameMkLst>
            <pc:docMk/>
            <pc:sldMk cId="558549975" sldId="263"/>
            <ac:graphicFrameMk id="11" creationId="{00000000-0000-0000-0000-000000000000}"/>
          </ac:graphicFrameMkLst>
        </pc:graphicFrameChg>
        <pc:graphicFrameChg chg="mod modGraphic">
          <ac:chgData name="장영재" userId="a3ce8d48-3361-463d-8074-c447cb370281" providerId="ADAL" clId="{4932F286-22CA-442B-A75E-E0CF4DB751B2}" dt="2020-07-27T03:58:55.452" v="1039" actId="6549"/>
          <ac:graphicFrameMkLst>
            <pc:docMk/>
            <pc:sldMk cId="558549975" sldId="263"/>
            <ac:graphicFrameMk id="14" creationId="{00000000-0000-0000-0000-000000000000}"/>
          </ac:graphicFrameMkLst>
        </pc:graphicFrameChg>
        <pc:graphicFrameChg chg="add mod">
          <ac:chgData name="장영재" userId="a3ce8d48-3361-463d-8074-c447cb370281" providerId="ADAL" clId="{4932F286-22CA-442B-A75E-E0CF4DB751B2}" dt="2020-07-27T03:38:41.044" v="614" actId="1076"/>
          <ac:graphicFrameMkLst>
            <pc:docMk/>
            <pc:sldMk cId="558549975" sldId="263"/>
            <ac:graphicFrameMk id="16" creationId="{2E13A3DF-DD59-481B-AA26-90F7394B58C7}"/>
          </ac:graphicFrameMkLst>
        </pc:graphicFrameChg>
      </pc:sldChg>
      <pc:sldChg chg="addSp delSp modSp mod">
        <pc:chgData name="장영재" userId="a3ce8d48-3361-463d-8074-c447cb370281" providerId="ADAL" clId="{4932F286-22CA-442B-A75E-E0CF4DB751B2}" dt="2020-07-27T03:59:02.965" v="1041" actId="6549"/>
        <pc:sldMkLst>
          <pc:docMk/>
          <pc:sldMk cId="3719744733" sldId="264"/>
        </pc:sldMkLst>
        <pc:spChg chg="add del mod">
          <ac:chgData name="장영재" userId="a3ce8d48-3361-463d-8074-c447cb370281" providerId="ADAL" clId="{4932F286-22CA-442B-A75E-E0CF4DB751B2}" dt="2020-07-27T03:40:30.012" v="632" actId="478"/>
          <ac:spMkLst>
            <pc:docMk/>
            <pc:sldMk cId="3719744733" sldId="264"/>
            <ac:spMk id="2" creationId="{F47DF45C-D938-49C0-BA39-F09F8AA6A43E}"/>
          </ac:spMkLst>
        </pc:spChg>
        <pc:spChg chg="mod">
          <ac:chgData name="장영재" userId="a3ce8d48-3361-463d-8074-c447cb370281" providerId="ADAL" clId="{4932F286-22CA-442B-A75E-E0CF4DB751B2}" dt="2020-07-27T03:49:01.173" v="897"/>
          <ac:spMkLst>
            <pc:docMk/>
            <pc:sldMk cId="3719744733" sldId="264"/>
            <ac:spMk id="8" creationId="{00000000-0000-0000-0000-000000000000}"/>
          </ac:spMkLst>
        </pc:spChg>
        <pc:spChg chg="mod">
          <ac:chgData name="장영재" userId="a3ce8d48-3361-463d-8074-c447cb370281" providerId="ADAL" clId="{4932F286-22CA-442B-A75E-E0CF4DB751B2}" dt="2020-07-27T03:49:03.719" v="908"/>
          <ac:spMkLst>
            <pc:docMk/>
            <pc:sldMk cId="3719744733" sldId="264"/>
            <ac:spMk id="9" creationId="{00000000-0000-0000-0000-000000000000}"/>
          </ac:spMkLst>
        </pc:spChg>
        <pc:spChg chg="add del mod">
          <ac:chgData name="장영재" userId="a3ce8d48-3361-463d-8074-c447cb370281" providerId="ADAL" clId="{4932F286-22CA-442B-A75E-E0CF4DB751B2}" dt="2020-07-27T03:45:54.294" v="707" actId="21"/>
          <ac:spMkLst>
            <pc:docMk/>
            <pc:sldMk cId="3719744733" sldId="264"/>
            <ac:spMk id="24" creationId="{00000000-0000-0000-0000-000000000000}"/>
          </ac:spMkLst>
        </pc:spChg>
        <pc:spChg chg="mod">
          <ac:chgData name="장영재" userId="a3ce8d48-3361-463d-8074-c447cb370281" providerId="ADAL" clId="{4932F286-22CA-442B-A75E-E0CF4DB751B2}" dt="2020-07-27T03:42:06.862" v="649" actId="1076"/>
          <ac:spMkLst>
            <pc:docMk/>
            <pc:sldMk cId="3719744733" sldId="264"/>
            <ac:spMk id="26" creationId="{00000000-0000-0000-0000-000000000000}"/>
          </ac:spMkLst>
        </pc:spChg>
        <pc:spChg chg="mod">
          <ac:chgData name="장영재" userId="a3ce8d48-3361-463d-8074-c447cb370281" providerId="ADAL" clId="{4932F286-22CA-442B-A75E-E0CF4DB751B2}" dt="2020-07-27T03:48:22.531" v="881" actId="17032"/>
          <ac:spMkLst>
            <pc:docMk/>
            <pc:sldMk cId="3719744733" sldId="264"/>
            <ac:spMk id="27" creationId="{00000000-0000-0000-0000-000000000000}"/>
          </ac:spMkLst>
        </pc:spChg>
        <pc:spChg chg="mod">
          <ac:chgData name="장영재" userId="a3ce8d48-3361-463d-8074-c447cb370281" providerId="ADAL" clId="{4932F286-22CA-442B-A75E-E0CF4DB751B2}" dt="2020-07-27T03:42:10.221" v="650" actId="1076"/>
          <ac:spMkLst>
            <pc:docMk/>
            <pc:sldMk cId="3719744733" sldId="264"/>
            <ac:spMk id="28" creationId="{00000000-0000-0000-0000-000000000000}"/>
          </ac:spMkLst>
        </pc:spChg>
        <pc:spChg chg="add del mod">
          <ac:chgData name="장영재" userId="a3ce8d48-3361-463d-8074-c447cb370281" providerId="ADAL" clId="{4932F286-22CA-442B-A75E-E0CF4DB751B2}" dt="2020-07-27T03:44:55.452" v="694" actId="478"/>
          <ac:spMkLst>
            <pc:docMk/>
            <pc:sldMk cId="3719744733" sldId="264"/>
            <ac:spMk id="30" creationId="{8D64E1EC-DC7C-4775-A215-2EE2E524F1B0}"/>
          </ac:spMkLst>
        </pc:spChg>
        <pc:spChg chg="add del mod">
          <ac:chgData name="장영재" userId="a3ce8d48-3361-463d-8074-c447cb370281" providerId="ADAL" clId="{4932F286-22CA-442B-A75E-E0CF4DB751B2}" dt="2020-07-27T03:43:23.003" v="693" actId="478"/>
          <ac:spMkLst>
            <pc:docMk/>
            <pc:sldMk cId="3719744733" sldId="264"/>
            <ac:spMk id="31" creationId="{B0DD6732-E76B-468E-A849-08CE1038145A}"/>
          </ac:spMkLst>
        </pc:spChg>
        <pc:spChg chg="add del mod">
          <ac:chgData name="장영재" userId="a3ce8d48-3361-463d-8074-c447cb370281" providerId="ADAL" clId="{4932F286-22CA-442B-A75E-E0CF4DB751B2}" dt="2020-07-27T03:45:50.831" v="705"/>
          <ac:spMkLst>
            <pc:docMk/>
            <pc:sldMk cId="3719744733" sldId="264"/>
            <ac:spMk id="32" creationId="{443A2D36-9CD1-4427-AA8D-02AD2F92E482}"/>
          </ac:spMkLst>
        </pc:spChg>
        <pc:spChg chg="add mod">
          <ac:chgData name="장영재" userId="a3ce8d48-3361-463d-8074-c447cb370281" providerId="ADAL" clId="{4932F286-22CA-442B-A75E-E0CF4DB751B2}" dt="2020-07-27T03:48:38.244" v="882" actId="13822"/>
          <ac:spMkLst>
            <pc:docMk/>
            <pc:sldMk cId="3719744733" sldId="264"/>
            <ac:spMk id="33" creationId="{19D4ADE5-448C-4136-A90C-1CBA534EC78B}"/>
          </ac:spMkLst>
        </pc:spChg>
        <pc:spChg chg="add mod">
          <ac:chgData name="장영재" userId="a3ce8d48-3361-463d-8074-c447cb370281" providerId="ADAL" clId="{4932F286-22CA-442B-A75E-E0CF4DB751B2}" dt="2020-07-27T03:46:20.656" v="739" actId="20577"/>
          <ac:spMkLst>
            <pc:docMk/>
            <pc:sldMk cId="3719744733" sldId="264"/>
            <ac:spMk id="34" creationId="{86F04A1B-BA6D-4836-B652-B9BB80FBDCD2}"/>
          </ac:spMkLst>
        </pc:spChg>
        <pc:graphicFrameChg chg="mod modGraphic">
          <ac:chgData name="장영재" userId="a3ce8d48-3361-463d-8074-c447cb370281" providerId="ADAL" clId="{4932F286-22CA-442B-A75E-E0CF4DB751B2}" dt="2020-07-27T03:59:02.965" v="1041" actId="6549"/>
          <ac:graphicFrameMkLst>
            <pc:docMk/>
            <pc:sldMk cId="3719744733" sldId="264"/>
            <ac:graphicFrameMk id="14" creationId="{00000000-0000-0000-0000-000000000000}"/>
          </ac:graphicFrameMkLst>
        </pc:graphicFrameChg>
        <pc:graphicFrameChg chg="mod modGraphic">
          <ac:chgData name="장영재" userId="a3ce8d48-3361-463d-8074-c447cb370281" providerId="ADAL" clId="{4932F286-22CA-442B-A75E-E0CF4DB751B2}" dt="2020-07-27T03:47:22.017" v="880"/>
          <ac:graphicFrameMkLst>
            <pc:docMk/>
            <pc:sldMk cId="3719744733" sldId="264"/>
            <ac:graphicFrameMk id="22" creationId="{0CE24407-CD26-4719-AD4B-F7DD0F18A9DF}"/>
          </ac:graphicFrameMkLst>
        </pc:graphicFrameChg>
        <pc:graphicFrameChg chg="mod modGraphic">
          <ac:chgData name="장영재" userId="a3ce8d48-3361-463d-8074-c447cb370281" providerId="ADAL" clId="{4932F286-22CA-442B-A75E-E0CF4DB751B2}" dt="2020-07-27T03:45:38.740" v="701" actId="20577"/>
          <ac:graphicFrameMkLst>
            <pc:docMk/>
            <pc:sldMk cId="3719744733" sldId="264"/>
            <ac:graphicFrameMk id="23" creationId="{00000000-0000-0000-0000-000000000000}"/>
          </ac:graphicFrameMkLst>
        </pc:graphicFrameChg>
      </pc:sldChg>
      <pc:sldChg chg="modSp mod">
        <pc:chgData name="장영재" userId="a3ce8d48-3361-463d-8074-c447cb370281" providerId="ADAL" clId="{4932F286-22CA-442B-A75E-E0CF4DB751B2}" dt="2020-07-27T03:59:09.401" v="1042"/>
        <pc:sldMkLst>
          <pc:docMk/>
          <pc:sldMk cId="2207306569" sldId="265"/>
        </pc:sldMkLst>
        <pc:spChg chg="mod">
          <ac:chgData name="장영재" userId="a3ce8d48-3361-463d-8074-c447cb370281" providerId="ADAL" clId="{4932F286-22CA-442B-A75E-E0CF4DB751B2}" dt="2020-07-27T03:49:07.228" v="923"/>
          <ac:spMkLst>
            <pc:docMk/>
            <pc:sldMk cId="2207306569" sldId="265"/>
            <ac:spMk id="8" creationId="{00000000-0000-0000-0000-000000000000}"/>
          </ac:spMkLst>
        </pc:spChg>
        <pc:spChg chg="mod">
          <ac:chgData name="장영재" userId="a3ce8d48-3361-463d-8074-c447cb370281" providerId="ADAL" clId="{4932F286-22CA-442B-A75E-E0CF4DB751B2}" dt="2020-07-27T03:49:09.422" v="934"/>
          <ac:spMkLst>
            <pc:docMk/>
            <pc:sldMk cId="2207306569" sldId="265"/>
            <ac:spMk id="9" creationId="{00000000-0000-0000-0000-000000000000}"/>
          </ac:spMkLst>
        </pc:spChg>
        <pc:graphicFrameChg chg="mod">
          <ac:chgData name="장영재" userId="a3ce8d48-3361-463d-8074-c447cb370281" providerId="ADAL" clId="{4932F286-22CA-442B-A75E-E0CF4DB751B2}" dt="2020-07-27T03:59:09.401" v="1042"/>
          <ac:graphicFrameMkLst>
            <pc:docMk/>
            <pc:sldMk cId="2207306569" sldId="265"/>
            <ac:graphicFrameMk id="14" creationId="{00000000-0000-0000-0000-000000000000}"/>
          </ac:graphicFrameMkLst>
        </pc:graphicFrameChg>
      </pc:sldChg>
      <pc:sldChg chg="modSp mod">
        <pc:chgData name="장영재" userId="a3ce8d48-3361-463d-8074-c447cb370281" providerId="ADAL" clId="{4932F286-22CA-442B-A75E-E0CF4DB751B2}" dt="2020-07-27T03:59:35.124" v="1052"/>
        <pc:sldMkLst>
          <pc:docMk/>
          <pc:sldMk cId="2103446793" sldId="269"/>
        </pc:sldMkLst>
        <pc:spChg chg="mod">
          <ac:chgData name="장영재" userId="a3ce8d48-3361-463d-8074-c447cb370281" providerId="ADAL" clId="{4932F286-22CA-442B-A75E-E0CF4DB751B2}" dt="2020-07-24T01:38:41.207" v="209" actId="255"/>
          <ac:spMkLst>
            <pc:docMk/>
            <pc:sldMk cId="2103446793" sldId="269"/>
            <ac:spMk id="9" creationId="{00000000-0000-0000-0000-000000000000}"/>
          </ac:spMkLst>
        </pc:spChg>
        <pc:graphicFrameChg chg="mod">
          <ac:chgData name="장영재" userId="a3ce8d48-3361-463d-8074-c447cb370281" providerId="ADAL" clId="{4932F286-22CA-442B-A75E-E0CF4DB751B2}" dt="2020-07-27T03:59:35.124" v="1052"/>
          <ac:graphicFrameMkLst>
            <pc:docMk/>
            <pc:sldMk cId="2103446793" sldId="269"/>
            <ac:graphicFrameMk id="14" creationId="{00000000-0000-0000-0000-000000000000}"/>
          </ac:graphicFrameMkLst>
        </pc:graphicFrameChg>
      </pc:sldChg>
      <pc:sldChg chg="modSp mod">
        <pc:chgData name="장영재" userId="a3ce8d48-3361-463d-8074-c447cb370281" providerId="ADAL" clId="{4932F286-22CA-442B-A75E-E0CF4DB751B2}" dt="2020-07-27T03:59:11.701" v="1043"/>
        <pc:sldMkLst>
          <pc:docMk/>
          <pc:sldMk cId="1843302315" sldId="277"/>
        </pc:sldMkLst>
        <pc:spChg chg="mod">
          <ac:chgData name="장영재" userId="a3ce8d48-3361-463d-8074-c447cb370281" providerId="ADAL" clId="{4932F286-22CA-442B-A75E-E0CF4DB751B2}" dt="2020-07-27T03:53:06.864" v="940" actId="1076"/>
          <ac:spMkLst>
            <pc:docMk/>
            <pc:sldMk cId="1843302315" sldId="277"/>
            <ac:spMk id="24" creationId="{00000000-0000-0000-0000-000000000000}"/>
          </ac:spMkLst>
        </pc:spChg>
        <pc:spChg chg="mod">
          <ac:chgData name="장영재" userId="a3ce8d48-3361-463d-8074-c447cb370281" providerId="ADAL" clId="{4932F286-22CA-442B-A75E-E0CF4DB751B2}" dt="2020-07-24T01:37:39.474" v="172" actId="255"/>
          <ac:spMkLst>
            <pc:docMk/>
            <pc:sldMk cId="1843302315" sldId="277"/>
            <ac:spMk id="30" creationId="{00000000-0000-0000-0000-000000000000}"/>
          </ac:spMkLst>
        </pc:spChg>
        <pc:graphicFrameChg chg="mod">
          <ac:chgData name="장영재" userId="a3ce8d48-3361-463d-8074-c447cb370281" providerId="ADAL" clId="{4932F286-22CA-442B-A75E-E0CF4DB751B2}" dt="2020-07-27T03:59:11.701" v="1043"/>
          <ac:graphicFrameMkLst>
            <pc:docMk/>
            <pc:sldMk cId="1843302315" sldId="277"/>
            <ac:graphicFrameMk id="14" creationId="{00000000-0000-0000-0000-000000000000}"/>
          </ac:graphicFrameMkLst>
        </pc:graphicFrameChg>
      </pc:sldChg>
      <pc:sldChg chg="modSp mod">
        <pc:chgData name="장영재" userId="a3ce8d48-3361-463d-8074-c447cb370281" providerId="ADAL" clId="{4932F286-22CA-442B-A75E-E0CF4DB751B2}" dt="2020-07-27T03:59:22.902" v="1047"/>
        <pc:sldMkLst>
          <pc:docMk/>
          <pc:sldMk cId="3142792472" sldId="278"/>
        </pc:sldMkLst>
        <pc:spChg chg="mod">
          <ac:chgData name="장영재" userId="a3ce8d48-3361-463d-8074-c447cb370281" providerId="ADAL" clId="{4932F286-22CA-442B-A75E-E0CF4DB751B2}" dt="2020-07-24T01:38:12.072" v="180" actId="255"/>
          <ac:spMkLst>
            <pc:docMk/>
            <pc:sldMk cId="3142792472" sldId="278"/>
            <ac:spMk id="33" creationId="{00000000-0000-0000-0000-000000000000}"/>
          </ac:spMkLst>
        </pc:spChg>
        <pc:graphicFrameChg chg="mod">
          <ac:chgData name="장영재" userId="a3ce8d48-3361-463d-8074-c447cb370281" providerId="ADAL" clId="{4932F286-22CA-442B-A75E-E0CF4DB751B2}" dt="2020-07-27T03:59:22.902" v="1047"/>
          <ac:graphicFrameMkLst>
            <pc:docMk/>
            <pc:sldMk cId="3142792472" sldId="278"/>
            <ac:graphicFrameMk id="14" creationId="{00000000-0000-0000-0000-000000000000}"/>
          </ac:graphicFrameMkLst>
        </pc:graphicFrameChg>
      </pc:sldChg>
      <pc:sldChg chg="modSp mod">
        <pc:chgData name="장영재" userId="a3ce8d48-3361-463d-8074-c447cb370281" providerId="ADAL" clId="{4932F286-22CA-442B-A75E-E0CF4DB751B2}" dt="2020-07-27T03:59:27.487" v="1049"/>
        <pc:sldMkLst>
          <pc:docMk/>
          <pc:sldMk cId="2516591564" sldId="279"/>
        </pc:sldMkLst>
        <pc:spChg chg="mod">
          <ac:chgData name="장영재" userId="a3ce8d48-3361-463d-8074-c447cb370281" providerId="ADAL" clId="{4932F286-22CA-442B-A75E-E0CF4DB751B2}" dt="2020-07-27T03:55:28.581" v="976"/>
          <ac:spMkLst>
            <pc:docMk/>
            <pc:sldMk cId="2516591564" sldId="279"/>
            <ac:spMk id="8" creationId="{00000000-0000-0000-0000-000000000000}"/>
          </ac:spMkLst>
        </pc:spChg>
        <pc:spChg chg="mod">
          <ac:chgData name="장영재" userId="a3ce8d48-3361-463d-8074-c447cb370281" providerId="ADAL" clId="{4932F286-22CA-442B-A75E-E0CF4DB751B2}" dt="2020-07-27T03:55:20.925" v="952" actId="20577"/>
          <ac:spMkLst>
            <pc:docMk/>
            <pc:sldMk cId="2516591564" sldId="279"/>
            <ac:spMk id="9" creationId="{00000000-0000-0000-0000-000000000000}"/>
          </ac:spMkLst>
        </pc:spChg>
        <pc:graphicFrameChg chg="mod">
          <ac:chgData name="장영재" userId="a3ce8d48-3361-463d-8074-c447cb370281" providerId="ADAL" clId="{4932F286-22CA-442B-A75E-E0CF4DB751B2}" dt="2020-07-27T03:59:27.487" v="1049"/>
          <ac:graphicFrameMkLst>
            <pc:docMk/>
            <pc:sldMk cId="2516591564" sldId="279"/>
            <ac:graphicFrameMk id="14" creationId="{00000000-0000-0000-0000-000000000000}"/>
          </ac:graphicFrameMkLst>
        </pc:graphicFrameChg>
      </pc:sldChg>
      <pc:sldChg chg="modSp">
        <pc:chgData name="장영재" userId="a3ce8d48-3361-463d-8074-c447cb370281" providerId="ADAL" clId="{4932F286-22CA-442B-A75E-E0CF4DB751B2}" dt="2020-07-27T03:59:29.891" v="1050"/>
        <pc:sldMkLst>
          <pc:docMk/>
          <pc:sldMk cId="4217135083" sldId="280"/>
        </pc:sldMkLst>
        <pc:graphicFrameChg chg="mod">
          <ac:chgData name="장영재" userId="a3ce8d48-3361-463d-8074-c447cb370281" providerId="ADAL" clId="{4932F286-22CA-442B-A75E-E0CF4DB751B2}" dt="2020-07-27T03:59:29.891" v="1050"/>
          <ac:graphicFrameMkLst>
            <pc:docMk/>
            <pc:sldMk cId="4217135083" sldId="280"/>
            <ac:graphicFrameMk id="14" creationId="{00000000-0000-0000-0000-000000000000}"/>
          </ac:graphicFrameMkLst>
        </pc:graphicFrameChg>
      </pc:sldChg>
      <pc:sldChg chg="modSp mod">
        <pc:chgData name="장영재" userId="a3ce8d48-3361-463d-8074-c447cb370281" providerId="ADAL" clId="{4932F286-22CA-442B-A75E-E0CF4DB751B2}" dt="2020-07-27T03:59:37.129" v="1053"/>
        <pc:sldMkLst>
          <pc:docMk/>
          <pc:sldMk cId="1332748514" sldId="281"/>
        </pc:sldMkLst>
        <pc:spChg chg="mod">
          <ac:chgData name="장영재" userId="a3ce8d48-3361-463d-8074-c447cb370281" providerId="ADAL" clId="{4932F286-22CA-442B-A75E-E0CF4DB751B2}" dt="2020-07-24T01:38:53.770" v="216"/>
          <ac:spMkLst>
            <pc:docMk/>
            <pc:sldMk cId="1332748514" sldId="281"/>
            <ac:spMk id="9" creationId="{00000000-0000-0000-0000-000000000000}"/>
          </ac:spMkLst>
        </pc:spChg>
        <pc:graphicFrameChg chg="mod">
          <ac:chgData name="장영재" userId="a3ce8d48-3361-463d-8074-c447cb370281" providerId="ADAL" clId="{4932F286-22CA-442B-A75E-E0CF4DB751B2}" dt="2020-07-27T03:59:37.129" v="1053"/>
          <ac:graphicFrameMkLst>
            <pc:docMk/>
            <pc:sldMk cId="1332748514" sldId="281"/>
            <ac:graphicFrameMk id="14" creationId="{00000000-0000-0000-0000-000000000000}"/>
          </ac:graphicFrameMkLst>
        </pc:graphicFrameChg>
      </pc:sldChg>
      <pc:sldChg chg="modSp mod">
        <pc:chgData name="장영재" userId="a3ce8d48-3361-463d-8074-c447cb370281" providerId="ADAL" clId="{4932F286-22CA-442B-A75E-E0CF4DB751B2}" dt="2020-07-27T03:59:39.253" v="1054"/>
        <pc:sldMkLst>
          <pc:docMk/>
          <pc:sldMk cId="2251125493" sldId="282"/>
        </pc:sldMkLst>
        <pc:spChg chg="mod">
          <ac:chgData name="장영재" userId="a3ce8d48-3361-463d-8074-c447cb370281" providerId="ADAL" clId="{4932F286-22CA-442B-A75E-E0CF4DB751B2}" dt="2020-07-24T01:39:13.487" v="219" actId="255"/>
          <ac:spMkLst>
            <pc:docMk/>
            <pc:sldMk cId="2251125493" sldId="282"/>
            <ac:spMk id="9" creationId="{00000000-0000-0000-0000-000000000000}"/>
          </ac:spMkLst>
        </pc:spChg>
        <pc:graphicFrameChg chg="mod">
          <ac:chgData name="장영재" userId="a3ce8d48-3361-463d-8074-c447cb370281" providerId="ADAL" clId="{4932F286-22CA-442B-A75E-E0CF4DB751B2}" dt="2020-07-27T03:59:39.253" v="1054"/>
          <ac:graphicFrameMkLst>
            <pc:docMk/>
            <pc:sldMk cId="2251125493" sldId="282"/>
            <ac:graphicFrameMk id="14" creationId="{00000000-0000-0000-0000-000000000000}"/>
          </ac:graphicFrameMkLst>
        </pc:graphicFrameChg>
      </pc:sldChg>
      <pc:sldChg chg="modSp mod">
        <pc:chgData name="장영재" userId="a3ce8d48-3361-463d-8074-c447cb370281" providerId="ADAL" clId="{4932F286-22CA-442B-A75E-E0CF4DB751B2}" dt="2020-07-27T03:59:44.479" v="1056"/>
        <pc:sldMkLst>
          <pc:docMk/>
          <pc:sldMk cId="2747290366" sldId="283"/>
        </pc:sldMkLst>
        <pc:spChg chg="mod">
          <ac:chgData name="장영재" userId="a3ce8d48-3361-463d-8074-c447cb370281" providerId="ADAL" clId="{4932F286-22CA-442B-A75E-E0CF4DB751B2}" dt="2020-07-24T01:39:26.567" v="223" actId="255"/>
          <ac:spMkLst>
            <pc:docMk/>
            <pc:sldMk cId="2747290366" sldId="283"/>
            <ac:spMk id="9" creationId="{00000000-0000-0000-0000-000000000000}"/>
          </ac:spMkLst>
        </pc:spChg>
        <pc:graphicFrameChg chg="mod">
          <ac:chgData name="장영재" userId="a3ce8d48-3361-463d-8074-c447cb370281" providerId="ADAL" clId="{4932F286-22CA-442B-A75E-E0CF4DB751B2}" dt="2020-07-27T03:59:44.479" v="1056"/>
          <ac:graphicFrameMkLst>
            <pc:docMk/>
            <pc:sldMk cId="2747290366" sldId="283"/>
            <ac:graphicFrameMk id="14" creationId="{00000000-0000-0000-0000-000000000000}"/>
          </ac:graphicFrameMkLst>
        </pc:graphicFrameChg>
      </pc:sldChg>
      <pc:sldChg chg="modSp mod">
        <pc:chgData name="장영재" userId="a3ce8d48-3361-463d-8074-c447cb370281" providerId="ADAL" clId="{4932F286-22CA-442B-A75E-E0CF4DB751B2}" dt="2020-07-27T03:59:41.601" v="1055"/>
        <pc:sldMkLst>
          <pc:docMk/>
          <pc:sldMk cId="340998770" sldId="284"/>
        </pc:sldMkLst>
        <pc:spChg chg="mod">
          <ac:chgData name="장영재" userId="a3ce8d48-3361-463d-8074-c447cb370281" providerId="ADAL" clId="{4932F286-22CA-442B-A75E-E0CF4DB751B2}" dt="2020-07-24T01:39:21.578" v="221" actId="255"/>
          <ac:spMkLst>
            <pc:docMk/>
            <pc:sldMk cId="340998770" sldId="284"/>
            <ac:spMk id="9" creationId="{00000000-0000-0000-0000-000000000000}"/>
          </ac:spMkLst>
        </pc:spChg>
        <pc:graphicFrameChg chg="mod modGraphic">
          <ac:chgData name="장영재" userId="a3ce8d48-3361-463d-8074-c447cb370281" providerId="ADAL" clId="{4932F286-22CA-442B-A75E-E0CF4DB751B2}" dt="2020-07-27T03:59:41.601" v="1055"/>
          <ac:graphicFrameMkLst>
            <pc:docMk/>
            <pc:sldMk cId="340998770" sldId="284"/>
            <ac:graphicFrameMk id="14" creationId="{00000000-0000-0000-0000-000000000000}"/>
          </ac:graphicFrameMkLst>
        </pc:graphicFrameChg>
      </pc:sldChg>
      <pc:sldChg chg="modSp del mod">
        <pc:chgData name="장영재" userId="a3ce8d48-3361-463d-8074-c447cb370281" providerId="ADAL" clId="{4932F286-22CA-442B-A75E-E0CF4DB751B2}" dt="2020-07-27T03:57:26.707" v="1005" actId="47"/>
        <pc:sldMkLst>
          <pc:docMk/>
          <pc:sldMk cId="3143808248" sldId="285"/>
        </pc:sldMkLst>
        <pc:spChg chg="mod">
          <ac:chgData name="장영재" userId="a3ce8d48-3361-463d-8074-c447cb370281" providerId="ADAL" clId="{4932F286-22CA-442B-A75E-E0CF4DB751B2}" dt="2020-07-24T01:39:42.491" v="227" actId="255"/>
          <ac:spMkLst>
            <pc:docMk/>
            <pc:sldMk cId="3143808248" sldId="285"/>
            <ac:spMk id="9" creationId="{00000000-0000-0000-0000-000000000000}"/>
          </ac:spMkLst>
        </pc:spChg>
      </pc:sldChg>
      <pc:sldChg chg="modSp mod">
        <pc:chgData name="장영재" userId="a3ce8d48-3361-463d-8074-c447cb370281" providerId="ADAL" clId="{4932F286-22CA-442B-A75E-E0CF4DB751B2}" dt="2020-07-27T03:59:46.303" v="1057"/>
        <pc:sldMkLst>
          <pc:docMk/>
          <pc:sldMk cId="2320538786" sldId="286"/>
        </pc:sldMkLst>
        <pc:spChg chg="mod">
          <ac:chgData name="장영재" userId="a3ce8d48-3361-463d-8074-c447cb370281" providerId="ADAL" clId="{4932F286-22CA-442B-A75E-E0CF4DB751B2}" dt="2020-07-24T01:39:35.269" v="225" actId="255"/>
          <ac:spMkLst>
            <pc:docMk/>
            <pc:sldMk cId="2320538786" sldId="286"/>
            <ac:spMk id="9" creationId="{00000000-0000-0000-0000-000000000000}"/>
          </ac:spMkLst>
        </pc:spChg>
        <pc:graphicFrameChg chg="mod">
          <ac:chgData name="장영재" userId="a3ce8d48-3361-463d-8074-c447cb370281" providerId="ADAL" clId="{4932F286-22CA-442B-A75E-E0CF4DB751B2}" dt="2020-07-27T03:59:46.303" v="1057"/>
          <ac:graphicFrameMkLst>
            <pc:docMk/>
            <pc:sldMk cId="2320538786" sldId="286"/>
            <ac:graphicFrameMk id="14" creationId="{00000000-0000-0000-0000-000000000000}"/>
          </ac:graphicFrameMkLst>
        </pc:graphicFrameChg>
      </pc:sldChg>
      <pc:sldChg chg="modSp mod">
        <pc:chgData name="장영재" userId="a3ce8d48-3361-463d-8074-c447cb370281" providerId="ADAL" clId="{4932F286-22CA-442B-A75E-E0CF4DB751B2}" dt="2020-07-27T03:59:19.914" v="1046"/>
        <pc:sldMkLst>
          <pc:docMk/>
          <pc:sldMk cId="533483667" sldId="287"/>
        </pc:sldMkLst>
        <pc:spChg chg="mod">
          <ac:chgData name="장영재" userId="a3ce8d48-3361-463d-8074-c447cb370281" providerId="ADAL" clId="{4932F286-22CA-442B-A75E-E0CF4DB751B2}" dt="2020-07-24T01:38:04.981" v="178" actId="255"/>
          <ac:spMkLst>
            <pc:docMk/>
            <pc:sldMk cId="533483667" sldId="287"/>
            <ac:spMk id="19" creationId="{00000000-0000-0000-0000-000000000000}"/>
          </ac:spMkLst>
        </pc:spChg>
        <pc:graphicFrameChg chg="mod">
          <ac:chgData name="장영재" userId="a3ce8d48-3361-463d-8074-c447cb370281" providerId="ADAL" clId="{4932F286-22CA-442B-A75E-E0CF4DB751B2}" dt="2020-07-27T03:59:19.914" v="1046"/>
          <ac:graphicFrameMkLst>
            <pc:docMk/>
            <pc:sldMk cId="533483667" sldId="287"/>
            <ac:graphicFrameMk id="14" creationId="{00000000-0000-0000-0000-000000000000}"/>
          </ac:graphicFrameMkLst>
        </pc:graphicFrameChg>
      </pc:sldChg>
      <pc:sldChg chg="modSp mod">
        <pc:chgData name="장영재" userId="a3ce8d48-3361-463d-8074-c447cb370281" providerId="ADAL" clId="{4932F286-22CA-442B-A75E-E0CF4DB751B2}" dt="2020-07-27T03:59:14.302" v="1044"/>
        <pc:sldMkLst>
          <pc:docMk/>
          <pc:sldMk cId="3120109909" sldId="288"/>
        </pc:sldMkLst>
        <pc:spChg chg="mod">
          <ac:chgData name="장영재" userId="a3ce8d48-3361-463d-8074-c447cb370281" providerId="ADAL" clId="{4932F286-22CA-442B-A75E-E0CF4DB751B2}" dt="2020-07-24T01:37:52.638" v="174" actId="255"/>
          <ac:spMkLst>
            <pc:docMk/>
            <pc:sldMk cId="3120109909" sldId="288"/>
            <ac:spMk id="30" creationId="{00000000-0000-0000-0000-000000000000}"/>
          </ac:spMkLst>
        </pc:spChg>
        <pc:graphicFrameChg chg="mod">
          <ac:chgData name="장영재" userId="a3ce8d48-3361-463d-8074-c447cb370281" providerId="ADAL" clId="{4932F286-22CA-442B-A75E-E0CF4DB751B2}" dt="2020-07-27T03:59:14.302" v="1044"/>
          <ac:graphicFrameMkLst>
            <pc:docMk/>
            <pc:sldMk cId="3120109909" sldId="288"/>
            <ac:graphicFrameMk id="14" creationId="{00000000-0000-0000-0000-000000000000}"/>
          </ac:graphicFrameMkLst>
        </pc:graphicFrameChg>
      </pc:sldChg>
      <pc:sldChg chg="modSp mod">
        <pc:chgData name="장영재" userId="a3ce8d48-3361-463d-8074-c447cb370281" providerId="ADAL" clId="{4932F286-22CA-442B-A75E-E0CF4DB751B2}" dt="2020-07-27T03:59:15.940" v="1045"/>
        <pc:sldMkLst>
          <pc:docMk/>
          <pc:sldMk cId="1350162261" sldId="289"/>
        </pc:sldMkLst>
        <pc:spChg chg="mod">
          <ac:chgData name="장영재" userId="a3ce8d48-3361-463d-8074-c447cb370281" providerId="ADAL" clId="{4932F286-22CA-442B-A75E-E0CF4DB751B2}" dt="2020-07-24T01:37:58.205" v="176" actId="255"/>
          <ac:spMkLst>
            <pc:docMk/>
            <pc:sldMk cId="1350162261" sldId="289"/>
            <ac:spMk id="30" creationId="{00000000-0000-0000-0000-000000000000}"/>
          </ac:spMkLst>
        </pc:spChg>
        <pc:graphicFrameChg chg="mod">
          <ac:chgData name="장영재" userId="a3ce8d48-3361-463d-8074-c447cb370281" providerId="ADAL" clId="{4932F286-22CA-442B-A75E-E0CF4DB751B2}" dt="2020-07-27T03:59:15.940" v="1045"/>
          <ac:graphicFrameMkLst>
            <pc:docMk/>
            <pc:sldMk cId="1350162261" sldId="289"/>
            <ac:graphicFrameMk id="14" creationId="{00000000-0000-0000-0000-000000000000}"/>
          </ac:graphicFrameMkLst>
        </pc:graphicFrameChg>
      </pc:sldChg>
      <pc:sldChg chg="modSp mod">
        <pc:chgData name="장영재" userId="a3ce8d48-3361-463d-8074-c447cb370281" providerId="ADAL" clId="{4932F286-22CA-442B-A75E-E0CF4DB751B2}" dt="2020-07-27T03:59:24.860" v="1048"/>
        <pc:sldMkLst>
          <pc:docMk/>
          <pc:sldMk cId="314390643" sldId="290"/>
        </pc:sldMkLst>
        <pc:spChg chg="mod">
          <ac:chgData name="장영재" userId="a3ce8d48-3361-463d-8074-c447cb370281" providerId="ADAL" clId="{4932F286-22CA-442B-A75E-E0CF4DB751B2}" dt="2020-07-24T01:38:19.153" v="182" actId="255"/>
          <ac:spMkLst>
            <pc:docMk/>
            <pc:sldMk cId="314390643" sldId="290"/>
            <ac:spMk id="33" creationId="{00000000-0000-0000-0000-000000000000}"/>
          </ac:spMkLst>
        </pc:spChg>
        <pc:graphicFrameChg chg="mod">
          <ac:chgData name="장영재" userId="a3ce8d48-3361-463d-8074-c447cb370281" providerId="ADAL" clId="{4932F286-22CA-442B-A75E-E0CF4DB751B2}" dt="2020-07-27T03:59:24.860" v="1048"/>
          <ac:graphicFrameMkLst>
            <pc:docMk/>
            <pc:sldMk cId="314390643" sldId="290"/>
            <ac:graphicFrameMk id="14" creationId="{00000000-0000-0000-0000-000000000000}"/>
          </ac:graphicFrameMkLst>
        </pc:graphicFrameChg>
      </pc:sldChg>
      <pc:sldChg chg="modSp mod">
        <pc:chgData name="장영재" userId="a3ce8d48-3361-463d-8074-c447cb370281" providerId="ADAL" clId="{4932F286-22CA-442B-A75E-E0CF4DB751B2}" dt="2020-07-27T03:59:32.563" v="1051"/>
        <pc:sldMkLst>
          <pc:docMk/>
          <pc:sldMk cId="3889604556" sldId="291"/>
        </pc:sldMkLst>
        <pc:spChg chg="mod">
          <ac:chgData name="장영재" userId="a3ce8d48-3361-463d-8074-c447cb370281" providerId="ADAL" clId="{4932F286-22CA-442B-A75E-E0CF4DB751B2}" dt="2020-07-27T03:55:37.636" v="991"/>
          <ac:spMkLst>
            <pc:docMk/>
            <pc:sldMk cId="3889604556" sldId="291"/>
            <ac:spMk id="8" creationId="{00000000-0000-0000-0000-000000000000}"/>
          </ac:spMkLst>
        </pc:spChg>
        <pc:spChg chg="mod">
          <ac:chgData name="장영재" userId="a3ce8d48-3361-463d-8074-c447cb370281" providerId="ADAL" clId="{4932F286-22CA-442B-A75E-E0CF4DB751B2}" dt="2020-07-27T03:55:40.394" v="1004"/>
          <ac:spMkLst>
            <pc:docMk/>
            <pc:sldMk cId="3889604556" sldId="291"/>
            <ac:spMk id="9" creationId="{00000000-0000-0000-0000-000000000000}"/>
          </ac:spMkLst>
        </pc:spChg>
        <pc:graphicFrameChg chg="mod">
          <ac:chgData name="장영재" userId="a3ce8d48-3361-463d-8074-c447cb370281" providerId="ADAL" clId="{4932F286-22CA-442B-A75E-E0CF4DB751B2}" dt="2020-07-27T03:59:32.563" v="1051"/>
          <ac:graphicFrameMkLst>
            <pc:docMk/>
            <pc:sldMk cId="3889604556" sldId="291"/>
            <ac:graphicFrameMk id="14" creationId="{00000000-0000-0000-0000-000000000000}"/>
          </ac:graphicFrameMkLst>
        </pc:graphicFrameChg>
      </pc:sldChg>
      <pc:sldChg chg="delSp modSp add del mod">
        <pc:chgData name="장영재" userId="a3ce8d48-3361-463d-8074-c447cb370281" providerId="ADAL" clId="{4932F286-22CA-442B-A75E-E0CF4DB751B2}" dt="2020-07-27T03:38:43.682" v="615" actId="47"/>
        <pc:sldMkLst>
          <pc:docMk/>
          <pc:sldMk cId="2649573721" sldId="292"/>
        </pc:sldMkLst>
        <pc:spChg chg="del">
          <ac:chgData name="장영재" userId="a3ce8d48-3361-463d-8074-c447cb370281" providerId="ADAL" clId="{4932F286-22CA-442B-A75E-E0CF4DB751B2}" dt="2020-07-24T01:23:56.978" v="30" actId="478"/>
          <ac:spMkLst>
            <pc:docMk/>
            <pc:sldMk cId="2649573721" sldId="292"/>
            <ac:spMk id="3" creationId="{00000000-0000-0000-0000-000000000000}"/>
          </ac:spMkLst>
        </pc:spChg>
        <pc:spChg chg="mod">
          <ac:chgData name="장영재" userId="a3ce8d48-3361-463d-8074-c447cb370281" providerId="ADAL" clId="{4932F286-22CA-442B-A75E-E0CF4DB751B2}" dt="2020-07-24T01:24:04.924" v="33" actId="13822"/>
          <ac:spMkLst>
            <pc:docMk/>
            <pc:sldMk cId="2649573721" sldId="292"/>
            <ac:spMk id="10" creationId="{00000000-0000-0000-0000-000000000000}"/>
          </ac:spMkLst>
        </pc:spChg>
        <pc:spChg chg="del">
          <ac:chgData name="장영재" userId="a3ce8d48-3361-463d-8074-c447cb370281" providerId="ADAL" clId="{4932F286-22CA-442B-A75E-E0CF4DB751B2}" dt="2020-07-24T01:23:56.978" v="30" actId="478"/>
          <ac:spMkLst>
            <pc:docMk/>
            <pc:sldMk cId="2649573721" sldId="292"/>
            <ac:spMk id="13" creationId="{00000000-0000-0000-0000-000000000000}"/>
          </ac:spMkLst>
        </pc:spChg>
        <pc:spChg chg="del">
          <ac:chgData name="장영재" userId="a3ce8d48-3361-463d-8074-c447cb370281" providerId="ADAL" clId="{4932F286-22CA-442B-A75E-E0CF4DB751B2}" dt="2020-07-24T01:23:56.978" v="30" actId="478"/>
          <ac:spMkLst>
            <pc:docMk/>
            <pc:sldMk cId="2649573721" sldId="292"/>
            <ac:spMk id="15" creationId="{00000000-0000-0000-0000-000000000000}"/>
          </ac:spMkLst>
        </pc:spChg>
        <pc:spChg chg="mod">
          <ac:chgData name="장영재" userId="a3ce8d48-3361-463d-8074-c447cb370281" providerId="ADAL" clId="{4932F286-22CA-442B-A75E-E0CF4DB751B2}" dt="2020-07-24T01:24:11.205" v="34" actId="1076"/>
          <ac:spMkLst>
            <pc:docMk/>
            <pc:sldMk cId="2649573721" sldId="292"/>
            <ac:spMk id="16" creationId="{00000000-0000-0000-0000-000000000000}"/>
          </ac:spMkLst>
        </pc:spChg>
        <pc:spChg chg="mod">
          <ac:chgData name="장영재" userId="a3ce8d48-3361-463d-8074-c447cb370281" providerId="ADAL" clId="{4932F286-22CA-442B-A75E-E0CF4DB751B2}" dt="2020-07-24T01:24:11.205" v="34" actId="1076"/>
          <ac:spMkLst>
            <pc:docMk/>
            <pc:sldMk cId="2649573721" sldId="292"/>
            <ac:spMk id="17" creationId="{00000000-0000-0000-0000-000000000000}"/>
          </ac:spMkLst>
        </pc:spChg>
        <pc:spChg chg="mod">
          <ac:chgData name="장영재" userId="a3ce8d48-3361-463d-8074-c447cb370281" providerId="ADAL" clId="{4932F286-22CA-442B-A75E-E0CF4DB751B2}" dt="2020-07-24T01:24:11.205" v="34" actId="1076"/>
          <ac:spMkLst>
            <pc:docMk/>
            <pc:sldMk cId="2649573721" sldId="292"/>
            <ac:spMk id="18" creationId="{00000000-0000-0000-0000-000000000000}"/>
          </ac:spMkLst>
        </pc:spChg>
        <pc:spChg chg="del mod">
          <ac:chgData name="장영재" userId="a3ce8d48-3361-463d-8074-c447cb370281" providerId="ADAL" clId="{4932F286-22CA-442B-A75E-E0CF4DB751B2}" dt="2020-07-24T01:24:01.149" v="32" actId="478"/>
          <ac:spMkLst>
            <pc:docMk/>
            <pc:sldMk cId="2649573721" sldId="292"/>
            <ac:spMk id="19" creationId="{00000000-0000-0000-0000-000000000000}"/>
          </ac:spMkLst>
        </pc:spChg>
        <pc:graphicFrameChg chg="del">
          <ac:chgData name="장영재" userId="a3ce8d48-3361-463d-8074-c447cb370281" providerId="ADAL" clId="{4932F286-22CA-442B-A75E-E0CF4DB751B2}" dt="2020-07-24T01:23:56.978" v="30" actId="478"/>
          <ac:graphicFrameMkLst>
            <pc:docMk/>
            <pc:sldMk cId="2649573721" sldId="292"/>
            <ac:graphicFrameMk id="2" creationId="{00000000-0000-0000-0000-000000000000}"/>
          </ac:graphicFrameMkLst>
        </pc:graphicFrameChg>
        <pc:graphicFrameChg chg="mod">
          <ac:chgData name="장영재" userId="a3ce8d48-3361-463d-8074-c447cb370281" providerId="ADAL" clId="{4932F286-22CA-442B-A75E-E0CF4DB751B2}" dt="2020-07-24T01:24:11.205" v="34" actId="1076"/>
          <ac:graphicFrameMkLst>
            <pc:docMk/>
            <pc:sldMk cId="2649573721" sldId="292"/>
            <ac:graphicFrameMk id="11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18EC3BA-1FD4-4A45-AE0E-F8E15B177C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6A4658-0AFE-A347-9357-3EC20D8869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DE304-1FD0-994E-A31E-0977E688F440}" type="datetimeFigureOut">
              <a:rPr kumimoji="1" lang="ko-KR" altLang="en-US" smtClean="0"/>
              <a:t>2020-09-20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68B98F-BCD1-AC41-B5A4-8A13F5E502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BCCAD7-8366-0E41-9AA4-3A009CA930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3CF05-FE8D-1A4B-B8A1-69727E9970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1276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68C8A-2EE8-EF4A-8341-BD52C4B22472}" type="datetimeFigureOut">
              <a:rPr kumimoji="1" lang="ko-KR" altLang="en-US" smtClean="0"/>
              <a:t>2020-09-20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40552-1E80-E948-AAEB-6FC23C62F1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175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87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6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66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4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97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44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8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91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18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17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D37A5-10FD-4F1F-952A-349E3DC79E95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12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06718" y="2303466"/>
            <a:ext cx="7772400" cy="1362075"/>
          </a:xfrm>
        </p:spPr>
        <p:txBody>
          <a:bodyPr/>
          <a:lstStyle/>
          <a:p>
            <a:r>
              <a:rPr lang="ko-KR" altLang="en-US" dirty="0"/>
              <a:t>받아쓰기 화면설계서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722313" y="3861048"/>
            <a:ext cx="7772400" cy="545852"/>
          </a:xfrm>
        </p:spPr>
        <p:txBody>
          <a:bodyPr/>
          <a:lstStyle/>
          <a:p>
            <a:pPr algn="ctr"/>
            <a:r>
              <a:rPr lang="ko-KR" altLang="en-US" dirty="0" err="1"/>
              <a:t>딕테이션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074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받아쓰기 화면설계서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71536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황수빈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장영재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학생화면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수강강좌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2020-07-27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905261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검색조건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강좌명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선생님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해당 강좌로 입장 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340768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모든 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5574" y="1340768"/>
            <a:ext cx="1326226" cy="3582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 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5929" y="1988840"/>
            <a:ext cx="5766232" cy="563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             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2142698"/>
            <a:ext cx="1550891" cy="305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   검색조건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60032" y="2134508"/>
            <a:ext cx="667025" cy="286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조회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777" y="176206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952018" y="2158022"/>
            <a:ext cx="2475966" cy="289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327109"/>
              </p:ext>
            </p:extLst>
          </p:nvPr>
        </p:nvGraphicFramePr>
        <p:xfrm>
          <a:off x="281495" y="2852936"/>
          <a:ext cx="5586649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강좌명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학년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선생님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신청기간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강좌선택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받아쓰기</a:t>
                      </a:r>
                      <a:r>
                        <a:rPr lang="en-US" altLang="ko-KR" sz="1200" dirty="0"/>
                        <a:t>(2</a:t>
                      </a:r>
                      <a:r>
                        <a:rPr lang="ko-KR" altLang="en-US" sz="1200" dirty="0"/>
                        <a:t>학년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반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김개똥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2.13</a:t>
                      </a:r>
                      <a:r>
                        <a:rPr lang="en-US" altLang="ko-KR" sz="1200" baseline="0" dirty="0"/>
                        <a:t> – 3.30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강좌들어가기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받아쓰기</a:t>
                      </a:r>
                      <a:r>
                        <a:rPr lang="en-US" altLang="ko-KR" sz="1200" dirty="0"/>
                        <a:t>(1</a:t>
                      </a:r>
                      <a:r>
                        <a:rPr lang="ko-KR" altLang="en-US" sz="1200" dirty="0" err="1"/>
                        <a:t>한년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반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김말똥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2.13</a:t>
                      </a:r>
                      <a:r>
                        <a:rPr lang="en-US" altLang="ko-KR" sz="1200" baseline="0" dirty="0"/>
                        <a:t> – 3.30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강좌들어가기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478294" y="316245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207306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받아쓰기 화면설계서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718380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황수빈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장영재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latin typeface="맑은 고딕" charset="0"/>
                          <a:ea typeface="맑은 고딕" charset="0"/>
                        </a:rPr>
                        <a:t>학생화면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 err="1">
                          <a:latin typeface="맑은 고딕" charset="0"/>
                          <a:ea typeface="맑은 고딕" charset="0"/>
                        </a:rPr>
                        <a:t>신청강좌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2020-07-27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132613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신청강좌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버튼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신청한 강좌들 목록이 리스트로 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섵택에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따라 변경됨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강좌로 들어오면 바로 공지사항 화면으로 들어감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137234"/>
              </p:ext>
            </p:extLst>
          </p:nvPr>
        </p:nvGraphicFramePr>
        <p:xfrm>
          <a:off x="281495" y="2852936"/>
          <a:ext cx="5586650" cy="155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073">
                  <a:extLst>
                    <a:ext uri="{9D8B030D-6E8A-4147-A177-3AD203B41FA5}">
                      <a16:colId xmlns:a16="http://schemas.microsoft.com/office/drawing/2014/main" val="913586709"/>
                    </a:ext>
                  </a:extLst>
                </a:gridCol>
                <a:gridCol w="2356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627784" y="4661326"/>
            <a:ext cx="1222481" cy="305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검색조건▽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20072" y="4653135"/>
            <a:ext cx="648072" cy="31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조회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37576" y="4653135"/>
            <a:ext cx="1210488" cy="313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1520" y="1412777"/>
            <a:ext cx="5904656" cy="86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강좌명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받아쓰기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학년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선생님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 err="1">
                <a:solidFill>
                  <a:schemeClr val="tx1"/>
                </a:solidFill>
              </a:rPr>
              <a:t>김개똥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7700" y="199467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88431" y="199467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51520" y="2278670"/>
            <a:ext cx="1182210" cy="358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신청강좌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45574" y="2278670"/>
            <a:ext cx="1326226" cy="358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55366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받아쓰기하기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93846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QnA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51520" y="2636912"/>
            <a:ext cx="1182210" cy="3582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강좌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51520" y="2961916"/>
            <a:ext cx="1182210" cy="3582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강좌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7818" y="1081797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강좌들어가기로</a:t>
            </a:r>
            <a:r>
              <a:rPr lang="ko-KR" altLang="en-US" dirty="0">
                <a:solidFill>
                  <a:srgbClr val="FF0000"/>
                </a:solidFill>
              </a:rPr>
              <a:t> 선택된 강좌가 제일 먼저 보임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95175" y="5140560"/>
            <a:ext cx="445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강좌가 몇 개 안되기 때문에 검색 조건은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필요 없는 것 같습니다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302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받아쓰기 화면설계서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72358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황수빈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장영재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latin typeface="맑은 고딕" charset="0"/>
                          <a:ea typeface="맑은 고딕" charset="0"/>
                        </a:rPr>
                        <a:t>학생화면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공지사항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2020-07-27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2122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강좌의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강좌명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선생님 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검색조건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세부내용으로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079652"/>
              </p:ext>
            </p:extLst>
          </p:nvPr>
        </p:nvGraphicFramePr>
        <p:xfrm>
          <a:off x="281495" y="3454152"/>
          <a:ext cx="5586650" cy="155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073">
                  <a:extLst>
                    <a:ext uri="{9D8B030D-6E8A-4147-A177-3AD203B41FA5}">
                      <a16:colId xmlns:a16="http://schemas.microsoft.com/office/drawing/2014/main" val="913586709"/>
                    </a:ext>
                  </a:extLst>
                </a:gridCol>
                <a:gridCol w="2356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42777" y="3010607"/>
            <a:ext cx="1222481" cy="305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검색조건▽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35065" y="3002416"/>
            <a:ext cx="648072" cy="31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조회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52569" y="3002416"/>
            <a:ext cx="1210488" cy="313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1520" y="1412777"/>
            <a:ext cx="5904656" cy="86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강좌명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받아쓰기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학년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선생님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 err="1">
                <a:solidFill>
                  <a:schemeClr val="tx1"/>
                </a:solidFill>
              </a:rPr>
              <a:t>김개똥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2826" y="150717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108520" y="299695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51520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신청강좌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45574" y="2278670"/>
            <a:ext cx="1326226" cy="358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55366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받아쓰기하기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93846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QnA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109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받아쓰기 화면설계서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754009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황수빈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장영재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latin typeface="맑은 고딕" charset="0"/>
                          <a:ea typeface="맑은 고딕" charset="0"/>
                        </a:rPr>
                        <a:t>학생화면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공지사항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상세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2020-07-27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818942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강좌의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강좌명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044953"/>
              </p:ext>
            </p:extLst>
          </p:nvPr>
        </p:nvGraphicFramePr>
        <p:xfrm>
          <a:off x="281494" y="3454152"/>
          <a:ext cx="5226609" cy="1977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186">
                  <a:extLst>
                    <a:ext uri="{9D8B030D-6E8A-4147-A177-3AD203B41FA5}">
                      <a16:colId xmlns:a16="http://schemas.microsoft.com/office/drawing/2014/main" val="913586709"/>
                    </a:ext>
                  </a:extLst>
                </a:gridCol>
                <a:gridCol w="3816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7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0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조회수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첨부파일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51520" y="1412777"/>
            <a:ext cx="5904656" cy="86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강좌명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받아쓰기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학년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선생님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 err="1">
                <a:solidFill>
                  <a:schemeClr val="tx1"/>
                </a:solidFill>
              </a:rPr>
              <a:t>김개똥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2826" y="150717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51520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신청강좌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45574" y="2278670"/>
            <a:ext cx="1326226" cy="358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55366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받아쓰기하기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93846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QnA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23728" y="5661248"/>
            <a:ext cx="2176800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리스트로 돌아가기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162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받아쓰기 화면설계서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755593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황수빈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장영재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latin typeface="맑은 고딕" charset="0"/>
                          <a:ea typeface="맑은 고딕" charset="0"/>
                        </a:rPr>
                        <a:t>학생화면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 err="1">
                          <a:latin typeface="맑은 고딕" charset="0"/>
                          <a:ea typeface="맑은 고딕" charset="0"/>
                        </a:rPr>
                        <a:t>학습자료실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2020-07-27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478457"/>
              </p:ext>
            </p:extLst>
          </p:nvPr>
        </p:nvGraphicFramePr>
        <p:xfrm>
          <a:off x="6804247" y="899235"/>
          <a:ext cx="2160241" cy="5594109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 단계를 완료해야 다음단계로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갈수있다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오류메세지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 단계를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몇점이상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맞아야 합니다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입력하는 칸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음성파일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오류메세지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문항을 모두 채우지 않았습니다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점만 다음단계로 이동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정담이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쓴문장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옆에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1520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신청강좌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45574" y="2278670"/>
            <a:ext cx="1326226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55366" y="2278670"/>
            <a:ext cx="1182210" cy="358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받아쓰기하기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1520" y="1412777"/>
            <a:ext cx="5904656" cy="86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강좌명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받아쓰기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학년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선생님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 err="1">
                <a:solidFill>
                  <a:schemeClr val="tx1"/>
                </a:solidFill>
              </a:rPr>
              <a:t>김개똥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89850" y="4501375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57178" y="4502818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4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89849" y="4149080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7177" y="4150523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3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89849" y="3789040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7177" y="3790483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2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9849" y="3429000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문항을 입력하세요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57177" y="3430443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1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89849" y="4859972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57177" y="4861415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5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89849" y="5220012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57177" y="5221455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6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0983" y="2924944"/>
            <a:ext cx="5832648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단계 </a:t>
            </a:r>
            <a:r>
              <a:rPr lang="ko-KR" altLang="en-US" b="1" dirty="0">
                <a:solidFill>
                  <a:srgbClr val="00B050"/>
                </a:solidFill>
              </a:rPr>
              <a:t>①</a:t>
            </a:r>
            <a:r>
              <a:rPr lang="ko-KR" altLang="en-US" b="1" dirty="0">
                <a:solidFill>
                  <a:schemeClr val="tx1"/>
                </a:solidFill>
              </a:rPr>
              <a:t> ② ③ ④ ⑤ ⑥ ⑦ ⑧ ⑨ ⑩ 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364298" y="5733256"/>
            <a:ext cx="1351718" cy="430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정답확인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54500" y="263573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450592" y="3380426"/>
            <a:ext cx="35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971600" y="3460220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▶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71601" y="4532595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▶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71600" y="4180300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▶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971600" y="3820260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▶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71600" y="4891192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▶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971600" y="5251232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▶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17217" y="3378478"/>
            <a:ext cx="35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87824" y="5733256"/>
            <a:ext cx="35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893846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QnA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88691" y="5733256"/>
            <a:ext cx="1351718" cy="430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다시하기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240904" y="3429402"/>
            <a:ext cx="1862726" cy="29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연습하기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66154" y="3794283"/>
            <a:ext cx="1862726" cy="29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연습하기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270320" y="4154323"/>
            <a:ext cx="1862726" cy="29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연습하기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270320" y="4500715"/>
            <a:ext cx="1862726" cy="29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연습하기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70320" y="4860755"/>
            <a:ext cx="1862726" cy="29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연습하기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266552" y="5211784"/>
            <a:ext cx="1862726" cy="29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연습하기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240904" y="3427938"/>
            <a:ext cx="475112" cy="282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 err="1">
                <a:solidFill>
                  <a:schemeClr val="tx1"/>
                </a:solidFill>
              </a:rPr>
              <a:t>O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240904" y="3794521"/>
            <a:ext cx="475112" cy="282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X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239256" y="4154561"/>
            <a:ext cx="475112" cy="282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256672" y="4500953"/>
            <a:ext cx="475112" cy="282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270320" y="4860993"/>
            <a:ext cx="475112" cy="282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270320" y="5207385"/>
            <a:ext cx="475112" cy="282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483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받아쓰기 화면설계서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103964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황수빈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장영재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latin typeface="맑은 고딕" charset="0"/>
                          <a:ea typeface="맑은 고딕" charset="0"/>
                        </a:rPr>
                        <a:t>학생화면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(Q&amp;A)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2020-07-27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323315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내림차순으로 하여 최신 것을 가장 먼저 나오도록 한다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검색조건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129581"/>
              </p:ext>
            </p:extLst>
          </p:nvPr>
        </p:nvGraphicFramePr>
        <p:xfrm>
          <a:off x="281495" y="3475531"/>
          <a:ext cx="5586651" cy="1634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073">
                  <a:extLst>
                    <a:ext uri="{9D8B030D-6E8A-4147-A177-3AD203B41FA5}">
                      <a16:colId xmlns:a16="http://schemas.microsoft.com/office/drawing/2014/main" val="913586709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7460379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7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답변여부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test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김광규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20.04.06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test2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미완료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규광김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20.03.03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21323" y="2971825"/>
            <a:ext cx="1222481" cy="305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검색조건▽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013611" y="2963634"/>
            <a:ext cx="648072" cy="31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조회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31115" y="2963634"/>
            <a:ext cx="1210488" cy="313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60032" y="3043483"/>
            <a:ext cx="1008112" cy="31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글쓰기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1520" y="1412777"/>
            <a:ext cx="5904656" cy="86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강좌명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받아쓰기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학년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선생님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 err="1">
                <a:solidFill>
                  <a:schemeClr val="tx1"/>
                </a:solidFill>
              </a:rPr>
              <a:t>김개똥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9087" y="272256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51520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신청강좌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45574" y="2278670"/>
            <a:ext cx="1326226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55366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받아쓰기하기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93846" y="2278670"/>
            <a:ext cx="1182210" cy="358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QnA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792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받아쓰기 화면설계서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698275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황수빈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장영재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latin typeface="맑은 고딕" charset="0"/>
                          <a:ea typeface="맑은 고딕" charset="0"/>
                        </a:rPr>
                        <a:t>학생화면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(Q&amp;A-</a:t>
                      </a: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쓰기 및 수정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2020-07-27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/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내림차순으로 하여 최신 것을 가장 먼저 나오도록 한다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검색조건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1520" y="1412777"/>
            <a:ext cx="5904656" cy="86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강좌명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받아쓰기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학년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선생님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 err="1">
                <a:solidFill>
                  <a:schemeClr val="tx1"/>
                </a:solidFill>
              </a:rPr>
              <a:t>김개똥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1520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신청강좌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45574" y="2278670"/>
            <a:ext cx="1326226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55366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받아쓰기하기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93846" y="2278670"/>
            <a:ext cx="1182210" cy="358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QnA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177596"/>
              </p:ext>
            </p:extLst>
          </p:nvPr>
        </p:nvGraphicFramePr>
        <p:xfrm>
          <a:off x="411830" y="3068960"/>
          <a:ext cx="5226609" cy="1977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186">
                  <a:extLst>
                    <a:ext uri="{9D8B030D-6E8A-4147-A177-3AD203B41FA5}">
                      <a16:colId xmlns:a16="http://schemas.microsoft.com/office/drawing/2014/main" val="913586709"/>
                    </a:ext>
                  </a:extLst>
                </a:gridCol>
                <a:gridCol w="3816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7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0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조회수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첨부파일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899592" y="5517232"/>
            <a:ext cx="1080120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등록하기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68095" y="5517232"/>
            <a:ext cx="158417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리스트로 가기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77537" y="5517232"/>
            <a:ext cx="1198519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solidFill>
                  <a:schemeClr val="tx1"/>
                </a:solidFill>
              </a:rPr>
              <a:t>답글</a:t>
            </a:r>
            <a:r>
              <a:rPr lang="ko-KR" altLang="en-US" sz="1600" dirty="0">
                <a:solidFill>
                  <a:schemeClr val="tx1"/>
                </a:solidFill>
              </a:rPr>
              <a:t> 달기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90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받아쓰기 화면설계서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045031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황수빈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장영재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latin typeface="맑은 고딕" charset="0"/>
                          <a:ea typeface="맑은 고딕" charset="0"/>
                        </a:rPr>
                        <a:t>선생님화면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 err="1">
                          <a:latin typeface="맑은 고딕" charset="0"/>
                          <a:ea typeface="맑은 고딕" charset="0"/>
                        </a:rPr>
                        <a:t>강좌리스트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2020-07-27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907837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검색조건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강좌명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선생님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타 선생님이 만든 강좌 조회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340768"/>
            <a:ext cx="1368152" cy="358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모든 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9672" y="1340768"/>
            <a:ext cx="144016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 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5929" y="1988840"/>
            <a:ext cx="5766232" cy="563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             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2142698"/>
            <a:ext cx="1550891" cy="305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   검색조건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60032" y="2134508"/>
            <a:ext cx="667025" cy="286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조회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777" y="176206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952018" y="2158022"/>
            <a:ext cx="2475966" cy="289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412404"/>
              </p:ext>
            </p:extLst>
          </p:nvPr>
        </p:nvGraphicFramePr>
        <p:xfrm>
          <a:off x="281495" y="3356992"/>
          <a:ext cx="5586649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강좌명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학년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선생님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신청기간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강좌선택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받아쓰기</a:t>
                      </a:r>
                      <a:r>
                        <a:rPr lang="en-US" altLang="ko-KR" sz="1200" dirty="0"/>
                        <a:t>(2</a:t>
                      </a:r>
                      <a:r>
                        <a:rPr lang="ko-KR" altLang="en-US" sz="1200" dirty="0"/>
                        <a:t>학년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반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김개똥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2.13</a:t>
                      </a:r>
                      <a:r>
                        <a:rPr lang="en-US" altLang="ko-KR" sz="1200" baseline="0" dirty="0"/>
                        <a:t> – 3.30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학습자료보기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받아쓰기</a:t>
                      </a:r>
                      <a:r>
                        <a:rPr lang="en-US" altLang="ko-KR" sz="1200" dirty="0"/>
                        <a:t>(1</a:t>
                      </a:r>
                      <a:r>
                        <a:rPr lang="ko-KR" altLang="en-US" sz="1200" dirty="0" err="1"/>
                        <a:t>한년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반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김말똥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2.13</a:t>
                      </a:r>
                      <a:r>
                        <a:rPr lang="en-US" altLang="ko-KR" sz="1200" baseline="0" dirty="0"/>
                        <a:t> – 3.30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학습자료보기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591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받아쓰기 화면설계서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500739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황수빈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장영재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latin typeface="맑은 고딕" charset="0"/>
                          <a:ea typeface="맑은 고딕" charset="0"/>
                        </a:rPr>
                        <a:t>선생님화면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강좌리스트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학습자료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2020-07-27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47978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검색조건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강좌명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선생님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자신이 개설한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강좌목록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89850" y="4501375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7178" y="4502818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4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89849" y="4149080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7177" y="4150523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3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89849" y="3789040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7177" y="3790483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2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89849" y="3429000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문항을 입력하세요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57177" y="3430443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1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9849" y="4859972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7177" y="4861415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5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89849" y="5220012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7177" y="5221455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6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0983" y="2924944"/>
            <a:ext cx="5832648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단계 </a:t>
            </a:r>
            <a:r>
              <a:rPr lang="ko-KR" altLang="en-US" b="1" dirty="0">
                <a:solidFill>
                  <a:srgbClr val="00B050"/>
                </a:solidFill>
              </a:rPr>
              <a:t>①</a:t>
            </a:r>
            <a:r>
              <a:rPr lang="ko-KR" altLang="en-US" b="1" dirty="0">
                <a:solidFill>
                  <a:schemeClr val="tx1"/>
                </a:solidFill>
              </a:rPr>
              <a:t> ② ③ ④ ⑤ ⑥ ⑦ ⑧ ⑨ ⑩ 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54500" y="263573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50592" y="3380426"/>
            <a:ext cx="35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71600" y="3460220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▶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71601" y="4532595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▶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71600" y="4180300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▶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71600" y="3820260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▶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71600" y="4891192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▶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971600" y="5251232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▶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17217" y="3378478"/>
            <a:ext cx="35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240904" y="3429402"/>
            <a:ext cx="1862726" cy="29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연습하기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266154" y="3794283"/>
            <a:ext cx="1862726" cy="29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연습하기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270320" y="4154323"/>
            <a:ext cx="1862726" cy="29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연습하기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270320" y="4500715"/>
            <a:ext cx="1862726" cy="29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연습하기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70320" y="4860755"/>
            <a:ext cx="1862726" cy="29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연습하기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66552" y="5211784"/>
            <a:ext cx="1862726" cy="29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연습하기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240904" y="3427938"/>
            <a:ext cx="475112" cy="282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 err="1">
                <a:solidFill>
                  <a:schemeClr val="tx1"/>
                </a:solidFill>
              </a:rPr>
              <a:t>O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40904" y="3794521"/>
            <a:ext cx="475112" cy="282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X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239256" y="4154561"/>
            <a:ext cx="475112" cy="282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256672" y="4500953"/>
            <a:ext cx="475112" cy="282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70320" y="4860993"/>
            <a:ext cx="475112" cy="282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270320" y="5207385"/>
            <a:ext cx="475112" cy="282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854500" y="5767420"/>
            <a:ext cx="2573484" cy="4528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리스트로 돌아가기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99761" y="1794302"/>
            <a:ext cx="5904656" cy="86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강좌명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받아쓰기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학년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선생님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 err="1">
                <a:solidFill>
                  <a:schemeClr val="tx1"/>
                </a:solidFill>
              </a:rPr>
              <a:t>김개똥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135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받아쓰기 화면설계서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506201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황수빈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장영재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latin typeface="맑은 고딕" charset="0"/>
                          <a:ea typeface="맑은 고딕" charset="0"/>
                        </a:rPr>
                        <a:t>선생님화면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개설강좌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2020-07-27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/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검색조건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강좌명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선생님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타 선생님이 만든 강좌 조회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340768"/>
            <a:ext cx="1368152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모든 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9672" y="1340768"/>
            <a:ext cx="1440160" cy="3582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 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5929" y="1988840"/>
            <a:ext cx="5766232" cy="563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             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2142698"/>
            <a:ext cx="1550891" cy="305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   검색조건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60032" y="2134508"/>
            <a:ext cx="667025" cy="286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조회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777" y="176206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952018" y="2158022"/>
            <a:ext cx="2475966" cy="289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323358"/>
              </p:ext>
            </p:extLst>
          </p:nvPr>
        </p:nvGraphicFramePr>
        <p:xfrm>
          <a:off x="281495" y="3356992"/>
          <a:ext cx="5586649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강좌명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학년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선생님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신청기간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강좌선택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받아쓰기</a:t>
                      </a:r>
                      <a:r>
                        <a:rPr lang="en-US" altLang="ko-KR" sz="1200" dirty="0"/>
                        <a:t>(2</a:t>
                      </a:r>
                      <a:r>
                        <a:rPr lang="ko-KR" altLang="en-US" sz="1200" dirty="0"/>
                        <a:t>학년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반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김개똥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2.13</a:t>
                      </a:r>
                      <a:r>
                        <a:rPr lang="en-US" altLang="ko-KR" sz="1200" baseline="0" dirty="0"/>
                        <a:t> – 3.30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강좌들어가기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받아쓰기</a:t>
                      </a:r>
                      <a:r>
                        <a:rPr lang="en-US" altLang="ko-KR" sz="1200" dirty="0"/>
                        <a:t>(1</a:t>
                      </a:r>
                      <a:r>
                        <a:rPr lang="ko-KR" altLang="en-US" sz="1200" dirty="0" err="1"/>
                        <a:t>한년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반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김말똥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2.13</a:t>
                      </a:r>
                      <a:r>
                        <a:rPr lang="en-US" altLang="ko-KR" sz="1200" baseline="0" dirty="0"/>
                        <a:t> – 3.30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강좌들어가기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4409031" y="2890982"/>
            <a:ext cx="1459113" cy="3219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강좌개설하기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60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받아쓰기 화면설계서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081234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황수빈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장영재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화면구성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2020-07-27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069598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169502" y="2036660"/>
            <a:ext cx="1398129" cy="638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인트로화면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54863" y="3312514"/>
            <a:ext cx="1520993" cy="393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선생님화면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754863" y="2182224"/>
            <a:ext cx="1479861" cy="393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학생화면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025482" y="5897678"/>
            <a:ext cx="1264665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376200" y="2184577"/>
            <a:ext cx="1338385" cy="393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모든 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004049" y="1269133"/>
            <a:ext cx="1282266" cy="405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신청 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387594" y="2860231"/>
            <a:ext cx="1358400" cy="393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 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017721" y="3066386"/>
            <a:ext cx="1271040" cy="405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받아쓰기하기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407971" y="3646288"/>
            <a:ext cx="1395351" cy="458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강좌리스트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04049" y="1930941"/>
            <a:ext cx="1282266" cy="405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공지사항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015441" y="2528888"/>
            <a:ext cx="1272911" cy="405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질문하기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754863" y="1479298"/>
            <a:ext cx="1479861" cy="3686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 화면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347864" y="4922966"/>
            <a:ext cx="1398129" cy="4535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 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025482" y="5369893"/>
            <a:ext cx="1264665" cy="405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신청현황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015441" y="3653243"/>
            <a:ext cx="1272911" cy="444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학습자료실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014766" y="4821183"/>
            <a:ext cx="1264665" cy="405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학습현황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465303" y="1702606"/>
            <a:ext cx="1280689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공통코드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69503" y="3464200"/>
            <a:ext cx="1368526" cy="393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회원가입창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5" name="꺾인 연결선 74"/>
          <p:cNvCxnSpPr>
            <a:stCxn id="41" idx="3"/>
            <a:endCxn id="68" idx="1"/>
          </p:cNvCxnSpPr>
          <p:nvPr/>
        </p:nvCxnSpPr>
        <p:spPr>
          <a:xfrm flipV="1">
            <a:off x="1567631" y="1663614"/>
            <a:ext cx="187232" cy="6924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1" idx="3"/>
            <a:endCxn id="58" idx="1"/>
          </p:cNvCxnSpPr>
          <p:nvPr/>
        </p:nvCxnSpPr>
        <p:spPr>
          <a:xfrm>
            <a:off x="1567631" y="2356054"/>
            <a:ext cx="187232" cy="23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41" idx="3"/>
            <a:endCxn id="43" idx="1"/>
          </p:cNvCxnSpPr>
          <p:nvPr/>
        </p:nvCxnSpPr>
        <p:spPr>
          <a:xfrm>
            <a:off x="1567631" y="2356054"/>
            <a:ext cx="187232" cy="1153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3467261" y="1363077"/>
            <a:ext cx="1278731" cy="2743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년도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80" name="꺾인 연결선 79"/>
          <p:cNvCxnSpPr>
            <a:stCxn id="68" idx="3"/>
            <a:endCxn id="79" idx="1"/>
          </p:cNvCxnSpPr>
          <p:nvPr/>
        </p:nvCxnSpPr>
        <p:spPr>
          <a:xfrm flipV="1">
            <a:off x="3234724" y="1500256"/>
            <a:ext cx="232537" cy="1633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58" idx="3"/>
            <a:endCxn id="60" idx="1"/>
          </p:cNvCxnSpPr>
          <p:nvPr/>
        </p:nvCxnSpPr>
        <p:spPr>
          <a:xfrm>
            <a:off x="3234724" y="2379208"/>
            <a:ext cx="141476" cy="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58" idx="3"/>
            <a:endCxn id="63" idx="1"/>
          </p:cNvCxnSpPr>
          <p:nvPr/>
        </p:nvCxnSpPr>
        <p:spPr>
          <a:xfrm>
            <a:off x="3234724" y="2379208"/>
            <a:ext cx="152870" cy="6780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63" idx="3"/>
            <a:endCxn id="67" idx="1"/>
          </p:cNvCxnSpPr>
          <p:nvPr/>
        </p:nvCxnSpPr>
        <p:spPr>
          <a:xfrm flipV="1">
            <a:off x="4745994" y="2731839"/>
            <a:ext cx="269447" cy="3253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>
            <a:stCxn id="63" idx="3"/>
            <a:endCxn id="64" idx="1"/>
          </p:cNvCxnSpPr>
          <p:nvPr/>
        </p:nvCxnSpPr>
        <p:spPr>
          <a:xfrm>
            <a:off x="4745994" y="3057215"/>
            <a:ext cx="271727" cy="2121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43" idx="3"/>
            <a:endCxn id="65" idx="1"/>
          </p:cNvCxnSpPr>
          <p:nvPr/>
        </p:nvCxnSpPr>
        <p:spPr>
          <a:xfrm>
            <a:off x="3275856" y="3509498"/>
            <a:ext cx="132115" cy="3660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65" idx="3"/>
            <a:endCxn id="71" idx="1"/>
          </p:cNvCxnSpPr>
          <p:nvPr/>
        </p:nvCxnSpPr>
        <p:spPr>
          <a:xfrm>
            <a:off x="4803322" y="3875508"/>
            <a:ext cx="21211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5025483" y="4253209"/>
            <a:ext cx="1272911" cy="444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받아쓰기 만들기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88" name="꺾인 연결선 87"/>
          <p:cNvCxnSpPr>
            <a:stCxn id="63" idx="3"/>
            <a:endCxn id="66" idx="1"/>
          </p:cNvCxnSpPr>
          <p:nvPr/>
        </p:nvCxnSpPr>
        <p:spPr>
          <a:xfrm flipV="1">
            <a:off x="4745994" y="2133892"/>
            <a:ext cx="258055" cy="9233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60" idx="3"/>
            <a:endCxn id="61" idx="1"/>
          </p:cNvCxnSpPr>
          <p:nvPr/>
        </p:nvCxnSpPr>
        <p:spPr>
          <a:xfrm flipV="1">
            <a:off x="4714585" y="1472084"/>
            <a:ext cx="289464" cy="9094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41" idx="2"/>
            <a:endCxn id="74" idx="0"/>
          </p:cNvCxnSpPr>
          <p:nvPr/>
        </p:nvCxnSpPr>
        <p:spPr>
          <a:xfrm flipH="1">
            <a:off x="853766" y="2675448"/>
            <a:ext cx="14801" cy="78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5035527" y="6306718"/>
            <a:ext cx="1264665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Q&amp;A</a:t>
            </a:r>
          </a:p>
        </p:txBody>
      </p:sp>
      <p:cxnSp>
        <p:nvCxnSpPr>
          <p:cNvPr id="92" name="꺾인 연결선 91"/>
          <p:cNvCxnSpPr>
            <a:stCxn id="43" idx="3"/>
            <a:endCxn id="69" idx="1"/>
          </p:cNvCxnSpPr>
          <p:nvPr/>
        </p:nvCxnSpPr>
        <p:spPr>
          <a:xfrm>
            <a:off x="3275856" y="3509498"/>
            <a:ext cx="72008" cy="16402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69" idx="3"/>
            <a:endCxn id="87" idx="1"/>
          </p:cNvCxnSpPr>
          <p:nvPr/>
        </p:nvCxnSpPr>
        <p:spPr>
          <a:xfrm flipV="1">
            <a:off x="4745993" y="4475475"/>
            <a:ext cx="279490" cy="6742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69" idx="3"/>
            <a:endCxn id="72" idx="1"/>
          </p:cNvCxnSpPr>
          <p:nvPr/>
        </p:nvCxnSpPr>
        <p:spPr>
          <a:xfrm flipV="1">
            <a:off x="4745993" y="5024134"/>
            <a:ext cx="268773" cy="1255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69" idx="3"/>
            <a:endCxn id="70" idx="1"/>
          </p:cNvCxnSpPr>
          <p:nvPr/>
        </p:nvCxnSpPr>
        <p:spPr>
          <a:xfrm>
            <a:off x="4745993" y="5149730"/>
            <a:ext cx="279489" cy="423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69" idx="3"/>
            <a:endCxn id="59" idx="1"/>
          </p:cNvCxnSpPr>
          <p:nvPr/>
        </p:nvCxnSpPr>
        <p:spPr>
          <a:xfrm>
            <a:off x="4745993" y="5149730"/>
            <a:ext cx="279489" cy="8919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69" idx="3"/>
            <a:endCxn id="91" idx="1"/>
          </p:cNvCxnSpPr>
          <p:nvPr/>
        </p:nvCxnSpPr>
        <p:spPr>
          <a:xfrm>
            <a:off x="4745993" y="5149730"/>
            <a:ext cx="289534" cy="13010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454286" y="957124"/>
            <a:ext cx="1291705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3" name="꺾인 연결선 12"/>
          <p:cNvCxnSpPr>
            <a:stCxn id="68" idx="3"/>
            <a:endCxn id="52" idx="1"/>
          </p:cNvCxnSpPr>
          <p:nvPr/>
        </p:nvCxnSpPr>
        <p:spPr>
          <a:xfrm flipV="1">
            <a:off x="3234724" y="1136245"/>
            <a:ext cx="219562" cy="5273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68" idx="3"/>
            <a:endCxn id="73" idx="1"/>
          </p:cNvCxnSpPr>
          <p:nvPr/>
        </p:nvCxnSpPr>
        <p:spPr>
          <a:xfrm>
            <a:off x="3234724" y="1663614"/>
            <a:ext cx="230579" cy="2181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95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받아쓰기 화면설계서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170738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황수빈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장영재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선생님 화면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공지사항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2020-07-27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661202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해당강좌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강좌명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선생님 표시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검색조건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2278670"/>
            <a:ext cx="1182210" cy="3582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5574" y="2278670"/>
            <a:ext cx="1207702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받아쓰기 만들기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27784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학습현황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1520" y="1412777"/>
            <a:ext cx="5904656" cy="86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강좌명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받아쓰기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학년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선생님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 err="1">
                <a:solidFill>
                  <a:schemeClr val="tx1"/>
                </a:solidFill>
              </a:rPr>
              <a:t>김개똥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79912" y="2276872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신청현황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32040" y="2276872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Q&amp;A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831588"/>
              </p:ext>
            </p:extLst>
          </p:nvPr>
        </p:nvGraphicFramePr>
        <p:xfrm>
          <a:off x="281495" y="3475531"/>
          <a:ext cx="5586650" cy="155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073">
                  <a:extLst>
                    <a:ext uri="{9D8B030D-6E8A-4147-A177-3AD203B41FA5}">
                      <a16:colId xmlns:a16="http://schemas.microsoft.com/office/drawing/2014/main" val="913586709"/>
                    </a:ext>
                  </a:extLst>
                </a:gridCol>
                <a:gridCol w="2356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627784" y="5283921"/>
            <a:ext cx="1222481" cy="305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검색조건▽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220072" y="5275730"/>
            <a:ext cx="648072" cy="31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조회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37576" y="5275730"/>
            <a:ext cx="1210488" cy="313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60032" y="3043483"/>
            <a:ext cx="1008112" cy="31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글쓰기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1495" y="141956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63426" y="525068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103446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받아쓰기 화면설계서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053229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황수빈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장영재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선생님 화면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 err="1">
                          <a:latin typeface="맑은 고딕" charset="0"/>
                          <a:ea typeface="맑은 고딕" charset="0"/>
                        </a:rPr>
                        <a:t>학습자료실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2020-07-27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89875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단계를 직접 선택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각 단계마다 받아쓰기 문항을 등록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음성파일 녹음기능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문항입력후</a:t>
                      </a:r>
                      <a:r>
                        <a:rPr lang="ko-KR" altLang="en-US" sz="800" baseline="0" dirty="0">
                          <a:latin typeface="+mn-ea"/>
                          <a:ea typeface="+mn-ea"/>
                        </a:rPr>
                        <a:t> 음성파일 만들기를 클릭하면 자동으로 음성파일 생성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5574" y="2278670"/>
            <a:ext cx="1207702" cy="358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받아쓰기 만들기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27784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학습현황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1520" y="1412777"/>
            <a:ext cx="5904656" cy="86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강좌명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받아쓰기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학년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선생님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 err="1">
                <a:solidFill>
                  <a:schemeClr val="tx1"/>
                </a:solidFill>
              </a:rPr>
              <a:t>김개똥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79912" y="2276872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신청현황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32040" y="2276872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70983" y="2924944"/>
            <a:ext cx="5832648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단계 </a:t>
            </a:r>
            <a:r>
              <a:rPr lang="ko-KR" altLang="en-US" b="1" dirty="0">
                <a:solidFill>
                  <a:srgbClr val="00B050"/>
                </a:solidFill>
              </a:rPr>
              <a:t>①</a:t>
            </a:r>
            <a:r>
              <a:rPr lang="ko-KR" altLang="en-US" b="1" dirty="0">
                <a:solidFill>
                  <a:schemeClr val="tx1"/>
                </a:solidFill>
              </a:rPr>
              <a:t> ② ③ ④ ⑤ ⑥ ⑦ ⑧ ⑨ ⑩ 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9850" y="4501375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267744" y="5733256"/>
            <a:ext cx="1351718" cy="430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54500" y="263573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89849" y="4149080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89849" y="3789040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89849" y="4859972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89849" y="5220012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89849" y="3429000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문항을 입력하세요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450592" y="3380426"/>
            <a:ext cx="35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51521" y="4502818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4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520" y="4150523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3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51520" y="3790483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2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51520" y="3430443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1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51520" y="4861415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5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51520" y="5221455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6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559196" y="3446083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▶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580113" y="3826802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▶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580112" y="4186842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▶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80113" y="4546882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▶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80112" y="4869160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▶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580112" y="5253314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▶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804" y="5767421"/>
            <a:ext cx="1942372" cy="430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음성파일만들기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53721" y="3356992"/>
            <a:ext cx="35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23954" y="5767421"/>
            <a:ext cx="35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1332748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받아쓰기 화면설계서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542966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황수빈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장영재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선생님 화면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 err="1">
                          <a:latin typeface="맑은 고딕" charset="0"/>
                          <a:ea typeface="맑은 고딕" charset="0"/>
                        </a:rPr>
                        <a:t>학습현황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2020-07-27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82425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학생들의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학습현황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검색조건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번호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8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dirty="0" err="1">
                          <a:latin typeface="+mn-ea"/>
                          <a:ea typeface="+mn-ea"/>
                        </a:rPr>
                        <a:t>진도율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5574" y="2278670"/>
            <a:ext cx="1207702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받아쓰기 만들기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27784" y="2278670"/>
            <a:ext cx="1182210" cy="358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학습현황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1520" y="1412777"/>
            <a:ext cx="5904656" cy="86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강좌명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받아쓰기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학년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선생님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 err="1">
                <a:solidFill>
                  <a:schemeClr val="tx1"/>
                </a:solidFill>
              </a:rPr>
              <a:t>김개똥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79912" y="2276872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신청현황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32040" y="2276872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Q&amp;A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583292"/>
              </p:ext>
            </p:extLst>
          </p:nvPr>
        </p:nvGraphicFramePr>
        <p:xfrm>
          <a:off x="281495" y="3475531"/>
          <a:ext cx="5586651" cy="155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073">
                  <a:extLst>
                    <a:ext uri="{9D8B030D-6E8A-4147-A177-3AD203B41FA5}">
                      <a16:colId xmlns:a16="http://schemas.microsoft.com/office/drawing/2014/main" val="913586709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2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20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학년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진도율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연습시간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김뫙뫙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1001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r>
                        <a:rPr lang="ko-KR" altLang="en-US" sz="1200" dirty="0"/>
                        <a:t>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627784" y="5283921"/>
            <a:ext cx="1222481" cy="305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검색조건▽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220072" y="5275730"/>
            <a:ext cx="648072" cy="31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조회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37576" y="5275730"/>
            <a:ext cx="1210488" cy="313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45548" y="525068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251125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받아쓰기 화면설계서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903143"/>
              </p:ext>
            </p:extLst>
          </p:nvPr>
        </p:nvGraphicFramePr>
        <p:xfrm>
          <a:off x="128918" y="377341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황수빈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장영재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선생님 화면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 err="1">
                          <a:latin typeface="맑은 고딕" charset="0"/>
                          <a:ea typeface="맑은 고딕" charset="0"/>
                        </a:rPr>
                        <a:t>신청현황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2020-07-27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020882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조회조건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승인구분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미승인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변경버튼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누르면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-&gt;</a:t>
                      </a:r>
                      <a:r>
                        <a:rPr lang="en-US" altLang="ko-KR" sz="8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dirty="0"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80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dirty="0">
                          <a:latin typeface="+mn-ea"/>
                          <a:ea typeface="+mn-ea"/>
                        </a:rPr>
                        <a:t>삭제</a:t>
                      </a:r>
                      <a:r>
                        <a:rPr lang="en-US" altLang="ko-KR" sz="80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dirty="0">
                          <a:latin typeface="+mn-ea"/>
                          <a:ea typeface="+mn-ea"/>
                        </a:rPr>
                        <a:t>저장 버튼 등장</a:t>
                      </a:r>
                      <a:r>
                        <a:rPr lang="en-US" altLang="ko-KR" sz="800" baseline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aseline="0" dirty="0">
                          <a:latin typeface="+mn-ea"/>
                          <a:ea typeface="+mn-ea"/>
                        </a:rPr>
                        <a:t>변경가능</a:t>
                      </a:r>
                      <a:r>
                        <a:rPr lang="en-US" altLang="ko-KR" sz="800" baseline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조회리스트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□ 체크하여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일괄승인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엑셀로 일괄등록기능 추가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5574" y="2278670"/>
            <a:ext cx="1207702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받아쓰기 만들기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27784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학습현황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1520" y="1412777"/>
            <a:ext cx="5904656" cy="86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강좌명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받아쓰기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학년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선생님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 err="1">
                <a:solidFill>
                  <a:schemeClr val="tx1"/>
                </a:solidFill>
              </a:rPr>
              <a:t>김개똥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79912" y="2276872"/>
            <a:ext cx="1182210" cy="358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신청현황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32040" y="2276872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916199" y="4258791"/>
            <a:ext cx="1296144" cy="31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엑셀업로드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791909"/>
              </p:ext>
            </p:extLst>
          </p:nvPr>
        </p:nvGraphicFramePr>
        <p:xfrm>
          <a:off x="225536" y="4725062"/>
          <a:ext cx="6002648" cy="1684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학년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생년월일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연락처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승인구분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김씨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Kim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007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승인완료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박씨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Park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005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승인대기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07505" y="2801769"/>
            <a:ext cx="6120680" cy="1290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solidFill>
                  <a:schemeClr val="tx1"/>
                </a:solidFill>
              </a:rPr>
              <a:t>승인구분</a:t>
            </a:r>
            <a:r>
              <a:rPr lang="ko-KR" altLang="en-US" sz="1600" dirty="0">
                <a:solidFill>
                  <a:schemeClr val="tx1"/>
                </a:solidFill>
              </a:rPr>
              <a:t>               학년                 반              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성별                 성명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43608" y="3090069"/>
            <a:ext cx="973792" cy="280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전체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233331" y="3549280"/>
            <a:ext cx="978880" cy="274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98810" y="3058290"/>
            <a:ext cx="978880" cy="297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전체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995936" y="3072422"/>
            <a:ext cx="920263" cy="283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전체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11561" y="3537918"/>
            <a:ext cx="978880" cy="297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전체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45135" y="3561646"/>
            <a:ext cx="657493" cy="2742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조회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39952" y="4244898"/>
            <a:ext cx="648072" cy="31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승인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87304" y="4244897"/>
            <a:ext cx="648072" cy="31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변경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75656" y="4224303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추가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051720" y="4224303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627784" y="4221088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저장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504" y="273040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387304" y="395454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38134" y="395454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53531" y="400618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340998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받아쓰기 화면설계서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272363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황수빈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장영재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선생님 화면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(Q&amp;A)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2020-07-27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659407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검색조건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: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5574" y="2278670"/>
            <a:ext cx="1207702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받아쓰기 만들기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27784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학습현황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1520" y="1412777"/>
            <a:ext cx="5904656" cy="86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강좌명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받아쓰기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학년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선생님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 err="1">
                <a:solidFill>
                  <a:schemeClr val="tx1"/>
                </a:solidFill>
              </a:rPr>
              <a:t>김개똥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79912" y="2276872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신청현황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32040" y="2276872"/>
            <a:ext cx="1182210" cy="358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Q&amp;A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81495" y="3475531"/>
          <a:ext cx="5586650" cy="155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073">
                  <a:extLst>
                    <a:ext uri="{9D8B030D-6E8A-4147-A177-3AD203B41FA5}">
                      <a16:colId xmlns:a16="http://schemas.microsoft.com/office/drawing/2014/main" val="913586709"/>
                    </a:ext>
                  </a:extLst>
                </a:gridCol>
                <a:gridCol w="2356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627784" y="5283921"/>
            <a:ext cx="1222481" cy="305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검색조건▽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220072" y="5275730"/>
            <a:ext cx="648072" cy="31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조회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37576" y="5275730"/>
            <a:ext cx="1210488" cy="313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60032" y="3043483"/>
            <a:ext cx="1008112" cy="31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글쓰기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45548" y="525068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747290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받아쓰기 화면설계서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020728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황수빈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장영재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선생님 화면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(Q&amp;A)-</a:t>
                      </a:r>
                      <a:r>
                        <a:rPr lang="ko-KR" altLang="en-US" sz="900" b="0" kern="1200" dirty="0" err="1">
                          <a:latin typeface="맑은 고딕" charset="0"/>
                          <a:ea typeface="맑은 고딕" charset="0"/>
                        </a:rPr>
                        <a:t>질문글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2020-07-27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844693"/>
              </p:ext>
            </p:extLst>
          </p:nvPr>
        </p:nvGraphicFramePr>
        <p:xfrm>
          <a:off x="6804247" y="899235"/>
          <a:ext cx="2160241" cy="5605709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질문글의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제목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조회수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답변버튼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=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아래 입력할 수 있는 텍스트 박스가 생성하고 입력 추 저장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답변완료한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상태</a:t>
                      </a:r>
                      <a:r>
                        <a:rPr lang="ko-KR" altLang="en-US" sz="8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aseline="0" dirty="0"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수정버튼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답변편집가능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삭제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저장버튼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나옴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선택 후 삭제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5574" y="2278670"/>
            <a:ext cx="1207702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받아쓰기 만들기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27784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학습현황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1520" y="1412777"/>
            <a:ext cx="5862730" cy="86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강좌명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받아쓰기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학년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선생님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 err="1">
                <a:solidFill>
                  <a:schemeClr val="tx1"/>
                </a:solidFill>
              </a:rPr>
              <a:t>김개똥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79912" y="2276872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신청현황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32040" y="2276872"/>
            <a:ext cx="1182210" cy="358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24815" y="5544707"/>
            <a:ext cx="4839273" cy="620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87221" y="3079757"/>
            <a:ext cx="648072" cy="2772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답변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1495" y="3516038"/>
            <a:ext cx="5730665" cy="573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글제목</a:t>
            </a:r>
            <a:endParaRPr lang="en-US" altLang="ko-KR" dirty="0">
              <a:solidFill>
                <a:schemeClr val="tx1"/>
              </a:solidFill>
            </a:endParaRPr>
          </a:p>
          <a:p>
            <a:pPr algn="r"/>
            <a:r>
              <a:rPr lang="ko-KR" altLang="en-US" sz="1400" dirty="0">
                <a:solidFill>
                  <a:schemeClr val="tx1"/>
                </a:solidFill>
              </a:rPr>
              <a:t>작성자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작성일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조회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1495" y="4075683"/>
            <a:ext cx="5730665" cy="1267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788024" y="3072175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364088" y="3068960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저장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55724" y="35357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27181" y="300774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9317" y="56703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□</a:t>
            </a:r>
          </a:p>
        </p:txBody>
      </p:sp>
    </p:spTree>
    <p:extLst>
      <p:ext uri="{BB962C8B-B14F-4D97-AF65-F5344CB8AC3E}">
        <p14:creationId xmlns:p14="http://schemas.microsoft.com/office/powerpoint/2010/main" val="2320538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받아쓰기 화면설계서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326531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황수빈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장영재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업무프로세스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2020-07-27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875643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년도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학기별로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구성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신청현황에서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학생 엑셀 업로드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관리자가 회원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공통코드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년도학기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관리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55C053-C19F-2A4A-90E3-0BE413CFFDA5}"/>
              </a:ext>
            </a:extLst>
          </p:cNvPr>
          <p:cNvSpPr/>
          <p:nvPr/>
        </p:nvSpPr>
        <p:spPr>
          <a:xfrm>
            <a:off x="652345" y="1138772"/>
            <a:ext cx="861379" cy="23035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선생님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D387D74-583B-9C44-BDFC-34CA6DA729A7}"/>
              </a:ext>
            </a:extLst>
          </p:cNvPr>
          <p:cNvSpPr/>
          <p:nvPr/>
        </p:nvSpPr>
        <p:spPr>
          <a:xfrm>
            <a:off x="1914228" y="1144830"/>
            <a:ext cx="1025805" cy="22911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 강좌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E89F979-82F0-1F48-8B28-49287EDF6344}"/>
              </a:ext>
            </a:extLst>
          </p:cNvPr>
          <p:cNvSpPr/>
          <p:nvPr/>
        </p:nvSpPr>
        <p:spPr>
          <a:xfrm>
            <a:off x="3486994" y="1124744"/>
            <a:ext cx="1752527" cy="209941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공지사항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2697B6F-B9F7-AE4A-9D1C-127D514DA899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>
            <a:off x="1513724" y="1253949"/>
            <a:ext cx="400504" cy="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90463A8-3557-DE4E-8237-CD41753822DF}"/>
              </a:ext>
            </a:extLst>
          </p:cNvPr>
          <p:cNvCxnSpPr>
            <a:endCxn id="50" idx="1"/>
          </p:cNvCxnSpPr>
          <p:nvPr/>
        </p:nvCxnSpPr>
        <p:spPr>
          <a:xfrm flipV="1">
            <a:off x="3197613" y="1229715"/>
            <a:ext cx="289381" cy="29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64">
            <a:extLst>
              <a:ext uri="{FF2B5EF4-FFF2-40B4-BE49-F238E27FC236}">
                <a16:creationId xmlns:a16="http://schemas.microsoft.com/office/drawing/2014/main" id="{FB480E2B-81E9-5049-AA31-33D1B634ECFC}"/>
              </a:ext>
            </a:extLst>
          </p:cNvPr>
          <p:cNvCxnSpPr>
            <a:cxnSpLocks/>
            <a:stCxn id="48" idx="3"/>
            <a:endCxn id="56" idx="1"/>
          </p:cNvCxnSpPr>
          <p:nvPr/>
        </p:nvCxnSpPr>
        <p:spPr>
          <a:xfrm>
            <a:off x="1513724" y="1253949"/>
            <a:ext cx="359177" cy="1261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8">
            <a:extLst>
              <a:ext uri="{FF2B5EF4-FFF2-40B4-BE49-F238E27FC236}">
                <a16:creationId xmlns:a16="http://schemas.microsoft.com/office/drawing/2014/main" id="{383EE27B-2AF5-4B4F-AFFF-C1D0EFC1F17F}"/>
              </a:ext>
            </a:extLst>
          </p:cNvPr>
          <p:cNvCxnSpPr>
            <a:cxnSpLocks/>
            <a:stCxn id="49" idx="3"/>
            <a:endCxn id="55" idx="1"/>
          </p:cNvCxnSpPr>
          <p:nvPr/>
        </p:nvCxnSpPr>
        <p:spPr>
          <a:xfrm>
            <a:off x="2940033" y="1259389"/>
            <a:ext cx="550805" cy="3142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E89F979-82F0-1F48-8B28-49287EDF6344}"/>
              </a:ext>
            </a:extLst>
          </p:cNvPr>
          <p:cNvSpPr/>
          <p:nvPr/>
        </p:nvSpPr>
        <p:spPr>
          <a:xfrm>
            <a:off x="3490838" y="1444420"/>
            <a:ext cx="1748684" cy="25849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받아쓰기 </a:t>
            </a:r>
            <a:r>
              <a:rPr lang="ko-KR" altLang="en-US" sz="1200" smtClean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D387D74-583B-9C44-BDFC-34CA6DA729A7}"/>
              </a:ext>
            </a:extLst>
          </p:cNvPr>
          <p:cNvSpPr/>
          <p:nvPr/>
        </p:nvSpPr>
        <p:spPr>
          <a:xfrm>
            <a:off x="1872901" y="2403236"/>
            <a:ext cx="1108331" cy="224881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신규강좌개설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E89F979-82F0-1F48-8B28-49287EDF6344}"/>
              </a:ext>
            </a:extLst>
          </p:cNvPr>
          <p:cNvSpPr/>
          <p:nvPr/>
        </p:nvSpPr>
        <p:spPr>
          <a:xfrm>
            <a:off x="3490838" y="2241306"/>
            <a:ext cx="1748684" cy="27125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신청현황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승인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E89F979-82F0-1F48-8B28-49287EDF6344}"/>
              </a:ext>
            </a:extLst>
          </p:cNvPr>
          <p:cNvSpPr/>
          <p:nvPr/>
        </p:nvSpPr>
        <p:spPr>
          <a:xfrm>
            <a:off x="3482148" y="1843975"/>
            <a:ext cx="1757374" cy="262728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학습현황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98" name="꺾인 연결선 97"/>
          <p:cNvCxnSpPr>
            <a:stCxn id="49" idx="3"/>
            <a:endCxn id="57" idx="1"/>
          </p:cNvCxnSpPr>
          <p:nvPr/>
        </p:nvCxnSpPr>
        <p:spPr>
          <a:xfrm>
            <a:off x="2940033" y="1259389"/>
            <a:ext cx="550805" cy="11175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49" idx="3"/>
            <a:endCxn id="62" idx="1"/>
          </p:cNvCxnSpPr>
          <p:nvPr/>
        </p:nvCxnSpPr>
        <p:spPr>
          <a:xfrm>
            <a:off x="2940033" y="1259389"/>
            <a:ext cx="542115" cy="715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3E89F979-82F0-1F48-8B28-49287EDF6344}"/>
              </a:ext>
            </a:extLst>
          </p:cNvPr>
          <p:cNvSpPr/>
          <p:nvPr/>
        </p:nvSpPr>
        <p:spPr>
          <a:xfrm>
            <a:off x="3487157" y="2653624"/>
            <a:ext cx="1752365" cy="26713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QnA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01" name="꺾인 연결선 100"/>
          <p:cNvCxnSpPr>
            <a:stCxn id="56" idx="3"/>
            <a:endCxn id="50" idx="1"/>
          </p:cNvCxnSpPr>
          <p:nvPr/>
        </p:nvCxnSpPr>
        <p:spPr>
          <a:xfrm flipV="1">
            <a:off x="2981232" y="1229715"/>
            <a:ext cx="505762" cy="1285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49" idx="3"/>
            <a:endCxn id="100" idx="1"/>
          </p:cNvCxnSpPr>
          <p:nvPr/>
        </p:nvCxnSpPr>
        <p:spPr>
          <a:xfrm>
            <a:off x="2940033" y="1259389"/>
            <a:ext cx="547124" cy="15278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255C053-C19F-2A4A-90E3-0BE413CFFDA5}"/>
              </a:ext>
            </a:extLst>
          </p:cNvPr>
          <p:cNvSpPr/>
          <p:nvPr/>
        </p:nvSpPr>
        <p:spPr>
          <a:xfrm>
            <a:off x="611560" y="3223005"/>
            <a:ext cx="861379" cy="28174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D387D74-583B-9C44-BDFC-34CA6DA729A7}"/>
              </a:ext>
            </a:extLst>
          </p:cNvPr>
          <p:cNvSpPr/>
          <p:nvPr/>
        </p:nvSpPr>
        <p:spPr>
          <a:xfrm>
            <a:off x="2096567" y="3809481"/>
            <a:ext cx="1025805" cy="22911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 강좌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E89F979-82F0-1F48-8B28-49287EDF6344}"/>
              </a:ext>
            </a:extLst>
          </p:cNvPr>
          <p:cNvSpPr/>
          <p:nvPr/>
        </p:nvSpPr>
        <p:spPr>
          <a:xfrm>
            <a:off x="5098902" y="4394929"/>
            <a:ext cx="1190234" cy="24438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받아쓰기하기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62697B6F-B9F7-AE4A-9D1C-127D514DA899}"/>
              </a:ext>
            </a:extLst>
          </p:cNvPr>
          <p:cNvCxnSpPr>
            <a:stCxn id="103" idx="3"/>
            <a:endCxn id="112" idx="1"/>
          </p:cNvCxnSpPr>
          <p:nvPr/>
        </p:nvCxnSpPr>
        <p:spPr>
          <a:xfrm>
            <a:off x="1472939" y="3363878"/>
            <a:ext cx="546962" cy="6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8">
            <a:extLst>
              <a:ext uri="{FF2B5EF4-FFF2-40B4-BE49-F238E27FC236}">
                <a16:creationId xmlns:a16="http://schemas.microsoft.com/office/drawing/2014/main" id="{383EE27B-2AF5-4B4F-AFFF-C1D0EFC1F17F}"/>
              </a:ext>
            </a:extLst>
          </p:cNvPr>
          <p:cNvCxnSpPr>
            <a:cxnSpLocks/>
            <a:stCxn id="104" idx="3"/>
            <a:endCxn id="109" idx="1"/>
          </p:cNvCxnSpPr>
          <p:nvPr/>
        </p:nvCxnSpPr>
        <p:spPr>
          <a:xfrm flipV="1">
            <a:off x="3122372" y="3719985"/>
            <a:ext cx="1989063" cy="2040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E89F979-82F0-1F48-8B28-49287EDF6344}"/>
              </a:ext>
            </a:extLst>
          </p:cNvPr>
          <p:cNvSpPr/>
          <p:nvPr/>
        </p:nvSpPr>
        <p:spPr>
          <a:xfrm>
            <a:off x="5111435" y="3578922"/>
            <a:ext cx="1186391" cy="28212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공지사항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E89F979-82F0-1F48-8B28-49287EDF6344}"/>
              </a:ext>
            </a:extLst>
          </p:cNvPr>
          <p:cNvSpPr/>
          <p:nvPr/>
        </p:nvSpPr>
        <p:spPr>
          <a:xfrm>
            <a:off x="5102745" y="4010970"/>
            <a:ext cx="1186391" cy="28212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질문하기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1" name="꺾인 연결선 110"/>
          <p:cNvCxnSpPr>
            <a:stCxn id="104" idx="3"/>
            <a:endCxn id="110" idx="1"/>
          </p:cNvCxnSpPr>
          <p:nvPr/>
        </p:nvCxnSpPr>
        <p:spPr>
          <a:xfrm>
            <a:off x="3122372" y="3924040"/>
            <a:ext cx="1980373" cy="2279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255C053-C19F-2A4A-90E3-0BE413CFFDA5}"/>
              </a:ext>
            </a:extLst>
          </p:cNvPr>
          <p:cNvSpPr/>
          <p:nvPr/>
        </p:nvSpPr>
        <p:spPr>
          <a:xfrm>
            <a:off x="2019901" y="3235544"/>
            <a:ext cx="1177712" cy="26920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모든 강좌</a:t>
            </a:r>
          </a:p>
        </p:txBody>
      </p:sp>
      <p:cxnSp>
        <p:nvCxnSpPr>
          <p:cNvPr id="114" name="직선 화살표 연결선 113"/>
          <p:cNvCxnSpPr>
            <a:stCxn id="56" idx="0"/>
            <a:endCxn id="49" idx="2"/>
          </p:cNvCxnSpPr>
          <p:nvPr/>
        </p:nvCxnSpPr>
        <p:spPr>
          <a:xfrm flipV="1">
            <a:off x="2427067" y="1373947"/>
            <a:ext cx="64" cy="102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255C053-C19F-2A4A-90E3-0BE413CFFDA5}"/>
              </a:ext>
            </a:extLst>
          </p:cNvPr>
          <p:cNvSpPr/>
          <p:nvPr/>
        </p:nvSpPr>
        <p:spPr>
          <a:xfrm>
            <a:off x="648049" y="4487642"/>
            <a:ext cx="861379" cy="28174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관리자</a:t>
            </a: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2697B6F-B9F7-AE4A-9D1C-127D514DA899}"/>
              </a:ext>
            </a:extLst>
          </p:cNvPr>
          <p:cNvCxnSpPr>
            <a:stCxn id="115" idx="3"/>
            <a:endCxn id="117" idx="1"/>
          </p:cNvCxnSpPr>
          <p:nvPr/>
        </p:nvCxnSpPr>
        <p:spPr>
          <a:xfrm>
            <a:off x="1509428" y="4628515"/>
            <a:ext cx="546962" cy="6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8255C053-C19F-2A4A-90E3-0BE413CFFDA5}"/>
              </a:ext>
            </a:extLst>
          </p:cNvPr>
          <p:cNvSpPr/>
          <p:nvPr/>
        </p:nvSpPr>
        <p:spPr>
          <a:xfrm>
            <a:off x="2056390" y="4500181"/>
            <a:ext cx="1177712" cy="26920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회원관리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승인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255C053-C19F-2A4A-90E3-0BE413CFFDA5}"/>
              </a:ext>
            </a:extLst>
          </p:cNvPr>
          <p:cNvSpPr/>
          <p:nvPr/>
        </p:nvSpPr>
        <p:spPr>
          <a:xfrm>
            <a:off x="2056390" y="4910261"/>
            <a:ext cx="1177712" cy="26920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공통코드관리</a:t>
            </a:r>
          </a:p>
        </p:txBody>
      </p:sp>
      <p:cxnSp>
        <p:nvCxnSpPr>
          <p:cNvPr id="119" name="꺾인 연결선 118"/>
          <p:cNvCxnSpPr>
            <a:stCxn id="115" idx="3"/>
            <a:endCxn id="118" idx="1"/>
          </p:cNvCxnSpPr>
          <p:nvPr/>
        </p:nvCxnSpPr>
        <p:spPr>
          <a:xfrm>
            <a:off x="1509428" y="4628515"/>
            <a:ext cx="546962" cy="41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8255C053-C19F-2A4A-90E3-0BE413CFFDA5}"/>
              </a:ext>
            </a:extLst>
          </p:cNvPr>
          <p:cNvSpPr/>
          <p:nvPr/>
        </p:nvSpPr>
        <p:spPr>
          <a:xfrm>
            <a:off x="2056390" y="5348241"/>
            <a:ext cx="1177712" cy="26920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년도학기관리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2" name="꺾인 연결선 121"/>
          <p:cNvCxnSpPr>
            <a:stCxn id="115" idx="2"/>
            <a:endCxn id="121" idx="1"/>
          </p:cNvCxnSpPr>
          <p:nvPr/>
        </p:nvCxnSpPr>
        <p:spPr>
          <a:xfrm rot="16200000" flipH="1">
            <a:off x="1210836" y="4637290"/>
            <a:ext cx="713457" cy="9776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4078" y="213285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3964" y="429309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E89F979-82F0-1F48-8B28-49287EDF6344}"/>
              </a:ext>
            </a:extLst>
          </p:cNvPr>
          <p:cNvSpPr/>
          <p:nvPr/>
        </p:nvSpPr>
        <p:spPr>
          <a:xfrm>
            <a:off x="5113801" y="3212976"/>
            <a:ext cx="1186391" cy="28212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신청강좌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46" name="꺾인 연결선 45"/>
          <p:cNvCxnSpPr>
            <a:stCxn id="103" idx="3"/>
            <a:endCxn id="104" idx="1"/>
          </p:cNvCxnSpPr>
          <p:nvPr/>
        </p:nvCxnSpPr>
        <p:spPr>
          <a:xfrm>
            <a:off x="1472939" y="3363878"/>
            <a:ext cx="623628" cy="5601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104" idx="3"/>
            <a:endCxn id="105" idx="1"/>
          </p:cNvCxnSpPr>
          <p:nvPr/>
        </p:nvCxnSpPr>
        <p:spPr>
          <a:xfrm>
            <a:off x="3122372" y="3924040"/>
            <a:ext cx="1976530" cy="5930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104" idx="3"/>
            <a:endCxn id="45" idx="1"/>
          </p:cNvCxnSpPr>
          <p:nvPr/>
        </p:nvCxnSpPr>
        <p:spPr>
          <a:xfrm flipV="1">
            <a:off x="3122372" y="3354039"/>
            <a:ext cx="1991429" cy="5700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06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4427984" y="1056224"/>
            <a:ext cx="2150455" cy="4316992"/>
          </a:xfrm>
          <a:prstGeom prst="rect">
            <a:avLst/>
          </a:prstGeom>
          <a:solidFill>
            <a:srgbClr val="4C5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2564" y="1056224"/>
            <a:ext cx="4285420" cy="4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받아쓰기 화면설계서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368611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황수빈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장영재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latin typeface="맑은 고딕" charset="0"/>
                          <a:ea typeface="맑은 고딕" charset="0"/>
                        </a:rPr>
                        <a:t>인트로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로그인화면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2020-07-27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722868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오류메시지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아이디와 비번이 맞지 않습니다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647135" y="1556792"/>
            <a:ext cx="1313226" cy="1022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로고</a:t>
            </a:r>
            <a:r>
              <a:rPr lang="en-US" altLang="ko-KR" dirty="0">
                <a:solidFill>
                  <a:schemeClr val="tx1"/>
                </a:solidFill>
              </a:rPr>
              <a:t>&amp;</a:t>
            </a:r>
            <a:r>
              <a:rPr lang="ko-KR" altLang="en-US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537" y="5630828"/>
            <a:ext cx="5053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회원가입 시 학생과 선생님이 나누어 지기 때문에 선택이 필요 없음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로그인 화면을 구성을 예쁘게</a:t>
            </a:r>
            <a:r>
              <a:rPr lang="en-US" altLang="ko-KR" dirty="0">
                <a:solidFill>
                  <a:srgbClr val="FF0000"/>
                </a:solidFill>
              </a:rPr>
              <a:t>…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971600" y="2760707"/>
            <a:ext cx="2664296" cy="4385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71600" y="3278441"/>
            <a:ext cx="2664296" cy="4385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71600" y="3883078"/>
            <a:ext cx="2664296" cy="338010"/>
          </a:xfrm>
          <a:prstGeom prst="roundRect">
            <a:avLst/>
          </a:prstGeom>
          <a:solidFill>
            <a:srgbClr val="4C5256"/>
          </a:solidFill>
          <a:ln>
            <a:solidFill>
              <a:srgbClr val="4C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2100" y="384206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757644" y="3595078"/>
            <a:ext cx="1448523" cy="4099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33989" y="2382689"/>
            <a:ext cx="1895834" cy="711260"/>
          </a:xfrm>
          <a:prstGeom prst="rect">
            <a:avLst/>
          </a:prstGeom>
          <a:solidFill>
            <a:srgbClr val="4C5256"/>
          </a:solidFill>
          <a:ln>
            <a:solidFill>
              <a:srgbClr val="4C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스스로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받아쓰기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UP! UP!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82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받아쓰기 화면설계서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216383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황수빈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장영재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회원가입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2020-07-24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004168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저장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760978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033697-6CB0-4ECF-9A3A-917FBCBD79A6}"/>
              </a:ext>
            </a:extLst>
          </p:cNvPr>
          <p:cNvSpPr txBox="1"/>
          <p:nvPr/>
        </p:nvSpPr>
        <p:spPr>
          <a:xfrm>
            <a:off x="728652" y="1616665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865537-D661-4BB9-87A5-74DDC2ECFA56}"/>
              </a:ext>
            </a:extLst>
          </p:cNvPr>
          <p:cNvSpPr txBox="1"/>
          <p:nvPr/>
        </p:nvSpPr>
        <p:spPr>
          <a:xfrm>
            <a:off x="728652" y="2060888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FA5371-3994-4B15-B177-A1A6652BFF78}"/>
              </a:ext>
            </a:extLst>
          </p:cNvPr>
          <p:cNvSpPr txBox="1"/>
          <p:nvPr/>
        </p:nvSpPr>
        <p:spPr>
          <a:xfrm>
            <a:off x="728652" y="2977209"/>
            <a:ext cx="180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신분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C4E107-4556-46FA-BBC8-9033B7D228C6}"/>
              </a:ext>
            </a:extLst>
          </p:cNvPr>
          <p:cNvSpPr txBox="1"/>
          <p:nvPr/>
        </p:nvSpPr>
        <p:spPr>
          <a:xfrm>
            <a:off x="728652" y="3447996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E382B2-D360-4D2D-B229-222FC5E84450}"/>
              </a:ext>
            </a:extLst>
          </p:cNvPr>
          <p:cNvSpPr txBox="1"/>
          <p:nvPr/>
        </p:nvSpPr>
        <p:spPr>
          <a:xfrm>
            <a:off x="728652" y="3916756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번호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6EA8E2-FA67-41BF-9AB2-49A6D7BF959B}"/>
              </a:ext>
            </a:extLst>
          </p:cNvPr>
          <p:cNvSpPr txBox="1"/>
          <p:nvPr/>
        </p:nvSpPr>
        <p:spPr>
          <a:xfrm>
            <a:off x="728652" y="4378755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032C08-7D9A-4934-A4EC-0A7B3BD40DA9}"/>
              </a:ext>
            </a:extLst>
          </p:cNvPr>
          <p:cNvSpPr txBox="1"/>
          <p:nvPr/>
        </p:nvSpPr>
        <p:spPr>
          <a:xfrm>
            <a:off x="728652" y="4820219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생년월일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2F17B4-8A10-4D05-9F43-0EC3099AD6AF}"/>
              </a:ext>
            </a:extLst>
          </p:cNvPr>
          <p:cNvSpPr txBox="1"/>
          <p:nvPr/>
        </p:nvSpPr>
        <p:spPr>
          <a:xfrm>
            <a:off x="728652" y="5273912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연락처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9E7673-5BB0-414D-BD38-B1FA2FE0ED7E}"/>
              </a:ext>
            </a:extLst>
          </p:cNvPr>
          <p:cNvSpPr txBox="1"/>
          <p:nvPr/>
        </p:nvSpPr>
        <p:spPr>
          <a:xfrm>
            <a:off x="2797643" y="1607333"/>
            <a:ext cx="24944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ㅇ</a:t>
            </a:r>
            <a:r>
              <a:rPr lang="en-US" altLang="ko-KR" dirty="0"/>
              <a:t>kaa1141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F56546-B89B-435B-85FE-04D8962865BC}"/>
              </a:ext>
            </a:extLst>
          </p:cNvPr>
          <p:cNvSpPr txBox="1"/>
          <p:nvPr/>
        </p:nvSpPr>
        <p:spPr>
          <a:xfrm>
            <a:off x="2797643" y="2050334"/>
            <a:ext cx="24944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********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D8FCD4-3B60-4147-A757-DCE42B45FB60}"/>
              </a:ext>
            </a:extLst>
          </p:cNvPr>
          <p:cNvSpPr txBox="1"/>
          <p:nvPr/>
        </p:nvSpPr>
        <p:spPr>
          <a:xfrm>
            <a:off x="2797643" y="2978886"/>
            <a:ext cx="24944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학생 </a:t>
            </a:r>
            <a:r>
              <a:rPr lang="en-US" altLang="ko-KR" dirty="0"/>
              <a:t>o        </a:t>
            </a:r>
            <a:r>
              <a:rPr lang="ko-KR" altLang="en-US" dirty="0"/>
              <a:t>선생님 </a:t>
            </a: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E07441-07C3-4AAC-817F-CA2ADAC4E2DA}"/>
              </a:ext>
            </a:extLst>
          </p:cNvPr>
          <p:cNvSpPr txBox="1"/>
          <p:nvPr/>
        </p:nvSpPr>
        <p:spPr>
          <a:xfrm>
            <a:off x="2797643" y="3452312"/>
            <a:ext cx="24944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3BA048-FEBA-4015-AE8F-C81A465B5D7E}"/>
              </a:ext>
            </a:extLst>
          </p:cNvPr>
          <p:cNvSpPr txBox="1"/>
          <p:nvPr/>
        </p:nvSpPr>
        <p:spPr>
          <a:xfrm>
            <a:off x="2797643" y="3939386"/>
            <a:ext cx="24944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BD6E45-285A-4FB8-9F0D-1BA98FA36A74}"/>
              </a:ext>
            </a:extLst>
          </p:cNvPr>
          <p:cNvSpPr txBox="1"/>
          <p:nvPr/>
        </p:nvSpPr>
        <p:spPr>
          <a:xfrm>
            <a:off x="2797644" y="4391450"/>
            <a:ext cx="2494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홍길동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ACCDF0-FE9F-4802-B007-A5801B17DB58}"/>
              </a:ext>
            </a:extLst>
          </p:cNvPr>
          <p:cNvSpPr txBox="1"/>
          <p:nvPr/>
        </p:nvSpPr>
        <p:spPr>
          <a:xfrm>
            <a:off x="2797643" y="4847515"/>
            <a:ext cx="24944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     년     월     일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2A8555-13E6-407B-8B99-3CDF1B2FA024}"/>
              </a:ext>
            </a:extLst>
          </p:cNvPr>
          <p:cNvSpPr txBox="1"/>
          <p:nvPr/>
        </p:nvSpPr>
        <p:spPr>
          <a:xfrm>
            <a:off x="2797645" y="5301208"/>
            <a:ext cx="24944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010-1234-5678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1D1017-5CAF-4437-A33C-AD4DFD5CD444}"/>
              </a:ext>
            </a:extLst>
          </p:cNvPr>
          <p:cNvSpPr txBox="1"/>
          <p:nvPr/>
        </p:nvSpPr>
        <p:spPr>
          <a:xfrm>
            <a:off x="5342784" y="1605105"/>
            <a:ext cx="9741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중복 확인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DFD4B2-4137-46D9-8CBA-8EC660BF5DE1}"/>
              </a:ext>
            </a:extLst>
          </p:cNvPr>
          <p:cNvSpPr txBox="1"/>
          <p:nvPr/>
        </p:nvSpPr>
        <p:spPr>
          <a:xfrm>
            <a:off x="728652" y="1052736"/>
            <a:ext cx="5227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xx</a:t>
            </a:r>
            <a:r>
              <a:rPr lang="ko-KR" altLang="en-US" dirty="0"/>
              <a:t>초등학교 받아쓰기프로그램 회원가입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EF014D-361A-46E9-9CC3-4EE57683BF1D}"/>
              </a:ext>
            </a:extLst>
          </p:cNvPr>
          <p:cNvSpPr txBox="1"/>
          <p:nvPr/>
        </p:nvSpPr>
        <p:spPr>
          <a:xfrm>
            <a:off x="728652" y="2528316"/>
            <a:ext cx="180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확인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1AF874-5E98-4BBC-B79D-7E4B4E0CDC45}"/>
              </a:ext>
            </a:extLst>
          </p:cNvPr>
          <p:cNvSpPr txBox="1"/>
          <p:nvPr/>
        </p:nvSpPr>
        <p:spPr>
          <a:xfrm>
            <a:off x="2803442" y="2509843"/>
            <a:ext cx="24944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********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605683-5E53-495B-A055-AD843BFC1807}"/>
              </a:ext>
            </a:extLst>
          </p:cNvPr>
          <p:cNvSpPr txBox="1"/>
          <p:nvPr/>
        </p:nvSpPr>
        <p:spPr>
          <a:xfrm>
            <a:off x="2195736" y="6165304"/>
            <a:ext cx="1432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신청하기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2F17B4-8A10-4D05-9F43-0EC3099AD6AF}"/>
              </a:ext>
            </a:extLst>
          </p:cNvPr>
          <p:cNvSpPr txBox="1"/>
          <p:nvPr/>
        </p:nvSpPr>
        <p:spPr>
          <a:xfrm>
            <a:off x="755576" y="5733256"/>
            <a:ext cx="180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성별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2A8555-13E6-407B-8B99-3CDF1B2FA024}"/>
              </a:ext>
            </a:extLst>
          </p:cNvPr>
          <p:cNvSpPr txBox="1"/>
          <p:nvPr/>
        </p:nvSpPr>
        <p:spPr>
          <a:xfrm>
            <a:off x="2797639" y="5723964"/>
            <a:ext cx="24944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남 </a:t>
            </a:r>
            <a:r>
              <a:rPr lang="en-US" altLang="ko-KR" dirty="0"/>
              <a:t>o        </a:t>
            </a:r>
            <a:r>
              <a:rPr lang="ko-KR" altLang="en-US" dirty="0"/>
              <a:t>여 </a:t>
            </a:r>
            <a:r>
              <a:rPr lang="en-US" altLang="ko-KR" dirty="0"/>
              <a:t>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376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349439"/>
              </p:ext>
            </p:extLst>
          </p:nvPr>
        </p:nvGraphicFramePr>
        <p:xfrm>
          <a:off x="151905" y="3878640"/>
          <a:ext cx="6002648" cy="1395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승인구분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신분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생년월일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학년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연락처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가입일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받아쓰기 화면설계서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90798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황수빈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장영재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관리자화면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회원관리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2020-07-24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185019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조회조건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승인구분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미승인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선생님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조회리스트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□ 체크하여 일괄승인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엑셀로 일괄등록기능 추가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340768"/>
            <a:ext cx="1182210" cy="3582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5574" y="1340768"/>
            <a:ext cx="1326226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년도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7504" y="1854399"/>
            <a:ext cx="6209415" cy="1347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승인구분               신분               성별              학년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반                 성명               가입일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43608" y="2142698"/>
            <a:ext cx="987910" cy="2924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전체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23728" y="2614276"/>
            <a:ext cx="993071" cy="286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98809" y="2110920"/>
            <a:ext cx="993071" cy="310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전체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95936" y="2125051"/>
            <a:ext cx="933605" cy="295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전체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11560" y="2590548"/>
            <a:ext cx="993071" cy="310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전체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51920" y="2614628"/>
            <a:ext cx="936104" cy="286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45135" y="2614276"/>
            <a:ext cx="667025" cy="286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조회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777" y="176206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364088" y="2132856"/>
            <a:ext cx="894680" cy="315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전체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266" y="393089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477915" y="3409760"/>
            <a:ext cx="667025" cy="286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승인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169116" y="3413215"/>
            <a:ext cx="1296145" cy="333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solidFill>
                  <a:schemeClr val="tx1"/>
                </a:solidFill>
              </a:rPr>
              <a:t>엑셀업로드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563888" y="3432215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추가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139952" y="3432215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삭제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716016" y="3432215"/>
            <a:ext cx="576064" cy="29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저장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27069" y="589875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E9100C5-9606-4F8D-BBBB-D370178C73CC}"/>
              </a:ext>
            </a:extLst>
          </p:cNvPr>
          <p:cNvSpPr/>
          <p:nvPr/>
        </p:nvSpPr>
        <p:spPr>
          <a:xfrm>
            <a:off x="2780672" y="1344369"/>
            <a:ext cx="1326226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공통코드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620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받아쓰기 화면설계서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906776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663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황수빈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장영재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관리자화면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 err="1">
                          <a:latin typeface="맑은 고딕" charset="0"/>
                          <a:ea typeface="맑은 고딕" charset="0"/>
                        </a:rPr>
                        <a:t>년도학기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2020-07-24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102497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내림차순으로 차여 최신 것을 가장 먼저 나오도록 한다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년도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학기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시작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종료는 별도의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컬럼으로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작성해야 함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관리자가 년도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8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dirty="0">
                          <a:latin typeface="+mn-ea"/>
                          <a:ea typeface="+mn-ea"/>
                        </a:rPr>
                        <a:t>학기를 관리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□ 체크하여 사용여부 결정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340768"/>
            <a:ext cx="1182210" cy="358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5574" y="1340768"/>
            <a:ext cx="1326226" cy="35824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년도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05471"/>
              </p:ext>
            </p:extLst>
          </p:nvPr>
        </p:nvGraphicFramePr>
        <p:xfrm>
          <a:off x="251520" y="2780928"/>
          <a:ext cx="5040560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7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4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06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학기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관리시작일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관리종료일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 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 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 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3851920" y="2280087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추가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427984" y="2280087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삭제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004048" y="2276872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저장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45027" y="322971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CBFDDE-D962-493F-970A-1763F13CB67E}"/>
              </a:ext>
            </a:extLst>
          </p:cNvPr>
          <p:cNvSpPr/>
          <p:nvPr/>
        </p:nvSpPr>
        <p:spPr>
          <a:xfrm>
            <a:off x="2755366" y="1340768"/>
            <a:ext cx="1182210" cy="35824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공통코드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84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받아쓰기 화면설계서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742366"/>
              </p:ext>
            </p:extLst>
          </p:nvPr>
        </p:nvGraphicFramePr>
        <p:xfrm>
          <a:off x="107503" y="343953"/>
          <a:ext cx="8900417" cy="480834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7247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황수빈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장영재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504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err="1">
                          <a:latin typeface="맑은 고딕" charset="0"/>
                          <a:ea typeface="맑은 고딕" charset="0"/>
                        </a:rPr>
                        <a:t>관리자화면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 err="1">
                          <a:latin typeface="맑은 고딕" charset="0"/>
                          <a:ea typeface="맑은 고딕" charset="0"/>
                        </a:rPr>
                        <a:t>공통코드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2020-07-27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218197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대코드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입력 후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소코드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입력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대코드에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따라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소코드가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변경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변경시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선택한 항목을 선택 후 삭제 및 저장처리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대코드를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누르면 그에 따른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소코드가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340768"/>
            <a:ext cx="1182210" cy="358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5574" y="1340768"/>
            <a:ext cx="1326226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년도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55366" y="1340768"/>
            <a:ext cx="1182210" cy="3582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공통코드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846276"/>
              </p:ext>
            </p:extLst>
          </p:nvPr>
        </p:nvGraphicFramePr>
        <p:xfrm>
          <a:off x="1311444" y="2495464"/>
          <a:ext cx="2972524" cy="98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34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대코드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대코드명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001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신분구분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3439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555776" y="2149230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추가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131840" y="2149230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삭제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707904" y="2146015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저장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36786" y="21955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③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E13A3DF-DD59-481B-AA26-90F7394B5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43688"/>
              </p:ext>
            </p:extLst>
          </p:nvPr>
        </p:nvGraphicFramePr>
        <p:xfrm>
          <a:off x="1339153" y="4249388"/>
          <a:ext cx="2972524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소코드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소코드명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001001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학생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001002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선생님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001003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58F0D048-EB83-4078-8356-071C32AF0964}"/>
              </a:ext>
            </a:extLst>
          </p:cNvPr>
          <p:cNvSpPr/>
          <p:nvPr/>
        </p:nvSpPr>
        <p:spPr>
          <a:xfrm>
            <a:off x="2555776" y="3889348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추가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D553E3-8690-4FB5-9276-63E0B6DE8328}"/>
              </a:ext>
            </a:extLst>
          </p:cNvPr>
          <p:cNvSpPr/>
          <p:nvPr/>
        </p:nvSpPr>
        <p:spPr>
          <a:xfrm>
            <a:off x="3131840" y="3889348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삭제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87182D-6704-45B7-BC67-B2BB2932A48C}"/>
              </a:ext>
            </a:extLst>
          </p:cNvPr>
          <p:cNvSpPr/>
          <p:nvPr/>
        </p:nvSpPr>
        <p:spPr>
          <a:xfrm>
            <a:off x="3707904" y="3886133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55854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받아쓰기 화면설계서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884748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황수빈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장영재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학생화면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개설강좌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2020-07-27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972435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신청여부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신청완료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미신청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검색조건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강좌명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선생님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신청취소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버튼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-&gt;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수강강좌 목록서 삭제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수강신청기간에만 활성화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수강신청 버튼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-&gt;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수강강좌 목록에 추가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수강신청기간에만 활성화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신청기간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만료시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개설강좌목록에서 삭제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선생님이 승인완료 처리하면 승인완료 버튼으로 바뀜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버튼을 눌러도 신청취소 안됨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340768"/>
            <a:ext cx="1182210" cy="3582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모든 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5574" y="1340768"/>
            <a:ext cx="1326226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 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5929" y="1762064"/>
            <a:ext cx="5766232" cy="790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             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2142698"/>
            <a:ext cx="1550891" cy="305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   검색조건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60032" y="2134508"/>
            <a:ext cx="667025" cy="286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조회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52018" y="2158022"/>
            <a:ext cx="2475966" cy="289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021631"/>
              </p:ext>
            </p:extLst>
          </p:nvPr>
        </p:nvGraphicFramePr>
        <p:xfrm>
          <a:off x="281495" y="2852936"/>
          <a:ext cx="6035422" cy="1911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6885">
                  <a:extLst>
                    <a:ext uri="{9D8B030D-6E8A-4147-A177-3AD203B41FA5}">
                      <a16:colId xmlns:a16="http://schemas.microsoft.com/office/drawing/2014/main" val="932944183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강좌명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학년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선생님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신청기간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신청여부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받아쓰기</a:t>
                      </a:r>
                      <a:r>
                        <a:rPr lang="en-US" altLang="ko-KR" sz="1200" dirty="0"/>
                        <a:t>(2</a:t>
                      </a:r>
                      <a:r>
                        <a:rPr lang="ko-KR" altLang="en-US" sz="1200" dirty="0"/>
                        <a:t>학년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반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김개똥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2.13</a:t>
                      </a:r>
                      <a:r>
                        <a:rPr lang="en-US" altLang="ko-KR" sz="1200" baseline="0" dirty="0"/>
                        <a:t> – 3.30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신청완료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받아쓰기</a:t>
                      </a:r>
                      <a:r>
                        <a:rPr lang="en-US" altLang="ko-KR" sz="1200" dirty="0"/>
                        <a:t>(1</a:t>
                      </a:r>
                      <a:r>
                        <a:rPr lang="ko-KR" altLang="en-US" sz="1200" dirty="0" err="1"/>
                        <a:t>한년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반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김말똥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2.13</a:t>
                      </a:r>
                      <a:r>
                        <a:rPr lang="en-US" altLang="ko-KR" sz="1200" baseline="0" dirty="0"/>
                        <a:t> – 3.30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미신청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받아쓰기</a:t>
                      </a:r>
                      <a:r>
                        <a:rPr lang="en-US" altLang="ko-KR" sz="1200" dirty="0"/>
                        <a:t>(2</a:t>
                      </a:r>
                      <a:r>
                        <a:rPr lang="ko-KR" altLang="en-US" sz="1200" dirty="0"/>
                        <a:t>학년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반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김밥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2.13</a:t>
                      </a:r>
                      <a:r>
                        <a:rPr lang="en-US" altLang="ko-KR" sz="1200" baseline="0" dirty="0"/>
                        <a:t> – 3.30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승인완료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5082879" y="3772734"/>
            <a:ext cx="912698" cy="255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수강신청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3528" y="1774325"/>
            <a:ext cx="1550891" cy="305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   신청여부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70708" y="3312835"/>
            <a:ext cx="912698" cy="2554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신청취소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9867" y="174109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9867" y="210842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02832" y="322971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49391" y="373117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35896" y="257366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9D4ADE5-448C-4136-A90C-1CBA534EC78B}"/>
              </a:ext>
            </a:extLst>
          </p:cNvPr>
          <p:cNvSpPr/>
          <p:nvPr/>
        </p:nvSpPr>
        <p:spPr>
          <a:xfrm>
            <a:off x="5076056" y="4293096"/>
            <a:ext cx="912698" cy="25543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승인완료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F04A1B-BA6D-4836-B652-B9BB80FBDCD2}"/>
              </a:ext>
            </a:extLst>
          </p:cNvPr>
          <p:cNvSpPr txBox="1"/>
          <p:nvPr/>
        </p:nvSpPr>
        <p:spPr>
          <a:xfrm>
            <a:off x="5882803" y="416771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6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74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5236</TotalTime>
  <Words>2060</Words>
  <Application>Microsoft Office PowerPoint</Application>
  <PresentationFormat>화면 슬라이드 쇼(4:3)</PresentationFormat>
  <Paragraphs>1195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나눔고딕</vt:lpstr>
      <vt:lpstr>맑은 고딕</vt:lpstr>
      <vt:lpstr>Arial</vt:lpstr>
      <vt:lpstr>Wingdings</vt:lpstr>
      <vt:lpstr>Office 테마</vt:lpstr>
      <vt:lpstr>받아쓰기 화면설계서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subin</cp:lastModifiedBy>
  <cp:revision>983</cp:revision>
  <cp:lastPrinted>2019-07-19T05:18:25Z</cp:lastPrinted>
  <dcterms:created xsi:type="dcterms:W3CDTF">2018-07-16T00:51:10Z</dcterms:created>
  <dcterms:modified xsi:type="dcterms:W3CDTF">2020-09-19T15:21:58Z</dcterms:modified>
</cp:coreProperties>
</file>