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88" r:id="rId13"/>
    <p:sldId id="289" r:id="rId14"/>
    <p:sldId id="287" r:id="rId15"/>
    <p:sldId id="278" r:id="rId16"/>
    <p:sldId id="290" r:id="rId17"/>
    <p:sldId id="279" r:id="rId18"/>
    <p:sldId id="280" r:id="rId19"/>
    <p:sldId id="291" r:id="rId20"/>
    <p:sldId id="269" r:id="rId21"/>
    <p:sldId id="281" r:id="rId22"/>
    <p:sldId id="282" r:id="rId23"/>
    <p:sldId id="284" r:id="rId24"/>
    <p:sldId id="283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in" initials="s" lastIdx="6" clrIdx="0">
    <p:extLst>
      <p:ext uri="{19B8F6BF-5375-455C-9EA6-DF929625EA0E}">
        <p15:presenceInfo xmlns:p15="http://schemas.microsoft.com/office/powerpoint/2012/main" userId="39b22dca83e11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6"/>
    <a:srgbClr val="EAEDF4"/>
    <a:srgbClr val="D3D5DC"/>
    <a:srgbClr val="D0D7E9"/>
    <a:srgbClr val="E9ECF4"/>
    <a:srgbClr val="DBDEE2"/>
    <a:srgbClr val="F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2F286-22CA-442B-A75E-E0CF4DB751B2}" v="152" dt="2020-07-27T03:59:46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/>
    <p:restoredTop sz="94659"/>
  </p:normalViewPr>
  <p:slideViewPr>
    <p:cSldViewPr showGuides="1">
      <p:cViewPr varScale="1">
        <p:scale>
          <a:sx n="107" d="100"/>
          <a:sy n="10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영재" userId="a3ce8d48-3361-463d-8074-c447cb370281" providerId="ADAL" clId="{4932F286-22CA-442B-A75E-E0CF4DB751B2}"/>
    <pc:docChg chg="undo custSel addSld delSld modSld">
      <pc:chgData name="장영재" userId="a3ce8d48-3361-463d-8074-c447cb370281" providerId="ADAL" clId="{4932F286-22CA-442B-A75E-E0CF4DB751B2}" dt="2020-07-27T03:59:46.303" v="1057"/>
      <pc:docMkLst>
        <pc:docMk/>
      </pc:docMkLst>
      <pc:sldChg chg="modSp mod">
        <pc:chgData name="장영재" userId="a3ce8d48-3361-463d-8074-c447cb370281" providerId="ADAL" clId="{4932F286-22CA-442B-A75E-E0CF4DB751B2}" dt="2020-07-27T03:58:43.355" v="1035" actId="14734"/>
        <pc:sldMkLst>
          <pc:docMk/>
          <pc:sldMk cId="4054957932" sldId="256"/>
        </pc:sldMkLst>
        <pc:spChg chg="mod">
          <ac:chgData name="장영재" userId="a3ce8d48-3361-463d-8074-c447cb370281" providerId="ADAL" clId="{4932F286-22CA-442B-A75E-E0CF4DB751B2}" dt="2020-07-27T03:32:30.622" v="526"/>
          <ac:spMkLst>
            <pc:docMk/>
            <pc:sldMk cId="4054957932" sldId="256"/>
            <ac:spMk id="60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2:14.696" v="507" actId="403"/>
          <ac:spMkLst>
            <pc:docMk/>
            <pc:sldMk cId="4054957932" sldId="256"/>
            <ac:spMk id="6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35.172" v="56" actId="255"/>
          <ac:spMkLst>
            <pc:docMk/>
            <pc:sldMk cId="4054957932" sldId="256"/>
            <ac:spMk id="67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2:49.863" v="532" actId="20577"/>
          <ac:spMkLst>
            <pc:docMk/>
            <pc:sldMk cId="4054957932" sldId="256"/>
            <ac:spMk id="69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44.647" v="80" actId="255"/>
          <ac:spMkLst>
            <pc:docMk/>
            <pc:sldMk cId="4054957932" sldId="256"/>
            <ac:spMk id="87" creationId="{00000000-0000-0000-0000-000000000000}"/>
          </ac:spMkLst>
        </pc:spChg>
        <pc:graphicFrameChg chg="mod modGraphic">
          <ac:chgData name="장영재" userId="a3ce8d48-3361-463d-8074-c447cb370281" providerId="ADAL" clId="{4932F286-22CA-442B-A75E-E0CF4DB751B2}" dt="2020-07-27T03:58:43.355" v="1035" actId="14734"/>
          <ac:graphicFrameMkLst>
            <pc:docMk/>
            <pc:sldMk cId="4054957932" sldId="256"/>
            <ac:graphicFrameMk id="14" creationId="{00000000-0000-0000-0000-000000000000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2T02:37:52.360" v="1" actId="478"/>
        <pc:sldMkLst>
          <pc:docMk/>
          <pc:sldMk cId="278074149" sldId="257"/>
        </pc:sldMkLst>
        <pc:graphicFrameChg chg="add del mod">
          <ac:chgData name="장영재" userId="a3ce8d48-3361-463d-8074-c447cb370281" providerId="ADAL" clId="{4932F286-22CA-442B-A75E-E0CF4DB751B2}" dt="2020-07-22T02:37:52.360" v="1" actId="478"/>
          <ac:graphicFrameMkLst>
            <pc:docMk/>
            <pc:sldMk cId="278074149" sldId="257"/>
            <ac:graphicFrameMk id="2" creationId="{B6F827D0-0440-49C8-B2DE-EFAB089669D7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7:42.268" v="1009" actId="20577"/>
        <pc:sldMkLst>
          <pc:docMk/>
          <pc:sldMk cId="1500068353" sldId="258"/>
        </pc:sldMkLst>
        <pc:spChg chg="mod">
          <ac:chgData name="장영재" userId="a3ce8d48-3361-463d-8074-c447cb370281" providerId="ADAL" clId="{4932F286-22CA-442B-A75E-E0CF4DB751B2}" dt="2020-07-27T03:33:28.136" v="543"/>
          <ac:spMkLst>
            <pc:docMk/>
            <pc:sldMk cId="1500068353" sldId="258"/>
            <ac:spMk id="49" creationId="{1D387D74-583B-9C44-BDFC-34CA6DA729A7}"/>
          </ac:spMkLst>
        </pc:spChg>
        <pc:spChg chg="mod">
          <ac:chgData name="장영재" userId="a3ce8d48-3361-463d-8074-c447cb370281" providerId="ADAL" clId="{4932F286-22CA-442B-A75E-E0CF4DB751B2}" dt="2020-07-24T01:24:59.970" v="100"/>
          <ac:spMkLst>
            <pc:docMk/>
            <pc:sldMk cId="1500068353" sldId="258"/>
            <ac:spMk id="50" creationId="{3E89F979-82F0-1F48-8B28-49287EDF6344}"/>
          </ac:spMkLst>
        </pc:spChg>
        <pc:spChg chg="mod">
          <ac:chgData name="장영재" userId="a3ce8d48-3361-463d-8074-c447cb370281" providerId="ADAL" clId="{4932F286-22CA-442B-A75E-E0CF4DB751B2}" dt="2020-07-27T03:35:29.017" v="577" actId="6549"/>
          <ac:spMkLst>
            <pc:docMk/>
            <pc:sldMk cId="1500068353" sldId="258"/>
            <ac:spMk id="104" creationId="{1D387D74-583B-9C44-BDFC-34CA6DA729A7}"/>
          </ac:spMkLst>
        </pc:spChg>
        <pc:spChg chg="mod">
          <ac:chgData name="장영재" userId="a3ce8d48-3361-463d-8074-c447cb370281" providerId="ADAL" clId="{4932F286-22CA-442B-A75E-E0CF4DB751B2}" dt="2020-07-24T01:25:02.654" v="118"/>
          <ac:spMkLst>
            <pc:docMk/>
            <pc:sldMk cId="1500068353" sldId="258"/>
            <ac:spMk id="105" creationId="{3E89F979-82F0-1F48-8B28-49287EDF6344}"/>
          </ac:spMkLst>
        </pc:spChg>
        <pc:spChg chg="mod">
          <ac:chgData name="장영재" userId="a3ce8d48-3361-463d-8074-c447cb370281" providerId="ADAL" clId="{4932F286-22CA-442B-A75E-E0CF4DB751B2}" dt="2020-07-27T03:33:37.640" v="560"/>
          <ac:spMkLst>
            <pc:docMk/>
            <pc:sldMk cId="1500068353" sldId="258"/>
            <ac:spMk id="112" creationId="{8255C053-C19F-2A4A-90E3-0BE413CFFDA5}"/>
          </ac:spMkLst>
        </pc:spChg>
        <pc:graphicFrameChg chg="mod modGraphic">
          <ac:chgData name="장영재" userId="a3ce8d48-3361-463d-8074-c447cb370281" providerId="ADAL" clId="{4932F286-22CA-442B-A75E-E0CF4DB751B2}" dt="2020-07-27T03:57:42.268" v="1009" actId="20577"/>
          <ac:graphicFrameMkLst>
            <pc:docMk/>
            <pc:sldMk cId="1500068353" sldId="258"/>
            <ac:graphicFrameMk id="14" creationId="{00000000-0000-0000-0000-000000000000}"/>
          </ac:graphicFrameMkLst>
        </pc:graphicFrameChg>
        <pc:cxnChg chg="mod">
          <ac:chgData name="장영재" userId="a3ce8d48-3361-463d-8074-c447cb370281" providerId="ADAL" clId="{4932F286-22CA-442B-A75E-E0CF4DB751B2}" dt="2020-07-24T01:25:36.825" v="122" actId="14100"/>
          <ac:cxnSpMkLst>
            <pc:docMk/>
            <pc:sldMk cId="1500068353" sldId="258"/>
            <ac:cxnSpMk id="107" creationId="{E90463A8-3557-DE4E-8237-CD41753822DF}"/>
          </ac:cxnSpMkLst>
        </pc:cxnChg>
        <pc:cxnChg chg="mod">
          <ac:chgData name="장영재" userId="a3ce8d48-3361-463d-8074-c447cb370281" providerId="ADAL" clId="{4932F286-22CA-442B-A75E-E0CF4DB751B2}" dt="2020-07-27T03:34:08.268" v="562" actId="1076"/>
          <ac:cxnSpMkLst>
            <pc:docMk/>
            <pc:sldMk cId="1500068353" sldId="258"/>
            <ac:cxnSpMk id="108" creationId="{383EE27B-2AF5-4B4F-AFFF-C1D0EFC1F17F}"/>
          </ac:cxnSpMkLst>
        </pc:cxnChg>
        <pc:cxnChg chg="mod">
          <ac:chgData name="장영재" userId="a3ce8d48-3361-463d-8074-c447cb370281" providerId="ADAL" clId="{4932F286-22CA-442B-A75E-E0CF4DB751B2}" dt="2020-07-27T03:34:08.268" v="562" actId="1076"/>
          <ac:cxnSpMkLst>
            <pc:docMk/>
            <pc:sldMk cId="1500068353" sldId="258"/>
            <ac:cxnSpMk id="111" creationId="{00000000-0000-0000-0000-000000000000}"/>
          </ac:cxnSpMkLst>
        </pc:cxnChg>
        <pc:cxnChg chg="mod">
          <ac:chgData name="장영재" userId="a3ce8d48-3361-463d-8074-c447cb370281" providerId="ADAL" clId="{4932F286-22CA-442B-A75E-E0CF4DB751B2}" dt="2020-07-27T03:34:08.268" v="562" actId="1076"/>
          <ac:cxnSpMkLst>
            <pc:docMk/>
            <pc:sldMk cId="1500068353" sldId="258"/>
            <ac:cxnSpMk id="113" creationId="{00000000-0000-0000-0000-000000000000}"/>
          </ac:cxnSpMkLst>
        </pc:cxnChg>
      </pc:sldChg>
      <pc:sldChg chg="delSp modSp mod">
        <pc:chgData name="장영재" userId="a3ce8d48-3361-463d-8074-c447cb370281" providerId="ADAL" clId="{4932F286-22CA-442B-A75E-E0CF4DB751B2}" dt="2020-07-27T03:57:53.242" v="1020" actId="20577"/>
        <pc:sldMkLst>
          <pc:docMk/>
          <pc:sldMk cId="2186826966" sldId="259"/>
        </pc:sldMkLst>
        <pc:spChg chg="del">
          <ac:chgData name="장영재" userId="a3ce8d48-3361-463d-8074-c447cb370281" providerId="ADAL" clId="{4932F286-22CA-442B-A75E-E0CF4DB751B2}" dt="2020-07-24T01:41:37.495" v="339" actId="478"/>
          <ac:spMkLst>
            <pc:docMk/>
            <pc:sldMk cId="2186826966" sldId="259"/>
            <ac:spMk id="28" creationId="{00000000-0000-0000-0000-000000000000}"/>
          </ac:spMkLst>
        </pc:spChg>
        <pc:graphicFrameChg chg="mod modGraphic">
          <ac:chgData name="장영재" userId="a3ce8d48-3361-463d-8074-c447cb370281" providerId="ADAL" clId="{4932F286-22CA-442B-A75E-E0CF4DB751B2}" dt="2020-07-27T03:57:53.242" v="1020" actId="20577"/>
          <ac:graphicFrameMkLst>
            <pc:docMk/>
            <pc:sldMk cId="2186826966" sldId="259"/>
            <ac:graphicFrameMk id="14" creationId="{00000000-0000-0000-0000-000000000000}"/>
          </ac:graphicFrameMkLst>
        </pc:graphicFrameChg>
        <pc:picChg chg="del">
          <ac:chgData name="장영재" userId="a3ce8d48-3361-463d-8074-c447cb370281" providerId="ADAL" clId="{4932F286-22CA-442B-A75E-E0CF4DB751B2}" dt="2020-07-24T01:41:35.531" v="338" actId="478"/>
          <ac:picMkLst>
            <pc:docMk/>
            <pc:sldMk cId="2186826966" sldId="259"/>
            <ac:picMk id="6" creationId="{00000000-0000-0000-0000-000000000000}"/>
          </ac:picMkLst>
        </pc:picChg>
      </pc:sldChg>
      <pc:sldChg chg="modSp mod">
        <pc:chgData name="장영재" userId="a3ce8d48-3361-463d-8074-c447cb370281" providerId="ADAL" clId="{4932F286-22CA-442B-A75E-E0CF4DB751B2}" dt="2020-07-24T01:42:01.213" v="367"/>
        <pc:sldMkLst>
          <pc:docMk/>
          <pc:sldMk cId="1769376885" sldId="260"/>
        </pc:sldMkLst>
        <pc:graphicFrameChg chg="mod modGraphic">
          <ac:chgData name="장영재" userId="a3ce8d48-3361-463d-8074-c447cb370281" providerId="ADAL" clId="{4932F286-22CA-442B-A75E-E0CF4DB751B2}" dt="2020-07-24T01:42:01.213" v="367"/>
          <ac:graphicFrameMkLst>
            <pc:docMk/>
            <pc:sldMk cId="1769376885" sldId="260"/>
            <ac:graphicFrameMk id="14" creationId="{00000000-0000-0000-0000-000000000000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7T03:38:04.802" v="598" actId="1076"/>
        <pc:sldMkLst>
          <pc:docMk/>
          <pc:sldMk cId="1924620990" sldId="261"/>
        </pc:sldMkLst>
        <pc:spChg chg="del">
          <ac:chgData name="장영재" userId="a3ce8d48-3361-463d-8074-c447cb370281" providerId="ADAL" clId="{4932F286-22CA-442B-A75E-E0CF4DB751B2}" dt="2020-07-24T01:26:51.820" v="124" actId="478"/>
          <ac:spMkLst>
            <pc:docMk/>
            <pc:sldMk cId="1924620990" sldId="261"/>
            <ac:spMk id="10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04.802" v="598" actId="1076"/>
          <ac:spMkLst>
            <pc:docMk/>
            <pc:sldMk cId="1924620990" sldId="261"/>
            <ac:spMk id="29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7T03:38:00.056" v="597" actId="478"/>
          <ac:spMkLst>
            <pc:docMk/>
            <pc:sldMk cId="1924620990" sldId="261"/>
            <ac:spMk id="34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7:33.063" v="594"/>
          <ac:spMkLst>
            <pc:docMk/>
            <pc:sldMk cId="1924620990" sldId="261"/>
            <ac:spMk id="36" creationId="{4E9100C5-9606-4F8D-BBBB-D370178C73CC}"/>
          </ac:spMkLst>
        </pc:spChg>
        <pc:spChg chg="add del mod">
          <ac:chgData name="장영재" userId="a3ce8d48-3361-463d-8074-c447cb370281" providerId="ADAL" clId="{4932F286-22CA-442B-A75E-E0CF4DB751B2}" dt="2020-07-27T03:37:34.294" v="595" actId="478"/>
          <ac:spMkLst>
            <pc:docMk/>
            <pc:sldMk cId="1924620990" sldId="261"/>
            <ac:spMk id="37" creationId="{1FB8C69B-04AB-4BB3-98A4-C456A98E0004}"/>
          </ac:spMkLst>
        </pc:spChg>
        <pc:graphicFrameChg chg="mod modGraphic">
          <ac:chgData name="장영재" userId="a3ce8d48-3361-463d-8074-c447cb370281" providerId="ADAL" clId="{4932F286-22CA-442B-A75E-E0CF4DB751B2}" dt="2020-07-24T01:42:13.575" v="397"/>
          <ac:graphicFrameMkLst>
            <pc:docMk/>
            <pc:sldMk cId="1924620990" sldId="261"/>
            <ac:graphicFrameMk id="14" creationId="{00000000-0000-0000-0000-000000000000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7T03:39:10.954" v="624"/>
        <pc:sldMkLst>
          <pc:docMk/>
          <pc:sldMk cId="2001384007" sldId="262"/>
        </pc:sldMkLst>
        <pc:spChg chg="mod">
          <ac:chgData name="장영재" userId="a3ce8d48-3361-463d-8074-c447cb370281" providerId="ADAL" clId="{4932F286-22CA-442B-A75E-E0CF4DB751B2}" dt="2020-07-24T01:32:40.218" v="149" actId="13822"/>
          <ac:spMkLst>
            <pc:docMk/>
            <pc:sldMk cId="2001384007" sldId="262"/>
            <ac:spMk id="9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4T01:23:09.867" v="22" actId="478"/>
          <ac:spMkLst>
            <pc:docMk/>
            <pc:sldMk cId="2001384007" sldId="262"/>
            <ac:spMk id="10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9:10.954" v="624"/>
          <ac:spMkLst>
            <pc:docMk/>
            <pc:sldMk cId="2001384007" sldId="262"/>
            <ac:spMk id="19" creationId="{CACBFDDE-D962-493F-970A-1763F13CB67E}"/>
          </ac:spMkLst>
        </pc:spChg>
        <pc:spChg chg="add del mod">
          <ac:chgData name="장영재" userId="a3ce8d48-3361-463d-8074-c447cb370281" providerId="ADAL" clId="{4932F286-22CA-442B-A75E-E0CF4DB751B2}" dt="2020-07-27T03:39:07.187" v="616" actId="478"/>
          <ac:spMkLst>
            <pc:docMk/>
            <pc:sldMk cId="2001384007" sldId="262"/>
            <ac:spMk id="20" creationId="{9F83D517-A8DD-4AFD-86BF-9B3B3960AF2E}"/>
          </ac:spMkLst>
        </pc:spChg>
        <pc:graphicFrameChg chg="mod modGraphic">
          <ac:chgData name="장영재" userId="a3ce8d48-3361-463d-8074-c447cb370281" providerId="ADAL" clId="{4932F286-22CA-442B-A75E-E0CF4DB751B2}" dt="2020-07-24T01:43:09.374" v="424"/>
          <ac:graphicFrameMkLst>
            <pc:docMk/>
            <pc:sldMk cId="2001384007" sldId="262"/>
            <ac:graphicFrameMk id="14" creationId="{00000000-0000-0000-0000-000000000000}"/>
          </ac:graphicFrameMkLst>
        </pc:graphicFrameChg>
      </pc:sldChg>
      <pc:sldChg chg="addSp delSp modSp add del mod">
        <pc:chgData name="장영재" userId="a3ce8d48-3361-463d-8074-c447cb370281" providerId="ADAL" clId="{4932F286-22CA-442B-A75E-E0CF4DB751B2}" dt="2020-07-27T03:58:55.452" v="1039" actId="6549"/>
        <pc:sldMkLst>
          <pc:docMk/>
          <pc:sldMk cId="558549975" sldId="263"/>
        </pc:sldMkLst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35.737" v="611"/>
          <ac:spMkLst>
            <pc:docMk/>
            <pc:sldMk cId="558549975" sldId="263"/>
            <ac:spMk id="10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1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15" creationId="{00000000-0000-0000-0000-000000000000}"/>
          </ac:spMkLst>
        </pc:spChg>
        <pc:spChg chg="add del">
          <ac:chgData name="장영재" userId="a3ce8d48-3361-463d-8074-c447cb370281" providerId="ADAL" clId="{4932F286-22CA-442B-A75E-E0CF4DB751B2}" dt="2020-07-24T01:24:20.227" v="36" actId="478"/>
          <ac:spMkLst>
            <pc:docMk/>
            <pc:sldMk cId="558549975" sldId="263"/>
            <ac:spMk id="16" creationId="{00000000-0000-0000-0000-000000000000}"/>
          </ac:spMkLst>
        </pc:spChg>
        <pc:spChg chg="add del">
          <ac:chgData name="장영재" userId="a3ce8d48-3361-463d-8074-c447cb370281" providerId="ADAL" clId="{4932F286-22CA-442B-A75E-E0CF4DB751B2}" dt="2020-07-24T01:24:20.227" v="36" actId="478"/>
          <ac:spMkLst>
            <pc:docMk/>
            <pc:sldMk cId="558549975" sldId="263"/>
            <ac:spMk id="17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8:41.044" v="614" actId="1076"/>
          <ac:spMkLst>
            <pc:docMk/>
            <pc:sldMk cId="558549975" sldId="263"/>
            <ac:spMk id="17" creationId="{58F0D048-EB83-4078-8356-071C32AF0964}"/>
          </ac:spMkLst>
        </pc:spChg>
        <pc:spChg chg="add del">
          <ac:chgData name="장영재" userId="a3ce8d48-3361-463d-8074-c447cb370281" providerId="ADAL" clId="{4932F286-22CA-442B-A75E-E0CF4DB751B2}" dt="2020-07-24T01:24:20.227" v="36" actId="478"/>
          <ac:spMkLst>
            <pc:docMk/>
            <pc:sldMk cId="558549975" sldId="263"/>
            <ac:spMk id="18" creationId="{00000000-0000-0000-0000-000000000000}"/>
          </ac:spMkLst>
        </pc:spChg>
        <pc:spChg chg="add mod">
          <ac:chgData name="장영재" userId="a3ce8d48-3361-463d-8074-c447cb370281" providerId="ADAL" clId="{4932F286-22CA-442B-A75E-E0CF4DB751B2}" dt="2020-07-27T03:38:41.044" v="614" actId="1076"/>
          <ac:spMkLst>
            <pc:docMk/>
            <pc:sldMk cId="558549975" sldId="263"/>
            <ac:spMk id="18" creationId="{62D553E3-8690-4FB5-9276-63E0B6DE8328}"/>
          </ac:spMkLst>
        </pc:spChg>
        <pc:spChg chg="mod">
          <ac:chgData name="장영재" userId="a3ce8d48-3361-463d-8074-c447cb370281" providerId="ADAL" clId="{4932F286-22CA-442B-A75E-E0CF4DB751B2}" dt="2020-07-27T03:38:32.083" v="599" actId="1076"/>
          <ac:spMkLst>
            <pc:docMk/>
            <pc:sldMk cId="558549975" sldId="263"/>
            <ac:spMk id="19" creationId="{00000000-0000-0000-0000-000000000000}"/>
          </ac:spMkLst>
        </pc:spChg>
        <pc:spChg chg="add del mod">
          <ac:chgData name="장영재" userId="a3ce8d48-3361-463d-8074-c447cb370281" providerId="ADAL" clId="{4932F286-22CA-442B-A75E-E0CF4DB751B2}" dt="2020-07-27T03:38:36.666" v="612" actId="478"/>
          <ac:spMkLst>
            <pc:docMk/>
            <pc:sldMk cId="558549975" sldId="263"/>
            <ac:spMk id="20" creationId="{6ACFBE58-6C44-41E2-97E3-95DD2909636B}"/>
          </ac:spMkLst>
        </pc:spChg>
        <pc:spChg chg="add mod">
          <ac:chgData name="장영재" userId="a3ce8d48-3361-463d-8074-c447cb370281" providerId="ADAL" clId="{4932F286-22CA-442B-A75E-E0CF4DB751B2}" dt="2020-07-27T03:38:41.044" v="614" actId="1076"/>
          <ac:spMkLst>
            <pc:docMk/>
            <pc:sldMk cId="558549975" sldId="263"/>
            <ac:spMk id="21" creationId="{9187182D-6704-45B7-BC67-B2BB2932A48C}"/>
          </ac:spMkLst>
        </pc:spChg>
        <pc:spChg chg="mod">
          <ac:chgData name="장영재" userId="a3ce8d48-3361-463d-8074-c447cb370281" providerId="ADAL" clId="{4932F286-22CA-442B-A75E-E0CF4DB751B2}" dt="2020-07-24T01:23:34.278" v="26" actId="1076"/>
          <ac:spMkLst>
            <pc:docMk/>
            <pc:sldMk cId="558549975" sldId="263"/>
            <ac:spMk id="123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38:32.083" v="599" actId="1076"/>
          <ac:graphicFrameMkLst>
            <pc:docMk/>
            <pc:sldMk cId="558549975" sldId="263"/>
            <ac:graphicFrameMk id="2" creationId="{00000000-0000-0000-0000-000000000000}"/>
          </ac:graphicFrameMkLst>
        </pc:graphicFrameChg>
        <pc:graphicFrameChg chg="add del">
          <ac:chgData name="장영재" userId="a3ce8d48-3361-463d-8074-c447cb370281" providerId="ADAL" clId="{4932F286-22CA-442B-A75E-E0CF4DB751B2}" dt="2020-07-24T01:24:20.227" v="36" actId="478"/>
          <ac:graphicFrameMkLst>
            <pc:docMk/>
            <pc:sldMk cId="558549975" sldId="263"/>
            <ac:graphicFrameMk id="11" creationId="{00000000-0000-0000-0000-000000000000}"/>
          </ac:graphicFrameMkLst>
        </pc:graphicFrameChg>
        <pc:graphicFrameChg chg="mod modGraphic">
          <ac:chgData name="장영재" userId="a3ce8d48-3361-463d-8074-c447cb370281" providerId="ADAL" clId="{4932F286-22CA-442B-A75E-E0CF4DB751B2}" dt="2020-07-27T03:58:55.452" v="1039" actId="6549"/>
          <ac:graphicFrameMkLst>
            <pc:docMk/>
            <pc:sldMk cId="558549975" sldId="263"/>
            <ac:graphicFrameMk id="14" creationId="{00000000-0000-0000-0000-000000000000}"/>
          </ac:graphicFrameMkLst>
        </pc:graphicFrameChg>
        <pc:graphicFrameChg chg="add mod">
          <ac:chgData name="장영재" userId="a3ce8d48-3361-463d-8074-c447cb370281" providerId="ADAL" clId="{4932F286-22CA-442B-A75E-E0CF4DB751B2}" dt="2020-07-27T03:38:41.044" v="614" actId="1076"/>
          <ac:graphicFrameMkLst>
            <pc:docMk/>
            <pc:sldMk cId="558549975" sldId="263"/>
            <ac:graphicFrameMk id="16" creationId="{2E13A3DF-DD59-481B-AA26-90F7394B58C7}"/>
          </ac:graphicFrameMkLst>
        </pc:graphicFrameChg>
      </pc:sldChg>
      <pc:sldChg chg="addSp delSp modSp mod">
        <pc:chgData name="장영재" userId="a3ce8d48-3361-463d-8074-c447cb370281" providerId="ADAL" clId="{4932F286-22CA-442B-A75E-E0CF4DB751B2}" dt="2020-07-27T03:59:02.965" v="1041" actId="6549"/>
        <pc:sldMkLst>
          <pc:docMk/>
          <pc:sldMk cId="3719744733" sldId="264"/>
        </pc:sldMkLst>
        <pc:spChg chg="add del mod">
          <ac:chgData name="장영재" userId="a3ce8d48-3361-463d-8074-c447cb370281" providerId="ADAL" clId="{4932F286-22CA-442B-A75E-E0CF4DB751B2}" dt="2020-07-27T03:40:30.012" v="632" actId="478"/>
          <ac:spMkLst>
            <pc:docMk/>
            <pc:sldMk cId="3719744733" sldId="264"/>
            <ac:spMk id="2" creationId="{F47DF45C-D938-49C0-BA39-F09F8AA6A43E}"/>
          </ac:spMkLst>
        </pc:spChg>
        <pc:spChg chg="mod">
          <ac:chgData name="장영재" userId="a3ce8d48-3361-463d-8074-c447cb370281" providerId="ADAL" clId="{4932F286-22CA-442B-A75E-E0CF4DB751B2}" dt="2020-07-27T03:49:01.173" v="897"/>
          <ac:spMkLst>
            <pc:docMk/>
            <pc:sldMk cId="3719744733" sldId="264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9:03.719" v="908"/>
          <ac:spMkLst>
            <pc:docMk/>
            <pc:sldMk cId="3719744733" sldId="264"/>
            <ac:spMk id="9" creationId="{00000000-0000-0000-0000-000000000000}"/>
          </ac:spMkLst>
        </pc:spChg>
        <pc:spChg chg="add del mod">
          <ac:chgData name="장영재" userId="a3ce8d48-3361-463d-8074-c447cb370281" providerId="ADAL" clId="{4932F286-22CA-442B-A75E-E0CF4DB751B2}" dt="2020-07-27T03:45:54.294" v="707" actId="21"/>
          <ac:spMkLst>
            <pc:docMk/>
            <pc:sldMk cId="3719744733" sldId="264"/>
            <ac:spMk id="24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2:06.862" v="649" actId="1076"/>
          <ac:spMkLst>
            <pc:docMk/>
            <pc:sldMk cId="3719744733" sldId="264"/>
            <ac:spMk id="26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8:22.531" v="881" actId="17032"/>
          <ac:spMkLst>
            <pc:docMk/>
            <pc:sldMk cId="3719744733" sldId="264"/>
            <ac:spMk id="27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2:10.221" v="650" actId="1076"/>
          <ac:spMkLst>
            <pc:docMk/>
            <pc:sldMk cId="3719744733" sldId="264"/>
            <ac:spMk id="28" creationId="{00000000-0000-0000-0000-000000000000}"/>
          </ac:spMkLst>
        </pc:spChg>
        <pc:spChg chg="add del mod">
          <ac:chgData name="장영재" userId="a3ce8d48-3361-463d-8074-c447cb370281" providerId="ADAL" clId="{4932F286-22CA-442B-A75E-E0CF4DB751B2}" dt="2020-07-27T03:44:55.452" v="694" actId="478"/>
          <ac:spMkLst>
            <pc:docMk/>
            <pc:sldMk cId="3719744733" sldId="264"/>
            <ac:spMk id="30" creationId="{8D64E1EC-DC7C-4775-A215-2EE2E524F1B0}"/>
          </ac:spMkLst>
        </pc:spChg>
        <pc:spChg chg="add del mod">
          <ac:chgData name="장영재" userId="a3ce8d48-3361-463d-8074-c447cb370281" providerId="ADAL" clId="{4932F286-22CA-442B-A75E-E0CF4DB751B2}" dt="2020-07-27T03:43:23.003" v="693" actId="478"/>
          <ac:spMkLst>
            <pc:docMk/>
            <pc:sldMk cId="3719744733" sldId="264"/>
            <ac:spMk id="31" creationId="{B0DD6732-E76B-468E-A849-08CE1038145A}"/>
          </ac:spMkLst>
        </pc:spChg>
        <pc:spChg chg="add del mod">
          <ac:chgData name="장영재" userId="a3ce8d48-3361-463d-8074-c447cb370281" providerId="ADAL" clId="{4932F286-22CA-442B-A75E-E0CF4DB751B2}" dt="2020-07-27T03:45:50.831" v="705"/>
          <ac:spMkLst>
            <pc:docMk/>
            <pc:sldMk cId="3719744733" sldId="264"/>
            <ac:spMk id="32" creationId="{443A2D36-9CD1-4427-AA8D-02AD2F92E482}"/>
          </ac:spMkLst>
        </pc:spChg>
        <pc:spChg chg="add mod">
          <ac:chgData name="장영재" userId="a3ce8d48-3361-463d-8074-c447cb370281" providerId="ADAL" clId="{4932F286-22CA-442B-A75E-E0CF4DB751B2}" dt="2020-07-27T03:48:38.244" v="882" actId="13822"/>
          <ac:spMkLst>
            <pc:docMk/>
            <pc:sldMk cId="3719744733" sldId="264"/>
            <ac:spMk id="33" creationId="{19D4ADE5-448C-4136-A90C-1CBA534EC78B}"/>
          </ac:spMkLst>
        </pc:spChg>
        <pc:spChg chg="add mod">
          <ac:chgData name="장영재" userId="a3ce8d48-3361-463d-8074-c447cb370281" providerId="ADAL" clId="{4932F286-22CA-442B-A75E-E0CF4DB751B2}" dt="2020-07-27T03:46:20.656" v="739" actId="20577"/>
          <ac:spMkLst>
            <pc:docMk/>
            <pc:sldMk cId="3719744733" sldId="264"/>
            <ac:spMk id="34" creationId="{86F04A1B-BA6D-4836-B652-B9BB80FBDCD2}"/>
          </ac:spMkLst>
        </pc:spChg>
        <pc:graphicFrameChg chg="mod modGraphic">
          <ac:chgData name="장영재" userId="a3ce8d48-3361-463d-8074-c447cb370281" providerId="ADAL" clId="{4932F286-22CA-442B-A75E-E0CF4DB751B2}" dt="2020-07-27T03:59:02.965" v="1041" actId="6549"/>
          <ac:graphicFrameMkLst>
            <pc:docMk/>
            <pc:sldMk cId="3719744733" sldId="264"/>
            <ac:graphicFrameMk id="14" creationId="{00000000-0000-0000-0000-000000000000}"/>
          </ac:graphicFrameMkLst>
        </pc:graphicFrameChg>
        <pc:graphicFrameChg chg="mod modGraphic">
          <ac:chgData name="장영재" userId="a3ce8d48-3361-463d-8074-c447cb370281" providerId="ADAL" clId="{4932F286-22CA-442B-A75E-E0CF4DB751B2}" dt="2020-07-27T03:47:22.017" v="880"/>
          <ac:graphicFrameMkLst>
            <pc:docMk/>
            <pc:sldMk cId="3719744733" sldId="264"/>
            <ac:graphicFrameMk id="22" creationId="{0CE24407-CD26-4719-AD4B-F7DD0F18A9DF}"/>
          </ac:graphicFrameMkLst>
        </pc:graphicFrameChg>
        <pc:graphicFrameChg chg="mod modGraphic">
          <ac:chgData name="장영재" userId="a3ce8d48-3361-463d-8074-c447cb370281" providerId="ADAL" clId="{4932F286-22CA-442B-A75E-E0CF4DB751B2}" dt="2020-07-27T03:45:38.740" v="701" actId="20577"/>
          <ac:graphicFrameMkLst>
            <pc:docMk/>
            <pc:sldMk cId="3719744733" sldId="264"/>
            <ac:graphicFrameMk id="23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09.401" v="1042"/>
        <pc:sldMkLst>
          <pc:docMk/>
          <pc:sldMk cId="2207306569" sldId="265"/>
        </pc:sldMkLst>
        <pc:spChg chg="mod">
          <ac:chgData name="장영재" userId="a3ce8d48-3361-463d-8074-c447cb370281" providerId="ADAL" clId="{4932F286-22CA-442B-A75E-E0CF4DB751B2}" dt="2020-07-27T03:49:07.228" v="923"/>
          <ac:spMkLst>
            <pc:docMk/>
            <pc:sldMk cId="2207306569" sldId="265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49:09.422" v="934"/>
          <ac:spMkLst>
            <pc:docMk/>
            <pc:sldMk cId="2207306569" sldId="265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09.401" v="1042"/>
          <ac:graphicFrameMkLst>
            <pc:docMk/>
            <pc:sldMk cId="2207306569" sldId="265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5.124" v="1052"/>
        <pc:sldMkLst>
          <pc:docMk/>
          <pc:sldMk cId="2103446793" sldId="269"/>
        </pc:sldMkLst>
        <pc:spChg chg="mod">
          <ac:chgData name="장영재" userId="a3ce8d48-3361-463d-8074-c447cb370281" providerId="ADAL" clId="{4932F286-22CA-442B-A75E-E0CF4DB751B2}" dt="2020-07-24T01:38:41.207" v="209" actId="255"/>
          <ac:spMkLst>
            <pc:docMk/>
            <pc:sldMk cId="2103446793" sldId="269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5.124" v="1052"/>
          <ac:graphicFrameMkLst>
            <pc:docMk/>
            <pc:sldMk cId="2103446793" sldId="269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1.701" v="1043"/>
        <pc:sldMkLst>
          <pc:docMk/>
          <pc:sldMk cId="1843302315" sldId="277"/>
        </pc:sldMkLst>
        <pc:spChg chg="mod">
          <ac:chgData name="장영재" userId="a3ce8d48-3361-463d-8074-c447cb370281" providerId="ADAL" clId="{4932F286-22CA-442B-A75E-E0CF4DB751B2}" dt="2020-07-27T03:53:06.864" v="940" actId="1076"/>
          <ac:spMkLst>
            <pc:docMk/>
            <pc:sldMk cId="1843302315" sldId="277"/>
            <ac:spMk id="24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37:39.474" v="172" actId="255"/>
          <ac:spMkLst>
            <pc:docMk/>
            <pc:sldMk cId="1843302315" sldId="277"/>
            <ac:spMk id="30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1.701" v="1043"/>
          <ac:graphicFrameMkLst>
            <pc:docMk/>
            <pc:sldMk cId="1843302315" sldId="277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22.902" v="1047"/>
        <pc:sldMkLst>
          <pc:docMk/>
          <pc:sldMk cId="3142792472" sldId="278"/>
        </pc:sldMkLst>
        <pc:spChg chg="mod">
          <ac:chgData name="장영재" userId="a3ce8d48-3361-463d-8074-c447cb370281" providerId="ADAL" clId="{4932F286-22CA-442B-A75E-E0CF4DB751B2}" dt="2020-07-24T01:38:12.072" v="180" actId="255"/>
          <ac:spMkLst>
            <pc:docMk/>
            <pc:sldMk cId="3142792472" sldId="278"/>
            <ac:spMk id="33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22.902" v="1047"/>
          <ac:graphicFrameMkLst>
            <pc:docMk/>
            <pc:sldMk cId="3142792472" sldId="278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27.487" v="1049"/>
        <pc:sldMkLst>
          <pc:docMk/>
          <pc:sldMk cId="2516591564" sldId="279"/>
        </pc:sldMkLst>
        <pc:spChg chg="mod">
          <ac:chgData name="장영재" userId="a3ce8d48-3361-463d-8074-c447cb370281" providerId="ADAL" clId="{4932F286-22CA-442B-A75E-E0CF4DB751B2}" dt="2020-07-27T03:55:28.581" v="976"/>
          <ac:spMkLst>
            <pc:docMk/>
            <pc:sldMk cId="2516591564" sldId="279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55:20.925" v="952" actId="20577"/>
          <ac:spMkLst>
            <pc:docMk/>
            <pc:sldMk cId="2516591564" sldId="279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27.487" v="1049"/>
          <ac:graphicFrameMkLst>
            <pc:docMk/>
            <pc:sldMk cId="2516591564" sldId="279"/>
            <ac:graphicFrameMk id="14" creationId="{00000000-0000-0000-0000-000000000000}"/>
          </ac:graphicFrameMkLst>
        </pc:graphicFrameChg>
      </pc:sldChg>
      <pc:sldChg chg="modSp">
        <pc:chgData name="장영재" userId="a3ce8d48-3361-463d-8074-c447cb370281" providerId="ADAL" clId="{4932F286-22CA-442B-A75E-E0CF4DB751B2}" dt="2020-07-27T03:59:29.891" v="1050"/>
        <pc:sldMkLst>
          <pc:docMk/>
          <pc:sldMk cId="4217135083" sldId="280"/>
        </pc:sldMkLst>
        <pc:graphicFrameChg chg="mod">
          <ac:chgData name="장영재" userId="a3ce8d48-3361-463d-8074-c447cb370281" providerId="ADAL" clId="{4932F286-22CA-442B-A75E-E0CF4DB751B2}" dt="2020-07-27T03:59:29.891" v="1050"/>
          <ac:graphicFrameMkLst>
            <pc:docMk/>
            <pc:sldMk cId="4217135083" sldId="280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7.129" v="1053"/>
        <pc:sldMkLst>
          <pc:docMk/>
          <pc:sldMk cId="1332748514" sldId="281"/>
        </pc:sldMkLst>
        <pc:spChg chg="mod">
          <ac:chgData name="장영재" userId="a3ce8d48-3361-463d-8074-c447cb370281" providerId="ADAL" clId="{4932F286-22CA-442B-A75E-E0CF4DB751B2}" dt="2020-07-24T01:38:53.770" v="216"/>
          <ac:spMkLst>
            <pc:docMk/>
            <pc:sldMk cId="1332748514" sldId="281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7.129" v="1053"/>
          <ac:graphicFrameMkLst>
            <pc:docMk/>
            <pc:sldMk cId="1332748514" sldId="281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9.253" v="1054"/>
        <pc:sldMkLst>
          <pc:docMk/>
          <pc:sldMk cId="2251125493" sldId="282"/>
        </pc:sldMkLst>
        <pc:spChg chg="mod">
          <ac:chgData name="장영재" userId="a3ce8d48-3361-463d-8074-c447cb370281" providerId="ADAL" clId="{4932F286-22CA-442B-A75E-E0CF4DB751B2}" dt="2020-07-24T01:39:13.487" v="219" actId="255"/>
          <ac:spMkLst>
            <pc:docMk/>
            <pc:sldMk cId="2251125493" sldId="282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9.253" v="1054"/>
          <ac:graphicFrameMkLst>
            <pc:docMk/>
            <pc:sldMk cId="2251125493" sldId="282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44.479" v="1056"/>
        <pc:sldMkLst>
          <pc:docMk/>
          <pc:sldMk cId="2747290366" sldId="283"/>
        </pc:sldMkLst>
        <pc:spChg chg="mod">
          <ac:chgData name="장영재" userId="a3ce8d48-3361-463d-8074-c447cb370281" providerId="ADAL" clId="{4932F286-22CA-442B-A75E-E0CF4DB751B2}" dt="2020-07-24T01:39:26.567" v="223" actId="255"/>
          <ac:spMkLst>
            <pc:docMk/>
            <pc:sldMk cId="2747290366" sldId="283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44.479" v="1056"/>
          <ac:graphicFrameMkLst>
            <pc:docMk/>
            <pc:sldMk cId="2747290366" sldId="283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41.601" v="1055"/>
        <pc:sldMkLst>
          <pc:docMk/>
          <pc:sldMk cId="340998770" sldId="284"/>
        </pc:sldMkLst>
        <pc:spChg chg="mod">
          <ac:chgData name="장영재" userId="a3ce8d48-3361-463d-8074-c447cb370281" providerId="ADAL" clId="{4932F286-22CA-442B-A75E-E0CF4DB751B2}" dt="2020-07-24T01:39:21.578" v="221" actId="255"/>
          <ac:spMkLst>
            <pc:docMk/>
            <pc:sldMk cId="340998770" sldId="284"/>
            <ac:spMk id="9" creationId="{00000000-0000-0000-0000-000000000000}"/>
          </ac:spMkLst>
        </pc:spChg>
        <pc:graphicFrameChg chg="mod modGraphic">
          <ac:chgData name="장영재" userId="a3ce8d48-3361-463d-8074-c447cb370281" providerId="ADAL" clId="{4932F286-22CA-442B-A75E-E0CF4DB751B2}" dt="2020-07-27T03:59:41.601" v="1055"/>
          <ac:graphicFrameMkLst>
            <pc:docMk/>
            <pc:sldMk cId="340998770" sldId="284"/>
            <ac:graphicFrameMk id="14" creationId="{00000000-0000-0000-0000-000000000000}"/>
          </ac:graphicFrameMkLst>
        </pc:graphicFrameChg>
      </pc:sldChg>
      <pc:sldChg chg="modSp del mod">
        <pc:chgData name="장영재" userId="a3ce8d48-3361-463d-8074-c447cb370281" providerId="ADAL" clId="{4932F286-22CA-442B-A75E-E0CF4DB751B2}" dt="2020-07-27T03:57:26.707" v="1005" actId="47"/>
        <pc:sldMkLst>
          <pc:docMk/>
          <pc:sldMk cId="3143808248" sldId="285"/>
        </pc:sldMkLst>
        <pc:spChg chg="mod">
          <ac:chgData name="장영재" userId="a3ce8d48-3361-463d-8074-c447cb370281" providerId="ADAL" clId="{4932F286-22CA-442B-A75E-E0CF4DB751B2}" dt="2020-07-24T01:39:42.491" v="227" actId="255"/>
          <ac:spMkLst>
            <pc:docMk/>
            <pc:sldMk cId="3143808248" sldId="285"/>
            <ac:spMk id="9" creationId="{00000000-0000-0000-0000-000000000000}"/>
          </ac:spMkLst>
        </pc:spChg>
      </pc:sldChg>
      <pc:sldChg chg="modSp mod">
        <pc:chgData name="장영재" userId="a3ce8d48-3361-463d-8074-c447cb370281" providerId="ADAL" clId="{4932F286-22CA-442B-A75E-E0CF4DB751B2}" dt="2020-07-27T03:59:46.303" v="1057"/>
        <pc:sldMkLst>
          <pc:docMk/>
          <pc:sldMk cId="2320538786" sldId="286"/>
        </pc:sldMkLst>
        <pc:spChg chg="mod">
          <ac:chgData name="장영재" userId="a3ce8d48-3361-463d-8074-c447cb370281" providerId="ADAL" clId="{4932F286-22CA-442B-A75E-E0CF4DB751B2}" dt="2020-07-24T01:39:35.269" v="225" actId="255"/>
          <ac:spMkLst>
            <pc:docMk/>
            <pc:sldMk cId="2320538786" sldId="286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46.303" v="1057"/>
          <ac:graphicFrameMkLst>
            <pc:docMk/>
            <pc:sldMk cId="2320538786" sldId="286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9.914" v="1046"/>
        <pc:sldMkLst>
          <pc:docMk/>
          <pc:sldMk cId="533483667" sldId="287"/>
        </pc:sldMkLst>
        <pc:spChg chg="mod">
          <ac:chgData name="장영재" userId="a3ce8d48-3361-463d-8074-c447cb370281" providerId="ADAL" clId="{4932F286-22CA-442B-A75E-E0CF4DB751B2}" dt="2020-07-24T01:38:04.981" v="178" actId="255"/>
          <ac:spMkLst>
            <pc:docMk/>
            <pc:sldMk cId="533483667" sldId="287"/>
            <ac:spMk id="1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9.914" v="1046"/>
          <ac:graphicFrameMkLst>
            <pc:docMk/>
            <pc:sldMk cId="533483667" sldId="287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4.302" v="1044"/>
        <pc:sldMkLst>
          <pc:docMk/>
          <pc:sldMk cId="3120109909" sldId="288"/>
        </pc:sldMkLst>
        <pc:spChg chg="mod">
          <ac:chgData name="장영재" userId="a3ce8d48-3361-463d-8074-c447cb370281" providerId="ADAL" clId="{4932F286-22CA-442B-A75E-E0CF4DB751B2}" dt="2020-07-24T01:37:52.638" v="174" actId="255"/>
          <ac:spMkLst>
            <pc:docMk/>
            <pc:sldMk cId="3120109909" sldId="288"/>
            <ac:spMk id="30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4.302" v="1044"/>
          <ac:graphicFrameMkLst>
            <pc:docMk/>
            <pc:sldMk cId="3120109909" sldId="288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15.940" v="1045"/>
        <pc:sldMkLst>
          <pc:docMk/>
          <pc:sldMk cId="1350162261" sldId="289"/>
        </pc:sldMkLst>
        <pc:spChg chg="mod">
          <ac:chgData name="장영재" userId="a3ce8d48-3361-463d-8074-c447cb370281" providerId="ADAL" clId="{4932F286-22CA-442B-A75E-E0CF4DB751B2}" dt="2020-07-24T01:37:58.205" v="176" actId="255"/>
          <ac:spMkLst>
            <pc:docMk/>
            <pc:sldMk cId="1350162261" sldId="289"/>
            <ac:spMk id="30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15.940" v="1045"/>
          <ac:graphicFrameMkLst>
            <pc:docMk/>
            <pc:sldMk cId="1350162261" sldId="289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24.860" v="1048"/>
        <pc:sldMkLst>
          <pc:docMk/>
          <pc:sldMk cId="314390643" sldId="290"/>
        </pc:sldMkLst>
        <pc:spChg chg="mod">
          <ac:chgData name="장영재" userId="a3ce8d48-3361-463d-8074-c447cb370281" providerId="ADAL" clId="{4932F286-22CA-442B-A75E-E0CF4DB751B2}" dt="2020-07-24T01:38:19.153" v="182" actId="255"/>
          <ac:spMkLst>
            <pc:docMk/>
            <pc:sldMk cId="314390643" sldId="290"/>
            <ac:spMk id="33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24.860" v="1048"/>
          <ac:graphicFrameMkLst>
            <pc:docMk/>
            <pc:sldMk cId="314390643" sldId="290"/>
            <ac:graphicFrameMk id="14" creationId="{00000000-0000-0000-0000-000000000000}"/>
          </ac:graphicFrameMkLst>
        </pc:graphicFrameChg>
      </pc:sldChg>
      <pc:sldChg chg="modSp mod">
        <pc:chgData name="장영재" userId="a3ce8d48-3361-463d-8074-c447cb370281" providerId="ADAL" clId="{4932F286-22CA-442B-A75E-E0CF4DB751B2}" dt="2020-07-27T03:59:32.563" v="1051"/>
        <pc:sldMkLst>
          <pc:docMk/>
          <pc:sldMk cId="3889604556" sldId="291"/>
        </pc:sldMkLst>
        <pc:spChg chg="mod">
          <ac:chgData name="장영재" userId="a3ce8d48-3361-463d-8074-c447cb370281" providerId="ADAL" clId="{4932F286-22CA-442B-A75E-E0CF4DB751B2}" dt="2020-07-27T03:55:37.636" v="991"/>
          <ac:spMkLst>
            <pc:docMk/>
            <pc:sldMk cId="3889604556" sldId="291"/>
            <ac:spMk id="8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7T03:55:40.394" v="1004"/>
          <ac:spMkLst>
            <pc:docMk/>
            <pc:sldMk cId="3889604556" sldId="291"/>
            <ac:spMk id="9" creationId="{00000000-0000-0000-0000-000000000000}"/>
          </ac:spMkLst>
        </pc:spChg>
        <pc:graphicFrameChg chg="mod">
          <ac:chgData name="장영재" userId="a3ce8d48-3361-463d-8074-c447cb370281" providerId="ADAL" clId="{4932F286-22CA-442B-A75E-E0CF4DB751B2}" dt="2020-07-27T03:59:32.563" v="1051"/>
          <ac:graphicFrameMkLst>
            <pc:docMk/>
            <pc:sldMk cId="3889604556" sldId="291"/>
            <ac:graphicFrameMk id="14" creationId="{00000000-0000-0000-0000-000000000000}"/>
          </ac:graphicFrameMkLst>
        </pc:graphicFrameChg>
      </pc:sldChg>
      <pc:sldChg chg="delSp modSp add del mod">
        <pc:chgData name="장영재" userId="a3ce8d48-3361-463d-8074-c447cb370281" providerId="ADAL" clId="{4932F286-22CA-442B-A75E-E0CF4DB751B2}" dt="2020-07-27T03:38:43.682" v="615" actId="47"/>
        <pc:sldMkLst>
          <pc:docMk/>
          <pc:sldMk cId="2649573721" sldId="292"/>
        </pc:sldMkLst>
        <pc:spChg chg="del">
          <ac:chgData name="장영재" userId="a3ce8d48-3361-463d-8074-c447cb370281" providerId="ADAL" clId="{4932F286-22CA-442B-A75E-E0CF4DB751B2}" dt="2020-07-24T01:23:56.978" v="30" actId="478"/>
          <ac:spMkLst>
            <pc:docMk/>
            <pc:sldMk cId="2649573721" sldId="292"/>
            <ac:spMk id="3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04.924" v="33" actId="13822"/>
          <ac:spMkLst>
            <pc:docMk/>
            <pc:sldMk cId="2649573721" sldId="292"/>
            <ac:spMk id="10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4T01:23:56.978" v="30" actId="478"/>
          <ac:spMkLst>
            <pc:docMk/>
            <pc:sldMk cId="2649573721" sldId="292"/>
            <ac:spMk id="13" creationId="{00000000-0000-0000-0000-000000000000}"/>
          </ac:spMkLst>
        </pc:spChg>
        <pc:spChg chg="del">
          <ac:chgData name="장영재" userId="a3ce8d48-3361-463d-8074-c447cb370281" providerId="ADAL" clId="{4932F286-22CA-442B-A75E-E0CF4DB751B2}" dt="2020-07-24T01:23:56.978" v="30" actId="478"/>
          <ac:spMkLst>
            <pc:docMk/>
            <pc:sldMk cId="2649573721" sldId="292"/>
            <ac:spMk id="15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11.205" v="34" actId="1076"/>
          <ac:spMkLst>
            <pc:docMk/>
            <pc:sldMk cId="2649573721" sldId="292"/>
            <ac:spMk id="16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11.205" v="34" actId="1076"/>
          <ac:spMkLst>
            <pc:docMk/>
            <pc:sldMk cId="2649573721" sldId="292"/>
            <ac:spMk id="17" creationId="{00000000-0000-0000-0000-000000000000}"/>
          </ac:spMkLst>
        </pc:spChg>
        <pc:spChg chg="mod">
          <ac:chgData name="장영재" userId="a3ce8d48-3361-463d-8074-c447cb370281" providerId="ADAL" clId="{4932F286-22CA-442B-A75E-E0CF4DB751B2}" dt="2020-07-24T01:24:11.205" v="34" actId="1076"/>
          <ac:spMkLst>
            <pc:docMk/>
            <pc:sldMk cId="2649573721" sldId="292"/>
            <ac:spMk id="18" creationId="{00000000-0000-0000-0000-000000000000}"/>
          </ac:spMkLst>
        </pc:spChg>
        <pc:spChg chg="del mod">
          <ac:chgData name="장영재" userId="a3ce8d48-3361-463d-8074-c447cb370281" providerId="ADAL" clId="{4932F286-22CA-442B-A75E-E0CF4DB751B2}" dt="2020-07-24T01:24:01.149" v="32" actId="478"/>
          <ac:spMkLst>
            <pc:docMk/>
            <pc:sldMk cId="2649573721" sldId="292"/>
            <ac:spMk id="19" creationId="{00000000-0000-0000-0000-000000000000}"/>
          </ac:spMkLst>
        </pc:spChg>
        <pc:graphicFrameChg chg="del">
          <ac:chgData name="장영재" userId="a3ce8d48-3361-463d-8074-c447cb370281" providerId="ADAL" clId="{4932F286-22CA-442B-A75E-E0CF4DB751B2}" dt="2020-07-24T01:23:56.978" v="30" actId="478"/>
          <ac:graphicFrameMkLst>
            <pc:docMk/>
            <pc:sldMk cId="2649573721" sldId="292"/>
            <ac:graphicFrameMk id="2" creationId="{00000000-0000-0000-0000-000000000000}"/>
          </ac:graphicFrameMkLst>
        </pc:graphicFrameChg>
        <pc:graphicFrameChg chg="mod">
          <ac:chgData name="장영재" userId="a3ce8d48-3361-463d-8074-c447cb370281" providerId="ADAL" clId="{4932F286-22CA-442B-A75E-E0CF4DB751B2}" dt="2020-07-24T01:24:11.205" v="34" actId="1076"/>
          <ac:graphicFrameMkLst>
            <pc:docMk/>
            <pc:sldMk cId="2649573721" sldId="292"/>
            <ac:graphicFrameMk id="1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8EC3BA-1FD4-4A45-AE0E-F8E15B177C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6A4658-0AFE-A347-9357-3EC20D8869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E304-1FD0-994E-A31E-0977E688F440}" type="datetimeFigureOut">
              <a:rPr kumimoji="1" lang="ko-KR" altLang="en-US" smtClean="0"/>
              <a:t>2020-07-27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B98F-BCD1-AC41-B5A4-8A13F5E50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CCAD7-8366-0E41-9AA4-3A009CA930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CF05-FE8D-1A4B-B8A1-69727E9970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276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8C8A-2EE8-EF4A-8341-BD52C4B22472}" type="datetimeFigureOut">
              <a:rPr kumimoji="1" lang="ko-KR" altLang="en-US" smtClean="0"/>
              <a:t>2020-07-27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0552-1E80-E948-AAEB-6FC23C62F1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37A5-10FD-4F1F-952A-349E3DC79E9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9ED3-3F4E-4EB4-AE38-F4C446F87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6718" y="2303466"/>
            <a:ext cx="7772400" cy="1362075"/>
          </a:xfrm>
        </p:spPr>
        <p:txBody>
          <a:bodyPr/>
          <a:lstStyle/>
          <a:p>
            <a:r>
              <a:rPr lang="ko-KR" altLang="en-US" dirty="0"/>
              <a:t>받아쓰기 화면설계서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545852"/>
          </a:xfrm>
        </p:spPr>
        <p:txBody>
          <a:bodyPr/>
          <a:lstStyle/>
          <a:p>
            <a:pPr algn="ctr"/>
            <a:r>
              <a:rPr lang="ko-KR" altLang="en-US" dirty="0" err="1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153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수강강좌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05261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해당 강좌로 입장 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27109"/>
              </p:ext>
            </p:extLst>
          </p:nvPr>
        </p:nvGraphicFramePr>
        <p:xfrm>
          <a:off x="281495" y="2852936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강좌선택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78294" y="31624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0730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8380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신청강좌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3261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신청강좌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버튼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신청한 강좌들 목록이 리스트로 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섵택에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따라 변경됨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강좌로 들어오면 바로 공지사항 화면으로 들어감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7234"/>
              </p:ext>
            </p:extLst>
          </p:nvPr>
        </p:nvGraphicFramePr>
        <p:xfrm>
          <a:off x="281495" y="2852936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627784" y="4661326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653135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4653135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700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8431" y="19946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2636912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51520" y="2961916"/>
            <a:ext cx="1182210" cy="3582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7818" y="1081797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강좌들어가기로</a:t>
            </a:r>
            <a:r>
              <a:rPr lang="ko-KR" altLang="en-US" dirty="0">
                <a:solidFill>
                  <a:srgbClr val="FF0000"/>
                </a:solidFill>
              </a:rPr>
              <a:t> 선택된 강좌가 제일 먼저 보임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5175" y="5140560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강좌가 몇 개 안되기 때문에 검색 조건은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필요 없는 것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235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2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세부내용으로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79652"/>
              </p:ext>
            </p:extLst>
          </p:nvPr>
        </p:nvGraphicFramePr>
        <p:xfrm>
          <a:off x="281495" y="3454152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2777" y="3010607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5065" y="3002416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52569" y="3002416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08520" y="299695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0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5400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상세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1894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강좌의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44953"/>
              </p:ext>
            </p:extLst>
          </p:nvPr>
        </p:nvGraphicFramePr>
        <p:xfrm>
          <a:off x="281494" y="3454152"/>
          <a:ext cx="5226609" cy="19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86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2826" y="15071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5661248"/>
            <a:ext cx="217680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리스트로 돌아가기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6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5593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78457"/>
              </p:ext>
            </p:extLst>
          </p:nvPr>
        </p:nvGraphicFramePr>
        <p:xfrm>
          <a:off x="6804247" y="899235"/>
          <a:ext cx="2160241" cy="55941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완료해야 다음단계로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갈수있다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단계를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몇점이상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맞아야 합니다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입력하는 칸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오류메세지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문항을 모두 채우지 않았습니다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점만 다음단계로 이동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정담이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쓴문장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옆에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7178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7177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7177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57177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7177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7177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>
                <a:solidFill>
                  <a:srgbClr val="00B050"/>
                </a:solidFill>
              </a:rPr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64298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정답확인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71600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1601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71600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71600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71600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71600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7217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87824" y="573325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88691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다시하기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40904" y="3429402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66154" y="379428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70320" y="415432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70320" y="450071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0320" y="486075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66552" y="5211784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240904" y="3427938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O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40904" y="379452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39256" y="415456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56672" y="450095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270320" y="486099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70320" y="5207385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8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0396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2331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29581"/>
              </p:ext>
            </p:extLst>
          </p:nvPr>
        </p:nvGraphicFramePr>
        <p:xfrm>
          <a:off x="281495" y="3475531"/>
          <a:ext cx="5586651" cy="163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60379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답변여부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김광규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20.04.06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test2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규광김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20.03.03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21323" y="2971825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13611" y="2963634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1115" y="2963634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9087" y="27225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9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8275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(Q&amp;A-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쓰기 및 수정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내림차순으로 하여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45574" y="2278670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55366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93846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QnA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77596"/>
              </p:ext>
            </p:extLst>
          </p:nvPr>
        </p:nvGraphicFramePr>
        <p:xfrm>
          <a:off x="411830" y="3068960"/>
          <a:ext cx="5226609" cy="197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186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381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첨부파일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99592" y="5517232"/>
            <a:ext cx="108012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등록하기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68095" y="5517232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리스트로 가기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77537" y="5517232"/>
            <a:ext cx="1198519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답글</a:t>
            </a:r>
            <a:r>
              <a:rPr lang="ko-KR" altLang="en-US" sz="1600" dirty="0">
                <a:solidFill>
                  <a:schemeClr val="tx1"/>
                </a:solidFill>
              </a:rPr>
              <a:t> 달기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4503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0783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선생님이 만든 강좌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12404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강좌선택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학습자료보기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학습자료보기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59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0073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강좌리스트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학습자료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797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자신이 개설한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강좌목록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7178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7177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177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177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177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7177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>
                <a:solidFill>
                  <a:srgbClr val="00B050"/>
                </a:solidFill>
              </a:rPr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71600" y="346022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1601" y="4532595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71600" y="418030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600" y="38202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71600" y="489119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71600" y="525123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▶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7217" y="3378478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40904" y="3429402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66154" y="379428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0320" y="4154323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0320" y="450071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0320" y="4860755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66552" y="5211784"/>
            <a:ext cx="1862726" cy="296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연습하기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40904" y="3427938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O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0904" y="379452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X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39256" y="4154561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56672" y="450095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0320" y="4860993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70320" y="5207385"/>
            <a:ext cx="475112" cy="282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54500" y="5767420"/>
            <a:ext cx="2573484" cy="45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리스트로 돌아가기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761" y="1794302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3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0620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선생님화면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/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선생님이 만든 강좌 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36815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1340768"/>
            <a:ext cx="1440160" cy="358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988840"/>
            <a:ext cx="5766232" cy="563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23358"/>
              </p:ext>
            </p:extLst>
          </p:nvPr>
        </p:nvGraphicFramePr>
        <p:xfrm>
          <a:off x="281495" y="3356992"/>
          <a:ext cx="5586649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강좌선택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강좌들어가기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09031" y="2890982"/>
            <a:ext cx="1459113" cy="3219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강좌개설하기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81234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화면구성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6959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69502" y="2036660"/>
            <a:ext cx="1398129" cy="63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인트로화면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4863" y="3312514"/>
            <a:ext cx="1520993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54863" y="2182224"/>
            <a:ext cx="1479861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25482" y="589767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76200" y="2184577"/>
            <a:ext cx="1338385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04049" y="1269133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87594" y="2860231"/>
            <a:ext cx="1358400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17721" y="3066386"/>
            <a:ext cx="1271040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407971" y="3646288"/>
            <a:ext cx="1395351" cy="45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강좌리스트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04049" y="1930941"/>
            <a:ext cx="1282266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15441" y="2528888"/>
            <a:ext cx="1272911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54863" y="1479298"/>
            <a:ext cx="1479861" cy="368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 화면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347864" y="4922966"/>
            <a:ext cx="1398129" cy="453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25482" y="536989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15441" y="3653243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014766" y="4821183"/>
            <a:ext cx="1264665" cy="405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65303" y="1702606"/>
            <a:ext cx="1280689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9503" y="3464200"/>
            <a:ext cx="1368526" cy="39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41" idx="3"/>
            <a:endCxn id="68" idx="1"/>
          </p:cNvCxnSpPr>
          <p:nvPr/>
        </p:nvCxnSpPr>
        <p:spPr>
          <a:xfrm flipV="1">
            <a:off x="1567631" y="1663614"/>
            <a:ext cx="187232" cy="692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1" idx="3"/>
            <a:endCxn id="58" idx="1"/>
          </p:cNvCxnSpPr>
          <p:nvPr/>
        </p:nvCxnSpPr>
        <p:spPr>
          <a:xfrm>
            <a:off x="1567631" y="2356054"/>
            <a:ext cx="187232" cy="2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41" idx="3"/>
            <a:endCxn id="43" idx="1"/>
          </p:cNvCxnSpPr>
          <p:nvPr/>
        </p:nvCxnSpPr>
        <p:spPr>
          <a:xfrm>
            <a:off x="1567631" y="2356054"/>
            <a:ext cx="187232" cy="115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67261" y="1363077"/>
            <a:ext cx="1278731" cy="274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0" name="꺾인 연결선 79"/>
          <p:cNvCxnSpPr>
            <a:stCxn id="68" idx="3"/>
            <a:endCxn id="79" idx="1"/>
          </p:cNvCxnSpPr>
          <p:nvPr/>
        </p:nvCxnSpPr>
        <p:spPr>
          <a:xfrm flipV="1">
            <a:off x="3234724" y="1500256"/>
            <a:ext cx="232537" cy="16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8" idx="3"/>
            <a:endCxn id="60" idx="1"/>
          </p:cNvCxnSpPr>
          <p:nvPr/>
        </p:nvCxnSpPr>
        <p:spPr>
          <a:xfrm>
            <a:off x="3234724" y="2379208"/>
            <a:ext cx="141476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8" idx="3"/>
            <a:endCxn id="63" idx="1"/>
          </p:cNvCxnSpPr>
          <p:nvPr/>
        </p:nvCxnSpPr>
        <p:spPr>
          <a:xfrm>
            <a:off x="3234724" y="2379208"/>
            <a:ext cx="152870" cy="678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3" idx="3"/>
            <a:endCxn id="67" idx="1"/>
          </p:cNvCxnSpPr>
          <p:nvPr/>
        </p:nvCxnSpPr>
        <p:spPr>
          <a:xfrm flipV="1">
            <a:off x="4745994" y="2731839"/>
            <a:ext cx="269447" cy="325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63" idx="3"/>
            <a:endCxn id="64" idx="1"/>
          </p:cNvCxnSpPr>
          <p:nvPr/>
        </p:nvCxnSpPr>
        <p:spPr>
          <a:xfrm>
            <a:off x="4745994" y="3057215"/>
            <a:ext cx="271727" cy="21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43" idx="3"/>
            <a:endCxn id="65" idx="1"/>
          </p:cNvCxnSpPr>
          <p:nvPr/>
        </p:nvCxnSpPr>
        <p:spPr>
          <a:xfrm>
            <a:off x="3275856" y="3509498"/>
            <a:ext cx="132115" cy="366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5" idx="3"/>
            <a:endCxn id="71" idx="1"/>
          </p:cNvCxnSpPr>
          <p:nvPr/>
        </p:nvCxnSpPr>
        <p:spPr>
          <a:xfrm>
            <a:off x="4803322" y="3875508"/>
            <a:ext cx="212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025483" y="4253209"/>
            <a:ext cx="1272911" cy="444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 만들기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8" name="꺾인 연결선 87"/>
          <p:cNvCxnSpPr>
            <a:stCxn id="63" idx="3"/>
            <a:endCxn id="66" idx="1"/>
          </p:cNvCxnSpPr>
          <p:nvPr/>
        </p:nvCxnSpPr>
        <p:spPr>
          <a:xfrm flipV="1">
            <a:off x="4745994" y="2133892"/>
            <a:ext cx="258055" cy="92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0" idx="3"/>
            <a:endCxn id="61" idx="1"/>
          </p:cNvCxnSpPr>
          <p:nvPr/>
        </p:nvCxnSpPr>
        <p:spPr>
          <a:xfrm flipV="1">
            <a:off x="4714585" y="1472084"/>
            <a:ext cx="289464" cy="909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1" idx="2"/>
            <a:endCxn id="74" idx="0"/>
          </p:cNvCxnSpPr>
          <p:nvPr/>
        </p:nvCxnSpPr>
        <p:spPr>
          <a:xfrm flipH="1">
            <a:off x="853766" y="2675448"/>
            <a:ext cx="14801" cy="78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035527" y="6306718"/>
            <a:ext cx="126466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92" name="꺾인 연결선 91"/>
          <p:cNvCxnSpPr>
            <a:stCxn id="43" idx="3"/>
            <a:endCxn id="69" idx="1"/>
          </p:cNvCxnSpPr>
          <p:nvPr/>
        </p:nvCxnSpPr>
        <p:spPr>
          <a:xfrm>
            <a:off x="3275856" y="3509498"/>
            <a:ext cx="72008" cy="1640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69" idx="3"/>
            <a:endCxn id="87" idx="1"/>
          </p:cNvCxnSpPr>
          <p:nvPr/>
        </p:nvCxnSpPr>
        <p:spPr>
          <a:xfrm flipV="1">
            <a:off x="4745993" y="4475475"/>
            <a:ext cx="279490" cy="674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69" idx="3"/>
            <a:endCxn id="72" idx="1"/>
          </p:cNvCxnSpPr>
          <p:nvPr/>
        </p:nvCxnSpPr>
        <p:spPr>
          <a:xfrm flipV="1">
            <a:off x="4745993" y="5024134"/>
            <a:ext cx="268773" cy="125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69" idx="3"/>
            <a:endCxn id="70" idx="1"/>
          </p:cNvCxnSpPr>
          <p:nvPr/>
        </p:nvCxnSpPr>
        <p:spPr>
          <a:xfrm>
            <a:off x="4745993" y="5149730"/>
            <a:ext cx="279489" cy="423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69" idx="3"/>
            <a:endCxn id="59" idx="1"/>
          </p:cNvCxnSpPr>
          <p:nvPr/>
        </p:nvCxnSpPr>
        <p:spPr>
          <a:xfrm>
            <a:off x="4745993" y="5149730"/>
            <a:ext cx="279489" cy="89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69" idx="3"/>
            <a:endCxn id="91" idx="1"/>
          </p:cNvCxnSpPr>
          <p:nvPr/>
        </p:nvCxnSpPr>
        <p:spPr>
          <a:xfrm>
            <a:off x="4745993" y="5149730"/>
            <a:ext cx="289534" cy="1301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54286" y="957124"/>
            <a:ext cx="1291705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68" idx="3"/>
            <a:endCxn id="52" idx="1"/>
          </p:cNvCxnSpPr>
          <p:nvPr/>
        </p:nvCxnSpPr>
        <p:spPr>
          <a:xfrm flipV="1">
            <a:off x="3234724" y="1136245"/>
            <a:ext cx="219562" cy="52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8" idx="3"/>
            <a:endCxn id="73" idx="1"/>
          </p:cNvCxnSpPr>
          <p:nvPr/>
        </p:nvCxnSpPr>
        <p:spPr>
          <a:xfrm>
            <a:off x="3234724" y="1663614"/>
            <a:ext cx="230579" cy="218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5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7073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6120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해당강좌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31588"/>
              </p:ext>
            </p:extLst>
          </p:nvPr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495" y="14195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63426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03446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53229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학습자료실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987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단계를 직접 선택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각 단계마다 받아쓰기 문항을 등록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음성파일 녹음기능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문항입력후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 음성파일 만들기를 클릭하면 자동으로 음성파일 생성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70983" y="2924944"/>
            <a:ext cx="5832648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단계 </a:t>
            </a:r>
            <a:r>
              <a:rPr lang="ko-KR" altLang="en-US" b="1" dirty="0">
                <a:solidFill>
                  <a:srgbClr val="00B050"/>
                </a:solidFill>
              </a:rPr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② ③ ④ ⑤ ⑥ ⑦ ⑧ ⑨ ⑩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9850" y="4501375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67744" y="5733256"/>
            <a:ext cx="1351718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4500" y="26357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89849" y="414908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9849" y="378904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9849" y="485997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9849" y="5220012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문항을 입력하세요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9849" y="3429000"/>
            <a:ext cx="5313781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문항을 입력하세요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50592" y="3380426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521" y="4502818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4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520" y="415052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3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379048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2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1520" y="3430443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1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1520" y="486141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5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1520" y="5221455"/>
            <a:ext cx="544954" cy="295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6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59196" y="3446083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0113" y="382680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80112" y="418684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80113" y="4546882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80112" y="4869160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80112" y="5253314"/>
            <a:ext cx="504055" cy="250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▶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804" y="5767421"/>
            <a:ext cx="1942372" cy="430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음성파일만들기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3721" y="3356992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23954" y="5767421"/>
            <a:ext cx="35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3274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4296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학습현황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42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학생들의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학습현황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>
                          <a:latin typeface="+mn-ea"/>
                          <a:ea typeface="+mn-ea"/>
                        </a:rPr>
                        <a:t>진도율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83292"/>
              </p:ext>
            </p:extLst>
          </p:nvPr>
        </p:nvGraphicFramePr>
        <p:xfrm>
          <a:off x="281495" y="3475531"/>
          <a:ext cx="5586651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진도율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연습시간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김뫙뫙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25112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03143"/>
              </p:ext>
            </p:extLst>
          </p:nvPr>
        </p:nvGraphicFramePr>
        <p:xfrm>
          <a:off x="128918" y="377341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신청현황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0882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변경버튼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누르면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저장 버튼 등장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변경가능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체크하여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일괄승인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916199" y="4258791"/>
            <a:ext cx="1296144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91909"/>
              </p:ext>
            </p:extLst>
          </p:nvPr>
        </p:nvGraphicFramePr>
        <p:xfrm>
          <a:off x="225536" y="4725062"/>
          <a:ext cx="6002648" cy="168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승인구분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Kim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승인완료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Park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승인대기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07505" y="2801769"/>
            <a:ext cx="6120680" cy="1290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승인구분</a:t>
            </a:r>
            <a:r>
              <a:rPr lang="ko-KR" altLang="en-US" sz="1600" dirty="0">
                <a:solidFill>
                  <a:schemeClr val="tx1"/>
                </a:solidFill>
              </a:rPr>
              <a:t>               학년                 반          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성별                 성명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43608" y="3090069"/>
            <a:ext cx="973792" cy="28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3331" y="3549280"/>
            <a:ext cx="978880" cy="274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8810" y="3058290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5936" y="3072422"/>
            <a:ext cx="920263" cy="283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1" y="3537918"/>
            <a:ext cx="978880" cy="29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5135" y="3561646"/>
            <a:ext cx="657493" cy="274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39952" y="4244898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87304" y="4244897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변경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75656" y="422430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051720" y="422430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27784" y="422108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504" y="273040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8730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38134" y="395454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53531" y="40061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4099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72363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5940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904656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81495" y="3475531"/>
          <a:ext cx="5586650" cy="155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073">
                  <a:extLst>
                    <a:ext uri="{9D8B030D-6E8A-4147-A177-3AD203B41FA5}">
                      <a16:colId xmlns:a16="http://schemas.microsoft.com/office/drawing/2014/main" val="913586709"/>
                    </a:ext>
                  </a:extLst>
                </a:gridCol>
                <a:gridCol w="235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627784" y="5283921"/>
            <a:ext cx="122248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검색조건▽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20072" y="5275730"/>
            <a:ext cx="64807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37576" y="5275730"/>
            <a:ext cx="1210488" cy="313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0032" y="3043483"/>
            <a:ext cx="1008112" cy="31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글쓰기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548" y="52506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74729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2072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선생님 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(Q&amp;A)-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질문글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4693"/>
              </p:ext>
            </p:extLst>
          </p:nvPr>
        </p:nvGraphicFramePr>
        <p:xfrm>
          <a:off x="6804247" y="899235"/>
          <a:ext cx="2160241" cy="5605709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질문글의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조회수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답변버튼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아래 입력할 수 있는 텍스트 박스가 생성하고 입력 추 저장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답변완료한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상태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답변편집가능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저장버튼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나옴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선택 후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2278670"/>
            <a:ext cx="1207702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받아쓰기 만들기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2278670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12777"/>
            <a:ext cx="5862730" cy="86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강좌명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받아쓰기</a:t>
            </a:r>
            <a:r>
              <a:rPr lang="en-US" altLang="ko-KR" dirty="0">
                <a:solidFill>
                  <a:schemeClr val="tx1"/>
                </a:solidFill>
              </a:rPr>
              <a:t>(2</a:t>
            </a:r>
            <a:r>
              <a:rPr lang="ko-KR" altLang="en-US" dirty="0">
                <a:solidFill>
                  <a:schemeClr val="tx1"/>
                </a:solidFill>
              </a:rPr>
              <a:t>학년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김개똥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9912" y="2276872"/>
            <a:ext cx="1182210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2276872"/>
            <a:ext cx="1182210" cy="358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4815" y="5544707"/>
            <a:ext cx="4839273" cy="62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7221" y="3079757"/>
            <a:ext cx="648072" cy="2772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답변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495" y="3516038"/>
            <a:ext cx="5730665" cy="573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글제목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작성자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작성일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1495" y="4075683"/>
            <a:ext cx="5730665" cy="1267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8024" y="307217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64088" y="306896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5724" y="353572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27181" y="300774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317" y="5670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232053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2653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업무프로세스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60573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학기별로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신청현황관리에 학생 엑셀 업로드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회원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공통코드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년도학기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52345" y="1138772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1914228" y="1144830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강좌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6994" y="1124744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 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1513724" y="1253949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endCxn id="50" idx="1"/>
          </p:cNvCxnSpPr>
          <p:nvPr/>
        </p:nvCxnSpPr>
        <p:spPr>
          <a:xfrm flipV="1">
            <a:off x="3197613" y="1229715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64">
            <a:extLst>
              <a:ext uri="{FF2B5EF4-FFF2-40B4-BE49-F238E27FC236}">
                <a16:creationId xmlns:a16="http://schemas.microsoft.com/office/drawing/2014/main" id="{FB480E2B-81E9-5049-AA31-33D1B634ECFC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1513724" y="1253949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940033" y="1259389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90838" y="1444420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신청현황관리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승인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1872901" y="2403236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신규강좌개설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90838" y="2241306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2148" y="1843975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학습현황관리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49" idx="3"/>
            <a:endCxn id="57" idx="1"/>
          </p:cNvCxnSpPr>
          <p:nvPr/>
        </p:nvCxnSpPr>
        <p:spPr>
          <a:xfrm>
            <a:off x="2940033" y="1259389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49" idx="3"/>
            <a:endCxn id="62" idx="1"/>
          </p:cNvCxnSpPr>
          <p:nvPr/>
        </p:nvCxnSpPr>
        <p:spPr>
          <a:xfrm>
            <a:off x="2940033" y="1259389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487157" y="2653624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56" idx="3"/>
            <a:endCxn id="50" idx="1"/>
          </p:cNvCxnSpPr>
          <p:nvPr/>
        </p:nvCxnSpPr>
        <p:spPr>
          <a:xfrm flipV="1">
            <a:off x="2981232" y="1229715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49" idx="3"/>
            <a:endCxn id="100" idx="1"/>
          </p:cNvCxnSpPr>
          <p:nvPr/>
        </p:nvCxnSpPr>
        <p:spPr>
          <a:xfrm>
            <a:off x="2940033" y="1259389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11560" y="322300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2096567" y="3809481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강좌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07592" y="3234735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받아쓰기하기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103" idx="3"/>
            <a:endCxn id="112" idx="1"/>
          </p:cNvCxnSpPr>
          <p:nvPr/>
        </p:nvCxnSpPr>
        <p:spPr>
          <a:xfrm>
            <a:off x="1472939" y="336387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4092470" y="3356926"/>
            <a:ext cx="1015122" cy="35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104" idx="3"/>
            <a:endCxn id="109" idx="1"/>
          </p:cNvCxnSpPr>
          <p:nvPr/>
        </p:nvCxnSpPr>
        <p:spPr>
          <a:xfrm flipV="1">
            <a:off x="3122372" y="3695474"/>
            <a:ext cx="1989063" cy="228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11435" y="3554411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102745" y="3953966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1" name="꺾인 연결선 110"/>
          <p:cNvCxnSpPr>
            <a:stCxn id="104" idx="3"/>
            <a:endCxn id="110" idx="1"/>
          </p:cNvCxnSpPr>
          <p:nvPr/>
        </p:nvCxnSpPr>
        <p:spPr>
          <a:xfrm>
            <a:off x="3122372" y="3924040"/>
            <a:ext cx="1980373" cy="170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19901" y="323554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모든 강좌</a:t>
            </a:r>
          </a:p>
        </p:txBody>
      </p:sp>
      <p:cxnSp>
        <p:nvCxnSpPr>
          <p:cNvPr id="113" name="직선 화살표 연결선 112"/>
          <p:cNvCxnSpPr>
            <a:cxnSpLocks/>
            <a:stCxn id="103" idx="3"/>
            <a:endCxn id="104" idx="0"/>
          </p:cNvCxnSpPr>
          <p:nvPr/>
        </p:nvCxnSpPr>
        <p:spPr>
          <a:xfrm>
            <a:off x="1472939" y="3363878"/>
            <a:ext cx="1136531" cy="44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56" idx="0"/>
            <a:endCxn id="49" idx="2"/>
          </p:cNvCxnSpPr>
          <p:nvPr/>
        </p:nvCxnSpPr>
        <p:spPr>
          <a:xfrm flipV="1">
            <a:off x="2427067" y="1373947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648049" y="4560259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115" idx="3"/>
            <a:endCxn id="117" idx="1"/>
          </p:cNvCxnSpPr>
          <p:nvPr/>
        </p:nvCxnSpPr>
        <p:spPr>
          <a:xfrm>
            <a:off x="1509428" y="4701132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457279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승인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498287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공통코드관리</a:t>
            </a:r>
          </a:p>
        </p:txBody>
      </p:sp>
      <p:cxnSp>
        <p:nvCxnSpPr>
          <p:cNvPr id="119" name="꺾인 연결선 118"/>
          <p:cNvCxnSpPr>
            <a:stCxn id="115" idx="3"/>
            <a:endCxn id="118" idx="1"/>
          </p:cNvCxnSpPr>
          <p:nvPr/>
        </p:nvCxnSpPr>
        <p:spPr>
          <a:xfrm>
            <a:off x="1509428" y="4701132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056390" y="5420858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년도학기관리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꺾인 연결선 121"/>
          <p:cNvCxnSpPr>
            <a:stCxn id="115" idx="2"/>
            <a:endCxn id="121" idx="1"/>
          </p:cNvCxnSpPr>
          <p:nvPr/>
        </p:nvCxnSpPr>
        <p:spPr>
          <a:xfrm rot="16200000" flipH="1">
            <a:off x="1210836" y="4709907"/>
            <a:ext cx="713457" cy="97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2872" y="12641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3964" y="436571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5000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27984" y="1056224"/>
            <a:ext cx="2150455" cy="4316992"/>
          </a:xfrm>
          <a:prstGeom prst="rect">
            <a:avLst/>
          </a:prstGeom>
          <a:solidFill>
            <a:srgbClr val="4C5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564" y="1056224"/>
            <a:ext cx="4285420" cy="4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68611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인트로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로그인화면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228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오류메시지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아이디와 비번이 맞지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47135" y="1556792"/>
            <a:ext cx="1313226" cy="102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로고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7" y="5630828"/>
            <a:ext cx="505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회원가입 시 학생과 선생님이 나누어 지기 때문에 선택이 필요 없음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로그인 화면을 구성을 예쁘게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2760707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1600" y="3278441"/>
            <a:ext cx="2664296" cy="438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1600" y="3883078"/>
            <a:ext cx="2664296" cy="338010"/>
          </a:xfrm>
          <a:prstGeom prst="round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100" y="38420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57644" y="3595078"/>
            <a:ext cx="1448523" cy="409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3989" y="2382689"/>
            <a:ext cx="1895834" cy="711260"/>
          </a:xfrm>
          <a:prstGeom prst="rect">
            <a:avLst/>
          </a:prstGeom>
          <a:solidFill>
            <a:srgbClr val="4C5256"/>
          </a:solidFill>
          <a:ln>
            <a:solidFill>
              <a:srgbClr val="4C52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스스로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받아쓰기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UP! UP!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82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16383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회원가입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4168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760978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33697-6CB0-4ECF-9A3A-917FBCBD79A6}"/>
              </a:ext>
            </a:extLst>
          </p:cNvPr>
          <p:cNvSpPr txBox="1"/>
          <p:nvPr/>
        </p:nvSpPr>
        <p:spPr>
          <a:xfrm>
            <a:off x="728652" y="161666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65537-D661-4BB9-87A5-74DDC2ECFA56}"/>
              </a:ext>
            </a:extLst>
          </p:cNvPr>
          <p:cNvSpPr txBox="1"/>
          <p:nvPr/>
        </p:nvSpPr>
        <p:spPr>
          <a:xfrm>
            <a:off x="728652" y="2060888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A5371-3994-4B15-B177-A1A6652BFF78}"/>
              </a:ext>
            </a:extLst>
          </p:cNvPr>
          <p:cNvSpPr txBox="1"/>
          <p:nvPr/>
        </p:nvSpPr>
        <p:spPr>
          <a:xfrm>
            <a:off x="728652" y="2977209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4E107-4556-46FA-BBC8-9033B7D228C6}"/>
              </a:ext>
            </a:extLst>
          </p:cNvPr>
          <p:cNvSpPr txBox="1"/>
          <p:nvPr/>
        </p:nvSpPr>
        <p:spPr>
          <a:xfrm>
            <a:off x="728652" y="344799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382B2-D360-4D2D-B229-222FC5E84450}"/>
              </a:ext>
            </a:extLst>
          </p:cNvPr>
          <p:cNvSpPr txBox="1"/>
          <p:nvPr/>
        </p:nvSpPr>
        <p:spPr>
          <a:xfrm>
            <a:off x="728652" y="3916756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6EA8E2-FA67-41BF-9AB2-49A6D7BF959B}"/>
              </a:ext>
            </a:extLst>
          </p:cNvPr>
          <p:cNvSpPr txBox="1"/>
          <p:nvPr/>
        </p:nvSpPr>
        <p:spPr>
          <a:xfrm>
            <a:off x="728652" y="4378755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32C08-7D9A-4934-A4EC-0A7B3BD40DA9}"/>
              </a:ext>
            </a:extLst>
          </p:cNvPr>
          <p:cNvSpPr txBox="1"/>
          <p:nvPr/>
        </p:nvSpPr>
        <p:spPr>
          <a:xfrm>
            <a:off x="728652" y="4820219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728652" y="5273912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E7673-5BB0-414D-BD38-B1FA2FE0ED7E}"/>
              </a:ext>
            </a:extLst>
          </p:cNvPr>
          <p:cNvSpPr txBox="1"/>
          <p:nvPr/>
        </p:nvSpPr>
        <p:spPr>
          <a:xfrm>
            <a:off x="2797643" y="1607333"/>
            <a:ext cx="249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ㅇ</a:t>
            </a:r>
            <a:r>
              <a:rPr lang="en-US" altLang="ko-KR" dirty="0"/>
              <a:t>kaa1141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56546-B89B-435B-85FE-04D8962865BC}"/>
              </a:ext>
            </a:extLst>
          </p:cNvPr>
          <p:cNvSpPr txBox="1"/>
          <p:nvPr/>
        </p:nvSpPr>
        <p:spPr>
          <a:xfrm>
            <a:off x="2797643" y="2050334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8FCD4-3B60-4147-A757-DCE42B45FB60}"/>
              </a:ext>
            </a:extLst>
          </p:cNvPr>
          <p:cNvSpPr txBox="1"/>
          <p:nvPr/>
        </p:nvSpPr>
        <p:spPr>
          <a:xfrm>
            <a:off x="2797643" y="2978886"/>
            <a:ext cx="2494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7441-07C3-4AAC-817F-CA2ADAC4E2DA}"/>
              </a:ext>
            </a:extLst>
          </p:cNvPr>
          <p:cNvSpPr txBox="1"/>
          <p:nvPr/>
        </p:nvSpPr>
        <p:spPr>
          <a:xfrm>
            <a:off x="2797643" y="3452312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BA048-FEBA-4015-AE8F-C81A465B5D7E}"/>
              </a:ext>
            </a:extLst>
          </p:cNvPr>
          <p:cNvSpPr txBox="1"/>
          <p:nvPr/>
        </p:nvSpPr>
        <p:spPr>
          <a:xfrm>
            <a:off x="2797643" y="3939386"/>
            <a:ext cx="2494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D6E45-285A-4FB8-9F0D-1BA98FA36A74}"/>
              </a:ext>
            </a:extLst>
          </p:cNvPr>
          <p:cNvSpPr txBox="1"/>
          <p:nvPr/>
        </p:nvSpPr>
        <p:spPr>
          <a:xfrm>
            <a:off x="2797644" y="4391450"/>
            <a:ext cx="249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CCDF0-FE9F-4802-B007-A5801B17DB58}"/>
              </a:ext>
            </a:extLst>
          </p:cNvPr>
          <p:cNvSpPr txBox="1"/>
          <p:nvPr/>
        </p:nvSpPr>
        <p:spPr>
          <a:xfrm>
            <a:off x="2797643" y="4847515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2797645" y="5301208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D1017-5CAF-4437-A33C-AD4DFD5CD444}"/>
              </a:ext>
            </a:extLst>
          </p:cNvPr>
          <p:cNvSpPr txBox="1"/>
          <p:nvPr/>
        </p:nvSpPr>
        <p:spPr>
          <a:xfrm>
            <a:off x="5342784" y="1605105"/>
            <a:ext cx="9741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중복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DFD4B2-4137-46D9-8CBA-8EC660BF5DE1}"/>
              </a:ext>
            </a:extLst>
          </p:cNvPr>
          <p:cNvSpPr txBox="1"/>
          <p:nvPr/>
        </p:nvSpPr>
        <p:spPr>
          <a:xfrm>
            <a:off x="728652" y="1052736"/>
            <a:ext cx="5227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EF014D-361A-46E9-9CC3-4EE57683BF1D}"/>
              </a:ext>
            </a:extLst>
          </p:cNvPr>
          <p:cNvSpPr txBox="1"/>
          <p:nvPr/>
        </p:nvSpPr>
        <p:spPr>
          <a:xfrm>
            <a:off x="728652" y="252831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1AF874-5E98-4BBC-B79D-7E4B4E0CDC45}"/>
              </a:ext>
            </a:extLst>
          </p:cNvPr>
          <p:cNvSpPr txBox="1"/>
          <p:nvPr/>
        </p:nvSpPr>
        <p:spPr>
          <a:xfrm>
            <a:off x="2803442" y="2509843"/>
            <a:ext cx="2494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605683-5E53-495B-A055-AD843BFC1807}"/>
              </a:ext>
            </a:extLst>
          </p:cNvPr>
          <p:cNvSpPr txBox="1"/>
          <p:nvPr/>
        </p:nvSpPr>
        <p:spPr>
          <a:xfrm>
            <a:off x="2195736" y="6165304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755576" y="5733256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2797639" y="5723964"/>
            <a:ext cx="2494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 </a:t>
            </a:r>
            <a:r>
              <a:rPr lang="en-US" altLang="ko-KR" dirty="0"/>
              <a:t>o        </a:t>
            </a:r>
            <a:r>
              <a:rPr lang="ko-KR" altLang="en-US" dirty="0"/>
              <a:t>여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7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49439"/>
              </p:ext>
            </p:extLst>
          </p:nvPr>
        </p:nvGraphicFramePr>
        <p:xfrm>
          <a:off x="151905" y="3878640"/>
          <a:ext cx="6002648" cy="139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승인구분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079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회원관리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019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조회리스트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체크하여 일괄승인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엑셀로 일괄등록기능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854399"/>
            <a:ext cx="6209415" cy="1347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승인구분               신분               성별              학년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반                 성명               가입일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142698"/>
            <a:ext cx="987910" cy="29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8" y="2614276"/>
            <a:ext cx="993071" cy="286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809" y="2110920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2125051"/>
            <a:ext cx="933605" cy="295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560" y="2590548"/>
            <a:ext cx="993071" cy="310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1920" y="2614628"/>
            <a:ext cx="936104" cy="286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5135" y="2614276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77" y="176206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64088" y="2132856"/>
            <a:ext cx="894680" cy="3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66" y="39308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77915" y="3409760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승인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9116" y="3413215"/>
            <a:ext cx="1296145" cy="333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엑셀업로드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3888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139952" y="34322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16016" y="3432215"/>
            <a:ext cx="576064" cy="29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27069" y="58987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9100C5-9606-4F8D-BBBB-D370178C73CC}"/>
              </a:ext>
            </a:extLst>
          </p:cNvPr>
          <p:cNvSpPr/>
          <p:nvPr/>
        </p:nvSpPr>
        <p:spPr>
          <a:xfrm>
            <a:off x="2780672" y="1344369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2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06776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663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년도학기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024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내림차순으로 차여 최신 것을 가장 먼저 나오도록 한다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학기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시작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종료는 별도의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컬럼으로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작성해야 함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관리자가 년도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8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latin typeface="+mn-ea"/>
                          <a:ea typeface="+mn-ea"/>
                        </a:rPr>
                        <a:t>학기를 관리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체크하여 사용여부 결정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5471"/>
              </p:ext>
            </p:extLst>
          </p:nvPr>
        </p:nvGraphicFramePr>
        <p:xfrm>
          <a:off x="251520" y="2780928"/>
          <a:ext cx="50405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 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851920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27984" y="228008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04048" y="2276872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5027" y="3229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BFDDE-D962-493F-970A-1763F13CB67E}"/>
              </a:ext>
            </a:extLst>
          </p:cNvPr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42366"/>
              </p:ext>
            </p:extLst>
          </p:nvPr>
        </p:nvGraphicFramePr>
        <p:xfrm>
          <a:off x="107503" y="343953"/>
          <a:ext cx="8900417" cy="48083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247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504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관리자화면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 err="1">
                          <a:latin typeface="맑은 고딕" charset="0"/>
                          <a:ea typeface="맑은 고딕" charset="0"/>
                        </a:rPr>
                        <a:t>공통코드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18197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 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따라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선택한 항목을 선택 후 삭제 및 저장처리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대코드를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누르면 그에 따른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소코드가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년도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55366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공통코드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46276"/>
              </p:ext>
            </p:extLst>
          </p:nvPr>
        </p:nvGraphicFramePr>
        <p:xfrm>
          <a:off x="1311444" y="2495464"/>
          <a:ext cx="2972524" cy="98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대코드명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신분구분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343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555776" y="214923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31840" y="214923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707904" y="2146015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36786" y="21955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13A3DF-DD59-481B-AA26-90F739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3688"/>
              </p:ext>
            </p:extLst>
          </p:nvPr>
        </p:nvGraphicFramePr>
        <p:xfrm>
          <a:off x="1339153" y="4249388"/>
          <a:ext cx="297252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소코드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소코드명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001001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001002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001003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F0D048-EB83-4078-8356-071C32AF0964}"/>
              </a:ext>
            </a:extLst>
          </p:cNvPr>
          <p:cNvSpPr/>
          <p:nvPr/>
        </p:nvSpPr>
        <p:spPr>
          <a:xfrm>
            <a:off x="2555776" y="388934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553E3-8690-4FB5-9276-63E0B6DE8328}"/>
              </a:ext>
            </a:extLst>
          </p:cNvPr>
          <p:cNvSpPr/>
          <p:nvPr/>
        </p:nvSpPr>
        <p:spPr>
          <a:xfrm>
            <a:off x="3131840" y="388934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87182D-6704-45B7-BC67-B2BB2932A48C}"/>
              </a:ext>
            </a:extLst>
          </p:cNvPr>
          <p:cNvSpPr/>
          <p:nvPr/>
        </p:nvSpPr>
        <p:spPr>
          <a:xfrm>
            <a:off x="3707904" y="388613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55854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2058" y="4462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받아쓰기 화면설계서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680044" y="296709"/>
            <a:ext cx="3240000" cy="0"/>
          </a:xfrm>
          <a:prstGeom prst="line">
            <a:avLst/>
          </a:prstGeom>
          <a:ln w="381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84748"/>
              </p:ext>
            </p:extLst>
          </p:nvPr>
        </p:nvGraphicFramePr>
        <p:xfrm>
          <a:off x="107503" y="343952"/>
          <a:ext cx="8900417" cy="4546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265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서비스명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받아쓰기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황수빈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장영재</a:t>
                      </a: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학생화면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900" b="0" kern="1200" dirty="0">
                          <a:latin typeface="맑은 고딕" charset="0"/>
                          <a:ea typeface="맑은 고딕" charset="0"/>
                        </a:rPr>
                        <a:t>개설강좌</a:t>
                      </a:r>
                      <a:r>
                        <a:rPr lang="en-US" altLang="ko-KR" sz="900" b="0" kern="1200" dirty="0"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dirty="0"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base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2020-07-27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marT="45085" marB="45085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CE24407-CD26-4719-AD4B-F7DD0F18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72435"/>
              </p:ext>
            </p:extLst>
          </p:nvPr>
        </p:nvGraphicFramePr>
        <p:xfrm>
          <a:off x="6804247" y="899235"/>
          <a:ext cx="2160241" cy="5338077"/>
        </p:xfrm>
        <a:graphic>
          <a:graphicData uri="http://schemas.openxmlformats.org/drawingml/2006/table">
            <a:tbl>
              <a:tblPr/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신청여부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미신청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검색조건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강좌명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신청취소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 목록서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수강신청기간에만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수강강좌 목록에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수강신청기간에만 활성화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신청기간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만료시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개설강좌목록에서 삭제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선생님이 승인완료 처리하면 승인완료 버튼으로 바뀜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버튼을 눌러도 신청취소 안됨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36012" marR="36012" marT="35992" marB="35992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12" marR="36012" marT="35992" marB="35992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3" name="Rectangle 32"/>
          <p:cNvSpPr>
            <a:spLocks/>
          </p:cNvSpPr>
          <p:nvPr/>
        </p:nvSpPr>
        <p:spPr bwMode="auto">
          <a:xfrm>
            <a:off x="107504" y="908382"/>
            <a:ext cx="6209415" cy="5621196"/>
          </a:xfrm>
          <a:prstGeom prst="rect">
            <a:avLst/>
          </a:prstGeom>
          <a:noFill/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b="1" cap="none">
              <a:ln w="9525" cap="flat" cmpd="sng"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340768"/>
            <a:ext cx="1182210" cy="3582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5574" y="1340768"/>
            <a:ext cx="1326226" cy="35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929" y="1762064"/>
            <a:ext cx="5766232" cy="79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          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2142698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검색조건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2134508"/>
            <a:ext cx="667025" cy="286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조회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52018" y="2158022"/>
            <a:ext cx="2475966" cy="289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21631"/>
              </p:ext>
            </p:extLst>
          </p:nvPr>
        </p:nvGraphicFramePr>
        <p:xfrm>
          <a:off x="281495" y="2852936"/>
          <a:ext cx="6035422" cy="191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885">
                  <a:extLst>
                    <a:ext uri="{9D8B030D-6E8A-4147-A177-3AD203B41FA5}">
                      <a16:colId xmlns:a16="http://schemas.microsoft.com/office/drawing/2014/main" val="932944183"/>
                    </a:ext>
                  </a:extLst>
                </a:gridCol>
              </a:tblGrid>
              <a:tr h="357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강좌명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선생님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김개똥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(1</a:t>
                      </a:r>
                      <a:r>
                        <a:rPr lang="ko-KR" altLang="en-US" sz="1200" dirty="0" err="1"/>
                        <a:t>한년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김말똥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미신청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받아쓰기</a:t>
                      </a:r>
                      <a:r>
                        <a:rPr lang="en-US" altLang="ko-KR" sz="1200" dirty="0"/>
                        <a:t>(2</a:t>
                      </a:r>
                      <a:r>
                        <a:rPr lang="ko-KR" altLang="en-US" sz="1200" dirty="0"/>
                        <a:t>학년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2.13</a:t>
                      </a:r>
                      <a:r>
                        <a:rPr lang="en-US" altLang="ko-KR" sz="1200" baseline="0" dirty="0"/>
                        <a:t> – 3.30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승인완료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082879" y="3772734"/>
            <a:ext cx="912698" cy="255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수강신청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774325"/>
            <a:ext cx="1550891" cy="305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   신청여부 ▽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0708" y="3312835"/>
            <a:ext cx="912698" cy="25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신청취소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867" y="17410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9867" y="21084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02832" y="322971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9391" y="37311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35896" y="25736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D4ADE5-448C-4136-A90C-1CBA534EC78B}"/>
              </a:ext>
            </a:extLst>
          </p:cNvPr>
          <p:cNvSpPr/>
          <p:nvPr/>
        </p:nvSpPr>
        <p:spPr>
          <a:xfrm>
            <a:off x="5076056" y="4293096"/>
            <a:ext cx="912698" cy="25543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승인완료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04A1B-BA6D-4836-B652-B9BB80FBDCD2}"/>
              </a:ext>
            </a:extLst>
          </p:cNvPr>
          <p:cNvSpPr txBox="1"/>
          <p:nvPr/>
        </p:nvSpPr>
        <p:spPr>
          <a:xfrm>
            <a:off x="5882803" y="41677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4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2083</Words>
  <Application>Microsoft Office PowerPoint</Application>
  <PresentationFormat>화면 슬라이드 쇼(4:3)</PresentationFormat>
  <Paragraphs>1194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</vt:lpstr>
      <vt:lpstr>맑은 고딕</vt:lpstr>
      <vt:lpstr>Arial</vt:lpstr>
      <vt:lpstr>Wingdings</vt:lpstr>
      <vt:lpstr>Office 테마</vt:lpstr>
      <vt:lpstr>받아쓰기 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영재</cp:lastModifiedBy>
  <cp:revision>979</cp:revision>
  <cp:lastPrinted>2019-07-19T05:18:25Z</cp:lastPrinted>
  <dcterms:created xsi:type="dcterms:W3CDTF">2018-07-16T00:51:10Z</dcterms:created>
  <dcterms:modified xsi:type="dcterms:W3CDTF">2020-07-27T03:59:47Z</dcterms:modified>
</cp:coreProperties>
</file>