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653E6-3B99-75CA-07FD-E945C7E45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07AA8-571E-DDE6-E048-37286B129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3DB7-889B-8BBF-8F00-A7293940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C9C2-0023-4B3D-9DA3-BEDBE60AFFAA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B28B9-E077-46B7-B7CF-12D58947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D5DE2-61E3-B674-E3CC-ADF68977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01B8-8939-498E-94DE-1AC9C3590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00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4714-6901-190B-1169-F80D5737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4E115-8063-6100-4530-0E3E6A9F5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C5D3F-EF71-CCE0-11B0-1E16754E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C9C2-0023-4B3D-9DA3-BEDBE60AFFAA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C9208-F18E-1251-5918-AB81F032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6198-8261-CCF3-302E-B495F343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01B8-8939-498E-94DE-1AC9C3590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44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9E04F-9BE1-419D-33B4-984611A25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406B0-4575-15F9-B981-1F866D50F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08781-0913-46DD-EDFD-AEBC48BE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C9C2-0023-4B3D-9DA3-BEDBE60AFFAA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8C921-8BE7-AB21-4150-C021FDC0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8F9DA-5A26-B946-89F5-077B8CB5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01B8-8939-498E-94DE-1AC9C3590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09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AF33-8BFF-ECCE-831E-E1144D92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95B82-ED17-E688-D967-779ED24CE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E52B7-8496-4AE3-657D-A5D9E7D4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C9C2-0023-4B3D-9DA3-BEDBE60AFFAA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A8CA1-BD05-C4CF-EF4D-550C41EC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3782-A978-66C2-83FA-8A5A22BC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01B8-8939-498E-94DE-1AC9C3590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41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0E1D-548C-1BA2-2591-FF3711E00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85318-2CBA-0E81-0D78-76A699474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DC672-949B-B134-9F3A-B12F3FB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C9C2-0023-4B3D-9DA3-BEDBE60AFFAA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F4DDF-9326-F133-C8BE-94E726F5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33FC5-6A92-8AAB-AAFD-1EA56CB6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01B8-8939-498E-94DE-1AC9C3590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65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3E4A-26DC-46C0-51DB-E9B75568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8AEB6-CC9F-7CE2-C036-17AA3D907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B09CF-D195-CB89-2208-A6E70D863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ACD87-454F-573C-91EC-533BB0A7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C9C2-0023-4B3D-9DA3-BEDBE60AFFAA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B091C-1153-19C2-77E9-BEB6B68A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2F7FB-0171-0C95-4641-6F7F8334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01B8-8939-498E-94DE-1AC9C3590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3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6BCF-657D-E602-7C51-D6A28614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E5B5D-F0ED-5E3C-21BA-115C2F7BF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9699F-0183-5086-0849-1477929F1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799F0-35FE-26E6-1ED4-98BE40082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EDFEC-84F9-7212-F932-E45B065D2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BB31E-BBF6-C92A-6A0C-9B432429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C9C2-0023-4B3D-9DA3-BEDBE60AFFAA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37D1E-A6F5-28F2-47A3-4D245076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DE3B3-F3F2-FFF1-9A50-75438297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01B8-8939-498E-94DE-1AC9C3590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78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397E-ABF6-65CE-8C6B-864EC9D2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B0008-FA35-590C-0F9E-A2159A0D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C9C2-0023-4B3D-9DA3-BEDBE60AFFAA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8C305-6C5D-8179-03BF-FC2C6039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03F44-5311-4BCE-1761-FE4B0B19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01B8-8939-498E-94DE-1AC9C3590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5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17E34-F3FF-3BB1-D46A-C310B216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C9C2-0023-4B3D-9DA3-BEDBE60AFFAA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F7AA0-9143-9069-0C03-6DF4A447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F7DB1-9EE0-2DDA-5750-4BD124C3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01B8-8939-498E-94DE-1AC9C3590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3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F92A-23DE-73FB-C46A-18F36B30F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052B4-B61D-561B-E608-6C8F220BD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222EE-3819-300D-0292-70E1F31FD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73D41-E93B-0E0B-B034-3B42F29E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C9C2-0023-4B3D-9DA3-BEDBE60AFFAA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B1A9E-F615-A1EA-122F-75C52A47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A53D1-6005-37A7-3389-3E1FDDE3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01B8-8939-498E-94DE-1AC9C3590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27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8DDF-3142-A3B2-247A-B2598D12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559F5-8FD8-1D2F-ED8C-3C1FF3F21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9F423-C270-C4FD-A30E-724971588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E9DA6-3689-726B-6397-960B4823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C9C2-0023-4B3D-9DA3-BEDBE60AFFAA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99008-FA45-F8D4-5299-2A2B1CFF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59C48-C6A8-B659-8094-A36A914D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01B8-8939-498E-94DE-1AC9C3590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23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2DB235-47D2-46B9-A3EF-B5602CCC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90162-3185-EDC4-A60F-27171115F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86C80-909D-569F-ABA3-6B4E85F78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8BC9C2-0023-4B3D-9DA3-BEDBE60AFFAA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38B3E-9759-992A-0200-F31CB64A5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C1358-CC72-2259-70B0-6DF1A9AF9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2601B8-8939-498E-94DE-1AC9C3590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03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FA44-0335-32CF-7932-23FA00A1F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A5A77-5B9A-F3EE-BDCD-C16B5C0AF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31021E0C-D13C-37C7-5EBD-FC76C865B85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31021E0C-D13C-37C7-5EBD-FC76C865B8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610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B7D79B73-2782-3F21-30CA-C551F3A8774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B7D79B73-2782-3F21-30CA-C551F3A877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624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D9DAC546-BC16-4ED5-9BB6-FC4DC983963D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609E8589-E700-4879-9186-AE6D08E898D9&quot;"/>
    <we:property name="reportUrl" value="&quot;/groups/me/reports/e8e79d23-8915-4aa2-980d-c32fb3ae9b9c/915cc44d28b3e8149483?bookmarkGuid=99c2740f-79a2-42ba-8efc-1a3c6ece6281&amp;bookmarkUsage=1&amp;ctid=8df82249-65f3-4091-96fb-df6821bb0bea&amp;fromEntryPoint=export&quot;"/>
    <we:property name="reportName" value="&quot;Customer Churn Analysis Dashboard&quot;"/>
    <we:property name="reportState" value="&quot;CONNECTED&quot;"/>
    <we:property name="embedUrl" value="&quot;/reportEmbed?reportId=e8e79d23-8915-4aa2-980d-c32fb3ae9b9c&amp;config=eyJjbHVzdGVyVXJsIjoiaHR0cHM6Ly9XQUJJLUlORElBLUNFTlRSQUwtQS1QUklNQVJZLXJlZGlyZWN0LmFuYWx5c2lzLndpbmRvd3MubmV0IiwiZW1iZWRGZWF0dXJlcyI6eyJ1c2FnZU1ldHJpY3NWTmV4dCI6dHJ1ZX19&amp;disableSensitivityBanner=true&amp;storytellingChangeViewModeShortcutKeys=true&quot;"/>
    <we:property name="pageName" value="&quot;915cc44d28b3e8149483&quot;"/>
    <we:property name="pageDisplayName" value="&quot;Summary&quot;"/>
    <we:property name="datasetId" value="&quot;4d3d4a4a-5eee-472d-9e90-f99993fbc687&quot;"/>
    <we:property name="backgroundColor" value="&quot;#FFFFFF&quot;"/>
    <we:property name="bookmark" value="&quot;H4sIAAAAAAAAA+1a3XPaOBD/VzJ+6QtzY9nyV95SmnZ606S5kOk93HQysrQGt8byyXJS2uF/v7UECRAIJA2U9PJmpNXqt7/90FrmhyPyuirY6JQNwTl0Xkv5dcjU1wPidJzSjhERQ5oEMQ0JBZeEURoxnJWVzmVZO4c/HM1UH/SnvG5Y0SrCwX8+dxxWFGes3/7KWFFDx6lA1bJkRf4drDBOadXAuOPAt6qQirUqe5ppaNVeoTj+biH84eOOjOv8CnrAtR1NSMA5pcKLUx9iQhMat2K1FTDIloq0qs32XVlqlpe4TTtGwyB0GaceCeJUEBK7IW/Hs7zQE5F0dPytUmgd2jyqWnKOxBUrOQjHmKCgtoh/OCfA6kYZO47nJnqyURzOITNTpc71CPV0WcGbglngYyTkTEmky8xdSM2Kg25TazlsgbTTA3ndVYBECefQHX/GkTov+8WE11sTLyxMzlQLUaZfkJzWFFwglQD1emSseZOrKa1eZwHwVi1B6ChCiJ8mHkcnRRkkgUtd2A/qT+H64E9pQ+T50j5vhaU8zbyAu4wGoeAkSKOEuvtB+SRGBo0qnzHl81ZYyl0/Y7EXkcDPkjTJWOj76V5QbmAenLdl9/kyPmeEJdxz3VBkcZSlkGJF8YhL1sd4FzX0pco5mrrIeVcWzbDcFG2lpLi8DeQZrO+gRH6WkN15TqkmZNno7oApvQfuX0y4abuAIl9mGoKJdy20J3cnRh3OCOb5fkZI6qVACUBK0mCHYXfCqgrddnnUh3eqWsSKowfvlGyqfYm+e9qa3eL5uSpY4PGKnSv/CsK6qyuHqXxIdpDF7NiW27eRHJvvbnMkjX3iujzzPU4TJqII6C5zZHUun7HREEp9eQJ6IMUzD0peYHaBAvGaqX0p1Avn9C7r9B3f2liMQgoxi1MaJFHgJzxxIdyLWGzfTxXS8xKFv1MUznjVxp/PXQoBJD6+9zLfE0EE5Bf0CxdQIrlLqredeOkafueuYVPnb7N32BSDzZqQiUREoRvSJEp9j8YxZ2uz5kJWp0islWlFPk3vGLHYvFVyaIQnl6F1k/7bAJq0SHFvOoHPf00f7tNUtSqWVIaOY+PABO1Els/KzkXerTQ6oQcFsr852/aHwbLArr1vxbEJgCyHAg9H3OPjk9blGwR8bTFGNzmHgXGzNdmbIWg9majh7wG0gAw7pcj1BND7BZrqJyTQAGdpAauX3kTUeGzuKLbVOEwRPefS+NI1LA8ykxWMJyHwmGYRY1EQx67P7mkZJh9yRAKu4F4cQpwFuNQLohhJXdpQbFYhfyYVT6W+y8pW8tNgurzxinHcJ1Y05jsVqv+Qo6k2As0wLnn1USPq+lUr/HnLyXoH3l40WI++f9/DtP2Vd4N3g88kcOymmZcB9iyUBwJ8iBJ3bfey0v1H/b6CPpum1s80hMaSHqirnMOK+ldjKWrs3NumnPjPXYwVMhO3T/yyvAre3PiqHNoVlluSHpzNRyrXgyHo3Hyt+ACZ3icnn+f9gQHU47hGHF/ZKnC8lxFpMJocOpfFVHX7iGvP5XXtTD4VfUSFTEtMN/8RRa/Kr6S2vd9O3to2zYKVpc6Y/sgyt8G+uK1V/PSbTD1ty2hAsgwEQJRxHvP25iSI1pbRXVzdvS9x/xL0pYmQX32mv3TiT3iiL7p2cqBnlESRCwBh6lISg+vtx7fmE1liL1uMDvig/ZvWbK18YBzUBWakmnO+MwTU2T4IppkxrbJb52DnpTDTYCxf3mu/wRVCXpevpq/F4xXuvGnad8CO9SpwSN04oD4LwziKOfh8P+rLCVMqh2Xfp/6fbryhY3IuhDxgBLC/DilNOaFhZvDfS0w+ZP2FA9z8OY0yj4bcC1gk/IiRIIzDtbrqAavu6DLqlrEuG11XjMMZK2EJ+8g6K0Xr3ns9YP5leUP+ePwf2LjI4N0pAAA=&quot;"/>
    <we:property name="initialStateBookmark" value="&quot;H4sIAAAAAAAAA+1a3XPaOBD/VzJ+6QtzY/nbeUtp2um1JGnI9B5uOhlZWoNbY/lkOSnX4X+/tWQSIBBIGijp5Q2k1eq3v/3QWvYPi2dVmdPxCR2BdWi9FuLbiMpvB8TqWEU7dnr6oXd0/uHy5Kh3jMOiVJkoKuvwh6WoHID6nFU1zRsNOPj3l45F8/yMDpp/Kc0r6FglyEoUNM/+BSOMU0rWMOlY8L3MhaSNyr6iChq1VyiO/3Fv8oeLO1KmsivoA1NmNCY+Y57HnShxISJe7EWNWGUENLKlIo1qvX1XFIpmBW7TjHmBH9iUeQ7xo4QTEtkBa8bTLFetSDI+/l5KtA5tHpcNK0f8ihYMuKVNkFAZxD+sHtCqltqO47mJvqglg3NI9VShMjVGPV2aszqnBvgECTmTAunScxdC0fygW1dKjBogzfRQXHclIFHcOrQnX3CkyopB3vJ6a+KFgcmobCCK5CuS05iCC4TkIF+PtTVvMjml1eksAN6qJQgdRQhxk9hh6KQwhdi3PRv2g/oTuD74U5gQeb60z1thKE9Sx2c29fyAM+InYezZ+0F5GyPDWhbPmPJ5KwzltpvSyAmJ76ZxEqc0cN1kLyjXMA/Om7L7fBmfM8IQ7th2wNMoTBNIsKI4xCbrY7yLGgZCZgxNXeS8K/J6VGyKtpSCX94G8gzWd1AgP0vI7jynVOOiqFV3SKXaA/cvJty0XUCRrzMNQetdA+3J3YlRhzOcOq6bEpI4CXgEICGJv8Ow69GyRLddHg3gnSwXseLowTsp6nJfou+etma3eH6uCuZ4vGLnyr4BN+7qilEiHpIdZDE7tuX2bSTH5rubHEkil9g2S12HeTHlYQjeLnNkdS6f0fEICnXZAzUU/JkHJcsxu0ACf03lvhTqhXN6l3X6jm9NLIaBBxGNEs+PQ9+NWWxDsBex2DyfSqTnJQp/pyic8aqJP5fZHvgQu/jcS12H+yGQX9AvXECB5C6p3mbipWv4nbuGTZ2/zd5hUwwmawLKYx4GduDFYeI6XhQxujZrLkR5gsQamUbk8/SOEYvNWylGWri9Ba3q5J8a0KRFivvTCfz9afrjPk1lo2JJZehYJg500LaybFZ2LvJupdEJfciR/c3ZNn80lgV2zX0rjrUA0gxyPBxxj9Mnrcs3CNjaYoxusg597WZjsjND0HoyUcNfQ2gAaXYKnqkW0PsFmqonJFADp0kOq5feRNRkou8ottU4TBE959L40jUsDzKdFZTFAbDIS0NKQz+KbJfe0zK0b3B4DDZnThRAlPq41PHDCEld2lBsViF/JhVPhLrLylbyU2O6vPGKdtxnmtf6PRWq/5ihqSYC9TAueXWqEHX1qhH+suVkvQNvLxqsR9+/72Ha/sq7wbvBpxM4spPUSQF7Fo/5HFwIY3tt97LS/UeDgYQBnabWzzSE2pI+yKuMwYr6V2Epqs3c27po/WcvxgqZidsnflheBW9ufFUO7QrLLUkPzuYjmanhCFSm31Z8hFTtk5PPs8FQA+ozXMOPr0wVON7LiNQYdQ6di3yquvmJa8/FdWW1r4pOUSFVAtPNfUTRK7MroUzvt5Ontk2zYGWp06Y/ssxtsC9uaxQ//SZTT5sy6pM0BQ4QpoxFrLk58cO1ZXQXV3fvC9y/AHWpI+RXn+kvnfgTnuiLrm0P9NQjYWgDQJDYHonAdvbjXXNPFNjL5uMDNmw+05qtlQ+MgyrHjJRzzrdGgDqbH5wqqk0rzdYZmHnB9TRoy5f32m9wBRfXxavpY/FkhTtvmvYdsGO8CgwSO/I9lwZBFEYMXLYf9aVHpcxg2fup/6cbb+hoz4WA+ZQA9teB5yWMeEGq8d9LTDaig4UDXH+c5lHHC5jj05C7ISV+EAVrdVVDWt7RpdUtY13UqiopgzNawBL2kXVa8Ma993pAf2Vp6U0QS9beRN2zoPn28sZZk8l/uNeBaQYqAAA=&quot;"/>
    <we:property name="isFiltersActionButtonVisible" value="true"/>
    <we:property name="isVisualContainerHeaderHidden" value="false"/>
    <we:property name="reportEmbeddedTime" value="&quot;2025-06-12T17:38:21.069Z&quot;"/>
    <we:property name="creatorTenantId" value="&quot;8df82249-65f3-4091-96fb-df6821bb0bea&quot;"/>
    <we:property name="creatorUserId" value="&quot;1003200482A26F9F&quot;"/>
    <we:property name="creatorSessionId" value="&quot;f8d5eaaa-2526-42bb-a6ef-7b6263b9706d&quot;"/>
    <we:property name="artifactViewState" value="&quot;live&quot;"/>
    <we:property name="isTitleSuggestionsDialogDismissed" value="true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2A7532D-84F2-4FA5-BC33-3370C5621B75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609E8589-E700-4879-9186-AE6D08E898D9&quot;"/>
    <we:property name="reportUrl" value="&quot;/groups/me/reports/e8e79d23-8915-4aa2-980d-c32fb3ae9b9c/686165500e9bfb4ba196?bookmarkGuid=ede69ba3-1d4f-4466-ae3c-77e61a64ff16&amp;bookmarkUsage=1&amp;ctid=8df82249-65f3-4091-96fb-df6821bb0bea&amp;fromEntryPoint=export&quot;"/>
    <we:property name="reportName" value="&quot;Customer Churn Analysis Dashboard&quot;"/>
    <we:property name="reportState" value="&quot;CONNECTED&quot;"/>
    <we:property name="embedUrl" value="&quot;/reportEmbed?reportId=e8e79d23-8915-4aa2-980d-c32fb3ae9b9c&amp;config=eyJjbHVzdGVyVXJsIjoiaHR0cHM6Ly9XQUJJLUlORElBLUNFTlRSQUwtQS1QUklNQVJZLXJlZGlyZWN0LmFuYWx5c2lzLndpbmRvd3MubmV0IiwiZW1iZWRGZWF0dXJlcyI6eyJ1c2FnZU1ldHJpY3NWTmV4dCI6dHJ1ZX19&amp;disableSensitivityBanner=true&amp;storytellingChangeViewModeShortcutKeys=true&quot;"/>
    <we:property name="pageName" value="&quot;686165500e9bfb4ba196&quot;"/>
    <we:property name="pageDisplayName" value="&quot;Churn Prediction&quot;"/>
    <we:property name="datasetId" value="&quot;4d3d4a4a-5eee-472d-9e90-f99993fbc687&quot;"/>
    <we:property name="backgroundColor" value="&quot;#FFFFFF&quot;"/>
    <we:property name="bookmark" value="&quot;H4sIAAAAAAAAA+1Z30/jOBD+V1Be9qU65UfjxLxBF9BK1xVaEPewQmhij9vspnHkOBw91P99x0mAgxaoeksX3fatGU/H38x8Mx4nt57M66qA+WeYobfvHWr9fQbm+17gDbyykyWMK2SZUMkwUJCkMvHdqq5srsva27/1LJgJ2ou8bqBwhkj49XLgQVGcwsQ9KShqHHgVmlqXUOT/YKdMS9Y0uBh4eFMV2oAzeWbBojN7Ter0TBCCPyLaEYTNr/EMhe2kLGUBi2PfR56pbJhBwBmp1Z1Ci2ylijPdbj/SpYW8pG2cDGWW+DxIpYpAAmNhwFpdlRe2V8nmRzeVIe/I53nlgjMirBNtcgGF13phsO5A33ojXTSz9tfRI/mZbozAL6japdLmdk6WTg3KvEe+oIicGk3xapdGTW31DM3Vp4/t0lT/PTJIO0tv318M7sEcyGsoBUnfDMmYIjYt5lejqUv5LwZzri0UV1/wGsvmvWBRTSnrX4zlczPLiCxaOTxojKuzZUSXJKnzclL0tfhQFucdUAtZgUc3rtSzb1RTrgLoP9pINIfztgg+5uauGsPBE9gHk4nBCdj+8WhrhDxuyh6Tv1iQmyTioUiZRJGmUcoilHESwKul/Wyixgh1Y3Bd9CMoRFPAatrktsC93j+Ue6NpY6gfbZIuAUY+zpUzEqMfsSSUw5hDIiBEP0uf97zv+JylmQhhKCMVSYpACjIh01uMy0g3pV0rLoN71CJLgbMsQakwBoXhMA0eUD9u1J37Ds7F3SFDBD42etbGoT8NK9JcScKB1wWd0jLw/pqic/qrY3Up8zvCf3pC77pXWYP43UML4ElcTrCUbRho3wsomvaoJbN/5uROR4pWTKofjnEGBX5wypdtIbxZw7lH9Tg5wSakXb/BbIVuXf/wBaKPiQyoknwGPOH4wmiwq6L/URWNdzX0c2ooDiKIfUgQw4RhLFgq+RbH6zFUFUXx6mCCJ2aJESTdOzG6qTYb3bYz6zy9BjwMOvEm80JB5qjmZIfPDVD2KY26GxdB+PavO1Wfk/n6lbhBEi7b6SWK/RR8GtaSQESSxzxIks3ntneYpcF2L5JjMCannd+ILu/ravBiIlzr/9nsXivwHbEVzQJcqCziGVN+jMqPcEfsNbvHOd33zaoG0i0828jfdUtc16m+MYqEZSj4MJFDJqIgZcHrh+nvzp8XsJ3CfIalvRqjnepdf9x6f1yKf98mVTJkcZjxWMhwCJyna7TJ7byS1aU1FKDfcF48BLNj96Zk6XjNIh5yYEGsRJDKNOEcd8f/f8DWfTLakXqbpL6LecfoFGXkh6kEmUEYQhRKLp2lF6Ofz2CCy++suR+pIQqW+EEWMR4KpdJXbdVTqJZsteYeJB6FbtIWmm5sXYHAUyi7l05V51iO3afAmwpKibL/3b7iWvFyqP2s6bXbuCgsfgCKCR0ITh0AAA==&quot;"/>
    <we:property name="initialStateBookmark" value="&quot;H4sIAAAAAAAAA+1Z3W/bOAz/Vwq/7CU4+COWrb61WVsMu3RFW/QehqKgJTrx5liGLPeaK/K/j5Ld9vod5NasuOUtphnqR/JHipKvPVk0dQnzQ5iht+3tKvV9Bvr7VuANvKqXffnyebxz/PnicGe8R2JVm0JVjbd97RnQEzRnRdNCaS2Q8Ov5wIOyPIKJfcqhbHDg1agbVUFZ/IOdMr0yusXFwMOrulQarMkTAwat2UtSp2daO/gjohVBmOIST1CYTspSFrA49n3kWZ4NMwg4I7WmU3DInlSxpt3yI1UZKCpaxspQZonPg1TmEUhgLAyY082L0vQq2XzvqtbkHfk8r21URoR1onQhoPScFxqbDvS1N1JlO3O/9u7JT1SrBR5j7l5VpjBzsnSkURY98gVF5Egripd7NWobo2aoLz59dK+m6u+RRlpZetv+YnALZkdeQiVI+mZIxhSxaTm/GE1tyn8xmFNloLw4xkus2veCJW8r2fxiLIftLCOyqNziQa1tnT1GdE6SpqgmZV+Ld2Vx2gE1kJW4d2VLPftGNWUrgP6jtES9O3dF8LHQN9UYDh7A3plMNE7A9I97ayPkflv1mPzFgtwkEQ9FyiSKNI1SFqGMkwBeLe1nEzVGaFqNy6IfQSnaEp6mTWFK3Or9Q7k1mraa+tEq6RKg5f1cWSMx+hFLQjmMOSQCQvSz9HnP+1bPWZqJEIYyyiNJEUhBJmR6jXEZqbYyS8VlcItaZClwliUoc4whx3CYBneo7zfqzn0L5+xmkyEC72s1c3Hot8GaNJ8k4cDrgk5pGXh/TdE6/dWyupLFDeE/PaB306ssQfzuwQF4EJcDrKQLA617BmXrtloy+2dB7nSkcGJS/bCPMyjxg1U+d4XwZg3nFtX95ASrkHb5BrMWunX9wxeIPiYyoEryGfCE4wujwaaK/kdVNN7U0M+poTiIIPYhQQwThrFgqeRrHK/HUNcUxYudCR7oR4wg6daBVm292ui2nlnn4THgbtCJV5kXSjJHNSc7fHaAMg9p1J24CMK3f52p+pzMl6/EFZJw7qaXKPZT8GlYSwIRSR7zIElWn9veYZYG6z1IjkHrglZ+I7q8r6PBi4mwrf9ns3upwHfEzmkW4CLPIp6x3I8x9yPcEHvJ7nFK5339VAPpXjzbyN91S1zWqb4xioRlKPgwkUMmoiBlweub6e/OnxewHcF8hpW5GKOZqk1/XHt/fBT/vk3myZDFYcZjIcMhcJ4u0SbXcyWrKqMpQL/hvLgLesPuVcnS8ZpFPOTAgjgXQSrThHPcbP//AVv3yWhD6nWS+ibmHaNTlJEfphJkBmEIUSi5tJZejH4xgwk+vrPmfpQPUbDED7KI8VDkefqqrWYK9SNbztydxKPQTVyhqdY0NQg8gqq7dKo7xwrsPgVe1VBJlP1vd8X1xOWQ+6zpuUUIS5GV+Mof7MdOz8GyUVv8ABmxvc13HQAA&quot;"/>
    <we:property name="isFiltersActionButtonVisible" value="true"/>
    <we:property name="isVisualContainerHeaderHidden" value="false"/>
    <we:property name="reportEmbeddedTime" value="&quot;2025-06-12T17:40:00.652Z&quot;"/>
    <we:property name="creatorTenantId" value="&quot;8df82249-65f3-4091-96fb-df6821bb0bea&quot;"/>
    <we:property name="creatorUserId" value="&quot;1003200482A26F9F&quot;"/>
    <we:property name="creatorSessionId" value="&quot;9fbf9659-d123-4949-b0f7-ad5a31ed7833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subeena k k</dc:creator>
  <cp:lastModifiedBy>subeena k k</cp:lastModifiedBy>
  <cp:revision>1</cp:revision>
  <dcterms:created xsi:type="dcterms:W3CDTF">2025-06-12T17:36:53Z</dcterms:created>
  <dcterms:modified xsi:type="dcterms:W3CDTF">2025-06-12T17:41:12Z</dcterms:modified>
</cp:coreProperties>
</file>