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90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1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3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0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SOP Chatbot: Interactive Summarization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FAISS, Sentence Transformers, and Summarization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4355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The SOP Chatbot provides an interactive system to generate SOPs based on user queries. </a:t>
            </a:r>
          </a:p>
          <a:p>
            <a:r>
              <a:rPr dirty="0"/>
              <a:t>It integrates advanced NLP techniques such as:</a:t>
            </a:r>
          </a:p>
          <a:p>
            <a:r>
              <a:rPr dirty="0"/>
              <a:t>- FAISS for efficient vector search</a:t>
            </a:r>
          </a:p>
          <a:p>
            <a:r>
              <a:rPr dirty="0"/>
              <a:t>- Sentence Transformers for embedding-based retrieval</a:t>
            </a:r>
          </a:p>
          <a:p>
            <a:r>
              <a:rPr dirty="0"/>
              <a:t>- Hugging Face's BART model for summarization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670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1. User submits a query.</a:t>
            </a:r>
          </a:p>
          <a:p>
            <a:r>
              <a:rPr dirty="0"/>
              <a:t>2. Query is encoded using Sentence Transformers.</a:t>
            </a:r>
          </a:p>
          <a:p>
            <a:r>
              <a:rPr dirty="0"/>
              <a:t>3. FAISS is used to retrieve relevant chunks from pre-processed document.</a:t>
            </a:r>
          </a:p>
          <a:p>
            <a:r>
              <a:rPr dirty="0"/>
              <a:t>4. Retrieved chunks are summarized using the BART model.</a:t>
            </a:r>
          </a:p>
          <a:p>
            <a:r>
              <a:rPr dirty="0"/>
              <a:t>5. The summarized response is provided back to the user.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4355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Key components:</a:t>
            </a:r>
          </a:p>
          <a:p>
            <a:r>
              <a:rPr dirty="0"/>
              <a:t>1. `</a:t>
            </a:r>
            <a:r>
              <a:rPr dirty="0" err="1"/>
              <a:t>load_pdf</a:t>
            </a:r>
            <a:r>
              <a:rPr dirty="0"/>
              <a:t>`: Reads the content from a PDF document.</a:t>
            </a:r>
          </a:p>
          <a:p>
            <a:r>
              <a:rPr dirty="0"/>
              <a:t>2. `</a:t>
            </a:r>
            <a:r>
              <a:rPr dirty="0" err="1"/>
              <a:t>retrieve_relevant_chunks</a:t>
            </a:r>
            <a:r>
              <a:rPr dirty="0"/>
              <a:t>`: Retrieves top k relevant chunks using FAISS.</a:t>
            </a:r>
          </a:p>
          <a:p>
            <a:r>
              <a:rPr dirty="0"/>
              <a:t>3. `</a:t>
            </a:r>
            <a:r>
              <a:rPr dirty="0" err="1"/>
              <a:t>generate_sop</a:t>
            </a:r>
            <a:r>
              <a:rPr dirty="0"/>
              <a:t>`: Combines relevant chunks and generates a summary.</a:t>
            </a:r>
          </a:p>
          <a:p>
            <a:r>
              <a:rPr dirty="0"/>
              <a:t>4. `chatbot`: Provides an interactive interface for the user.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Welcome to the SOP Chatbot! Type 'exit' to stop.</a:t>
            </a:r>
          </a:p>
          <a:p>
            <a:r>
              <a:t>User: Explain the significance of AI in healthcare.</a:t>
            </a:r>
          </a:p>
          <a:p>
            <a:r>
              <a:t>SOP Bot: AI in healthcare enhances diagnostic accuracy, streamlines operations, and enables personalized treatment.</a:t>
            </a:r>
          </a:p>
          <a:p>
            <a:r>
              <a:t>User: exit</a:t>
            </a:r>
          </a:p>
          <a:p>
            <a:r>
              <a:t>SOP Bot: Goodbye! Have a great day!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Educational Assistance: Summarizes complex topics for students.</a:t>
            </a:r>
          </a:p>
          <a:p>
            <a:r>
              <a:t>2. Corporate Support: Helps draft SOPs and summaries for business operations.</a:t>
            </a:r>
          </a:p>
          <a:p>
            <a:r>
              <a:t>3. Knowledge Sharing: Provides context-aware insights into large documents.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SOP Chatbot effectively combines cutting-edge NLP techniques to provide quick, accurate, and concise summaries for various domains.</a:t>
            </a:r>
          </a:p>
          <a:p>
            <a:r>
              <a:t>Its flexibility can be extended to various use cases, from research to corporate document handling.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308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SOP Chatbot: Interactive Summarization System</vt:lpstr>
      <vt:lpstr>Introduction</vt:lpstr>
      <vt:lpstr>Workflow</vt:lpstr>
      <vt:lpstr>Code Implementation</vt:lpstr>
      <vt:lpstr>Example Interaction</vt:lpstr>
      <vt:lpstr>Applications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naresh babu</cp:lastModifiedBy>
  <cp:revision>2</cp:revision>
  <dcterms:created xsi:type="dcterms:W3CDTF">2013-01-27T09:14:16Z</dcterms:created>
  <dcterms:modified xsi:type="dcterms:W3CDTF">2024-11-16T08:27:29Z</dcterms:modified>
  <cp:category/>
</cp:coreProperties>
</file>