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FC61-7B56-49A9-96F5-722945440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E523C-B7CC-41FE-9995-8DEC3802F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70301-E4C5-4CD1-BC3F-0244A1C1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6C00-65B5-4151-B13E-7BF2CB12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0022-4374-42C1-A416-CE9E06A1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31D0-3235-48EA-9F56-3633F5BA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AD1E3-BD79-4981-94C5-0AF5A1AC1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1C4F-017D-40A3-8487-52858681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60A36-AC8D-45F9-9C18-C149796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6791D-6453-4551-A4D0-14B2681E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39A64-DB26-46E7-B02A-A9B44961C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DFC2F-E3B3-4DAC-AD20-139D4A79C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1CFE-F042-4066-BAAE-DDDE469D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270D-01C8-4EEE-BEA1-F946C994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0337-D4AC-4FF7-A556-84BBE934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6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426F-0109-4185-8C85-9C2D86AC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EA22-9356-4679-881D-D897C42E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D133-0006-4364-99F0-89AFED4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778C7-6ABC-4C78-A671-17C627DB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20C3-15E0-412A-8DDE-949E2C23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FFA-C16F-4B99-A2B9-28A25FB3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16BB-62E2-4155-B439-6408C4EC2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8442-8E5B-46CD-A021-16F87618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AF9D4-5FA5-497D-A93F-7C8AAFEB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154F-4568-4155-9045-1B329750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7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EA3E-EF0D-4628-BA4C-9667D761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B38D-2F10-490F-8C47-00D7AB75C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F3287-C755-415D-B221-FF41F48BB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BA850-4045-4950-827B-BBACA886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0010C-97EB-4C70-882E-89A019BA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99B22-DB54-4FAE-AA90-05558B3C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23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D88-772D-4F72-BE5D-C0615704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854A-73B0-4EF6-BC3D-48657CB0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87E7-24AC-4B7B-ACD1-0D5F5896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A8A3C-FE36-4885-8B04-291A11D4E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EABD7-16BA-460C-890E-EED1C5D81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53354-24DC-403A-9E87-9D3B758B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B4CFC-7A44-457B-B9F7-E785BD08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D5AD0-7BFE-40AA-BE1B-BCAF95B8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0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4846-9743-4BF6-8AC6-A68E1FE2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4E9A2-6D2A-4793-B331-49338654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A6AFC-BD97-423B-A14D-6420F61F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632-E71E-4F3B-A8D8-F01A423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5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A49CB-149F-4116-A280-932FE347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E060C-6BC7-4530-902C-22246425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6E725-BDA0-4F0F-965D-11931A19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99AB-048C-4D0C-953B-F54645C3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8280-354B-41F7-93FE-AD307192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CA72E-20C6-4985-BED3-09A5E594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9D8AE-75F2-48F5-AE0F-6DE7416D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8AFDB-DB34-4C4D-B32B-26197BC3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C0ECC-D9F9-4B19-818C-70E9C1B8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6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4288-A12C-4DC8-A914-BCC30662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89D42-62C0-4160-8807-8F0A71853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2A15-709D-4729-8DB7-5549154E5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43647-CA10-43BC-9399-A7A698C4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21F1D-E236-426D-8A26-E7586A91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05319-3246-4002-928D-DF03A066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FB53B-6460-4807-9F36-E6030977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010C-B1A4-48D5-9CE8-16BFC768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F7FB-2656-409D-B24E-CF9916499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1ACC-A14B-4B46-9758-5D8AF8DCD017}" type="datetimeFigureOut">
              <a:rPr lang="en-IN" smtClean="0"/>
              <a:t>21-07-2020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4269-4060-42BE-A4DB-A72A2F1C8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EBF5-307C-40A8-964F-F5FEF14A8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78E3-D39C-445B-9A56-B5E878AD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6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C8FF7CB-648B-41C1-BC8A-1A9668A8099A}"/>
              </a:ext>
            </a:extLst>
          </p:cNvPr>
          <p:cNvSpPr/>
          <p:nvPr/>
        </p:nvSpPr>
        <p:spPr>
          <a:xfrm>
            <a:off x="1015068" y="385894"/>
            <a:ext cx="10603684" cy="6157519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D17E2-B8C3-4585-847F-F77F01B36FB8}"/>
              </a:ext>
            </a:extLst>
          </p:cNvPr>
          <p:cNvSpPr/>
          <p:nvPr/>
        </p:nvSpPr>
        <p:spPr>
          <a:xfrm>
            <a:off x="1702965" y="687897"/>
            <a:ext cx="578841" cy="3439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DB Server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25803-D290-4533-8F1A-A0D631B63D91}"/>
              </a:ext>
            </a:extLst>
          </p:cNvPr>
          <p:cNvSpPr/>
          <p:nvPr/>
        </p:nvSpPr>
        <p:spPr>
          <a:xfrm>
            <a:off x="3632433" y="687895"/>
            <a:ext cx="578841" cy="3439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App Server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4B517-2EC3-410F-8B53-59025D5174FB}"/>
              </a:ext>
            </a:extLst>
          </p:cNvPr>
          <p:cNvSpPr/>
          <p:nvPr/>
        </p:nvSpPr>
        <p:spPr>
          <a:xfrm>
            <a:off x="1059809" y="687897"/>
            <a:ext cx="578841" cy="3439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App Server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F1B88-06DE-4249-8739-B905326C0C57}"/>
              </a:ext>
            </a:extLst>
          </p:cNvPr>
          <p:cNvSpPr/>
          <p:nvPr/>
        </p:nvSpPr>
        <p:spPr>
          <a:xfrm>
            <a:off x="2989277" y="687896"/>
            <a:ext cx="578841" cy="3439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DB Server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49A3C-FAEB-4729-8970-77FB2797BD6C}"/>
              </a:ext>
            </a:extLst>
          </p:cNvPr>
          <p:cNvSpPr/>
          <p:nvPr/>
        </p:nvSpPr>
        <p:spPr>
          <a:xfrm>
            <a:off x="2346121" y="687897"/>
            <a:ext cx="578841" cy="3439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App Server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9032765-440A-4095-80B2-D9373B965763}"/>
              </a:ext>
            </a:extLst>
          </p:cNvPr>
          <p:cNvSpPr/>
          <p:nvPr/>
        </p:nvSpPr>
        <p:spPr>
          <a:xfrm>
            <a:off x="1349229" y="1988191"/>
            <a:ext cx="2694265" cy="1157681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System</a:t>
            </a:r>
          </a:p>
          <a:p>
            <a:pPr algn="ctr"/>
            <a:r>
              <a:rPr lang="en-US" sz="1200" dirty="0"/>
              <a:t>(INFLUXDB, KAPACITOR, GRAFANA)</a:t>
            </a:r>
            <a:endParaRPr lang="en-IN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A69B48-AB52-4888-9328-A2E8B9D0D89D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692866" y="1392572"/>
            <a:ext cx="3496" cy="595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B27310-7860-4543-81E0-9EA75479173E}"/>
              </a:ext>
            </a:extLst>
          </p:cNvPr>
          <p:cNvCxnSpPr/>
          <p:nvPr/>
        </p:nvCxnSpPr>
        <p:spPr>
          <a:xfrm>
            <a:off x="1543574" y="1392572"/>
            <a:ext cx="2298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3CAFA8-7CF5-4C59-BC21-1425DFAEDD07}"/>
              </a:ext>
            </a:extLst>
          </p:cNvPr>
          <p:cNvCxnSpPr/>
          <p:nvPr/>
        </p:nvCxnSpPr>
        <p:spPr>
          <a:xfrm flipV="1">
            <a:off x="1543574" y="1031844"/>
            <a:ext cx="0" cy="3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E39CD-619F-4C19-8E10-5A31254989A4}"/>
              </a:ext>
            </a:extLst>
          </p:cNvPr>
          <p:cNvCxnSpPr/>
          <p:nvPr/>
        </p:nvCxnSpPr>
        <p:spPr>
          <a:xfrm flipV="1">
            <a:off x="1947644" y="1031844"/>
            <a:ext cx="0" cy="3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0F90D1-96C0-461C-A946-A1AB8FDF36B9}"/>
              </a:ext>
            </a:extLst>
          </p:cNvPr>
          <p:cNvCxnSpPr/>
          <p:nvPr/>
        </p:nvCxnSpPr>
        <p:spPr>
          <a:xfrm flipV="1">
            <a:off x="2692866" y="1031844"/>
            <a:ext cx="0" cy="3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B9CF1F-60F4-4BE9-A880-B13569FA5FEF}"/>
              </a:ext>
            </a:extLst>
          </p:cNvPr>
          <p:cNvCxnSpPr/>
          <p:nvPr/>
        </p:nvCxnSpPr>
        <p:spPr>
          <a:xfrm flipV="1">
            <a:off x="3298271" y="1031844"/>
            <a:ext cx="0" cy="3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85A42C-D6CE-40A7-A7B4-CB177023A708}"/>
              </a:ext>
            </a:extLst>
          </p:cNvPr>
          <p:cNvCxnSpPr/>
          <p:nvPr/>
        </p:nvCxnSpPr>
        <p:spPr>
          <a:xfrm flipV="1">
            <a:off x="3843556" y="1031844"/>
            <a:ext cx="0" cy="3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35493-E713-4B3C-BBCE-CA64453BAA63}"/>
              </a:ext>
            </a:extLst>
          </p:cNvPr>
          <p:cNvSpPr/>
          <p:nvPr/>
        </p:nvSpPr>
        <p:spPr>
          <a:xfrm>
            <a:off x="5387131" y="1988190"/>
            <a:ext cx="2374084" cy="11576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KAFKA 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61A2A-35F1-4511-B217-0DD9E34B1C42}"/>
              </a:ext>
            </a:extLst>
          </p:cNvPr>
          <p:cNvSpPr txBox="1"/>
          <p:nvPr/>
        </p:nvSpPr>
        <p:spPr>
          <a:xfrm>
            <a:off x="1166079" y="1442798"/>
            <a:ext cx="151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Telegraf Agent to pull metrics and events</a:t>
            </a:r>
            <a:endParaRPr lang="en-IN" sz="9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6901F5C-5D4E-4342-BF79-0B6856720776}"/>
              </a:ext>
            </a:extLst>
          </p:cNvPr>
          <p:cNvSpPr/>
          <p:nvPr/>
        </p:nvSpPr>
        <p:spPr>
          <a:xfrm rot="18304529">
            <a:off x="4258981" y="945531"/>
            <a:ext cx="953662" cy="1600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Agent data to Kafka system</a:t>
            </a:r>
            <a:endParaRPr lang="en-IN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7AFFE6-07F9-4906-BF68-1B3FCF0579F7}"/>
              </a:ext>
            </a:extLst>
          </p:cNvPr>
          <p:cNvSpPr/>
          <p:nvPr/>
        </p:nvSpPr>
        <p:spPr>
          <a:xfrm>
            <a:off x="5387131" y="3951215"/>
            <a:ext cx="2374084" cy="9563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 System</a:t>
            </a:r>
          </a:p>
          <a:p>
            <a:pPr algn="ctr"/>
            <a:r>
              <a:rPr lang="en-US" sz="1100" dirty="0"/>
              <a:t>(For Predictive Analysis)</a:t>
            </a:r>
            <a:endParaRPr lang="en-IN" sz="11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E01EEFB-7751-4AC7-862F-1C099C825EE5}"/>
              </a:ext>
            </a:extLst>
          </p:cNvPr>
          <p:cNvSpPr/>
          <p:nvPr/>
        </p:nvSpPr>
        <p:spPr>
          <a:xfrm>
            <a:off x="6459523" y="3145871"/>
            <a:ext cx="251670" cy="805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DE247-0C1F-42FC-AA33-E095BF6EE5E6}"/>
              </a:ext>
            </a:extLst>
          </p:cNvPr>
          <p:cNvSpPr txBox="1"/>
          <p:nvPr/>
        </p:nvSpPr>
        <p:spPr>
          <a:xfrm>
            <a:off x="6096000" y="3349237"/>
            <a:ext cx="1241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ELK SINC Connector</a:t>
            </a:r>
            <a:endParaRPr lang="en-IN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3AE10E-0B00-426F-95BB-36F701A12EB9}"/>
              </a:ext>
            </a:extLst>
          </p:cNvPr>
          <p:cNvSpPr/>
          <p:nvPr/>
        </p:nvSpPr>
        <p:spPr>
          <a:xfrm>
            <a:off x="8355435" y="956453"/>
            <a:ext cx="2133600" cy="33638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353CD-9E95-4AD8-86A7-500A43651621}"/>
              </a:ext>
            </a:extLst>
          </p:cNvPr>
          <p:cNvSpPr/>
          <p:nvPr/>
        </p:nvSpPr>
        <p:spPr>
          <a:xfrm>
            <a:off x="8658837" y="1275126"/>
            <a:ext cx="1526796" cy="8305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Ansible</a:t>
            </a:r>
          </a:p>
          <a:p>
            <a:pPr algn="ctr"/>
            <a:r>
              <a:rPr lang="en-US" sz="1400" dirty="0"/>
              <a:t>(</a:t>
            </a:r>
            <a:r>
              <a:rPr lang="en-US" sz="1000" dirty="0"/>
              <a:t>Automation and Deploy)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A0EAE7-A78D-445A-97ED-C9613F4363A5}"/>
              </a:ext>
            </a:extLst>
          </p:cNvPr>
          <p:cNvSpPr/>
          <p:nvPr/>
        </p:nvSpPr>
        <p:spPr>
          <a:xfrm>
            <a:off x="8762118" y="2621666"/>
            <a:ext cx="1451295" cy="964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Jenkins</a:t>
            </a:r>
          </a:p>
          <a:p>
            <a:pPr algn="ctr"/>
            <a:r>
              <a:rPr lang="en-US" sz="1400" dirty="0"/>
              <a:t>(CI/CD)</a:t>
            </a:r>
            <a:endParaRPr lang="en-IN" sz="1400" dirty="0"/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A47A9DB0-243A-49EF-9245-9A886FB4016A}"/>
              </a:ext>
            </a:extLst>
          </p:cNvPr>
          <p:cNvSpPr/>
          <p:nvPr/>
        </p:nvSpPr>
        <p:spPr>
          <a:xfrm>
            <a:off x="8381118" y="4620342"/>
            <a:ext cx="2213294" cy="12625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FC8BF5-6FCE-4448-9669-BF711768EA47}"/>
              </a:ext>
            </a:extLst>
          </p:cNvPr>
          <p:cNvSpPr/>
          <p:nvPr/>
        </p:nvSpPr>
        <p:spPr>
          <a:xfrm>
            <a:off x="9110444" y="5016617"/>
            <a:ext cx="1015068" cy="4278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Git-Hub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9B1692B-20DE-4A80-9C33-BEACEA7E7679}"/>
              </a:ext>
            </a:extLst>
          </p:cNvPr>
          <p:cNvSpPr/>
          <p:nvPr/>
        </p:nvSpPr>
        <p:spPr>
          <a:xfrm>
            <a:off x="6342077" y="5582874"/>
            <a:ext cx="1208015" cy="5243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  <a:endParaRPr lang="en-IN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A35DD1-2BC7-492E-98BA-0CDFEA6178C7}"/>
              </a:ext>
            </a:extLst>
          </p:cNvPr>
          <p:cNvCxnSpPr>
            <a:endCxn id="33" idx="2"/>
          </p:cNvCxnSpPr>
          <p:nvPr/>
        </p:nvCxnSpPr>
        <p:spPr>
          <a:xfrm flipV="1">
            <a:off x="7550092" y="5230536"/>
            <a:ext cx="1560352" cy="473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9BF3D6-5B69-4BA1-BD6F-9DA3E1966104}"/>
              </a:ext>
            </a:extLst>
          </p:cNvPr>
          <p:cNvCxnSpPr>
            <a:cxnSpLocks/>
          </p:cNvCxnSpPr>
          <p:nvPr/>
        </p:nvCxnSpPr>
        <p:spPr>
          <a:xfrm flipV="1">
            <a:off x="9495638" y="3568414"/>
            <a:ext cx="0" cy="1448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2A6716-B294-4B0D-8C52-B44D1F3B4D9F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H="1" flipV="1">
            <a:off x="9422235" y="2105636"/>
            <a:ext cx="65531" cy="51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E496B7-187E-4580-B342-BD6D5BA9AF89}"/>
              </a:ext>
            </a:extLst>
          </p:cNvPr>
          <p:cNvCxnSpPr>
            <a:cxnSpLocks/>
          </p:cNvCxnSpPr>
          <p:nvPr/>
        </p:nvCxnSpPr>
        <p:spPr>
          <a:xfrm>
            <a:off x="7956259" y="385894"/>
            <a:ext cx="4711" cy="48446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9C4D1D0-52C9-458B-A966-848DE68E0802}"/>
              </a:ext>
            </a:extLst>
          </p:cNvPr>
          <p:cNvSpPr/>
          <p:nvPr/>
        </p:nvSpPr>
        <p:spPr>
          <a:xfrm rot="10800000">
            <a:off x="7952761" y="1551961"/>
            <a:ext cx="706075" cy="25785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E3E3CE-7D15-48D4-B79E-BFB5850E4B23}"/>
              </a:ext>
            </a:extLst>
          </p:cNvPr>
          <p:cNvCxnSpPr>
            <a:cxnSpLocks/>
          </p:cNvCxnSpPr>
          <p:nvPr/>
        </p:nvCxnSpPr>
        <p:spPr>
          <a:xfrm flipV="1">
            <a:off x="1015068" y="5230536"/>
            <a:ext cx="6938303" cy="743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D7460AC-5618-4656-8CAC-EF8CFA4072A1}"/>
              </a:ext>
            </a:extLst>
          </p:cNvPr>
          <p:cNvSpPr txBox="1"/>
          <p:nvPr/>
        </p:nvSpPr>
        <p:spPr>
          <a:xfrm>
            <a:off x="7740758" y="1228985"/>
            <a:ext cx="113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Automation and deployment</a:t>
            </a:r>
            <a:endParaRPr lang="en-IN" sz="8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DBE4C6-6332-4E5E-A0BB-F75CA0C57211}"/>
              </a:ext>
            </a:extLst>
          </p:cNvPr>
          <p:cNvCxnSpPr>
            <a:cxnSpLocks/>
          </p:cNvCxnSpPr>
          <p:nvPr/>
        </p:nvCxnSpPr>
        <p:spPr>
          <a:xfrm flipV="1">
            <a:off x="6745446" y="4907560"/>
            <a:ext cx="0" cy="656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0CE931-71C4-4B00-8960-C7F071CB61FF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187817" y="3169836"/>
            <a:ext cx="3154260" cy="2675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5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Subhasish G</dc:creator>
  <cp:lastModifiedBy>Subhasish G</cp:lastModifiedBy>
  <cp:revision>4</cp:revision>
  <dcterms:created xsi:type="dcterms:W3CDTF">2020-07-21T12:41:40Z</dcterms:created>
  <dcterms:modified xsi:type="dcterms:W3CDTF">2020-07-21T13:12:32Z</dcterms:modified>
</cp:coreProperties>
</file>