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a73ba0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a73ba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a73ba0d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a73ba0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a73ba0d7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a73ba0d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d42fbcd58c9b3cd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d42fbcd58c9b3c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