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df6a3c12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df6a3c1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