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e29d91151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e29d911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29d9115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e29d91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29d91151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29d9115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e29d9115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e29d911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29d91151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e29d9115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29d9115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29d9115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2417839f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241783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29d9115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29d911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