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2823aaf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2823aa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2823aaf0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2823aaf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