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9d9115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9d91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29d911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29d91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29d9115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29d911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29d911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29d911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29d9115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29d911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29d911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29d911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2417839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241783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29d9115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29d911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