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b794bb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b794b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49114d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49114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f49114d2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f49114d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