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d469ad0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d469ad0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469ad0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469ad0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469ad0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469ad0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d469ad09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d469ad09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d469ad09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d469ad0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469ad09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469ad09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469ad09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469ad09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469ad0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469ad0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