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bf9a3e2f1405e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bf9a3e2f1405e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8539885cd5c91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8539885cd5c91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8539885cd5c91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8539885cd5c91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8539885cd5c91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8539885cd5c91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1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414931" cy="52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