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e2a812d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e2a812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e752345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e752345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c273d6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c273d6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c273d6f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c273d6f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c273d6f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c273d6f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dc273d6f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dc273d6f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c273d6f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c273d6f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c273d6f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dc273d6f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e752345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e75234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e75234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e75234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e752345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e752345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de752345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de752345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e75234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e75234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e752345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e752345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e75234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e75234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