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2444c61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2444c6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2444c61b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2444c61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0462a27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0462a2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