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70" r:id="rId10"/>
    <p:sldMasterId id="2147483672" r:id="rId11"/>
    <p:sldMasterId id="2147483674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A60A37-6E62-47F2-B6D6-0EDF5A866F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3ACEEF25-B59D-4E53-A4DC-C94501DBF5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A4F6C543-9AD7-497F-AA5B-4D819D0D00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6E4AF048-05CC-43E2-B024-D8177DB6DB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4BC2A588-4CB9-408E-B8F4-9DAEEDB566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8A26E075-1A20-4CF8-9EA4-8D1722A295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F2A8F331-355B-4517-80F3-750FEDB7E5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5FA55E5F-D3D9-4809-A17D-0885327BF7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EE02A885-F635-404D-BA22-9D6B141A49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9ED65E-EB02-41DB-8F65-93789F7275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DFB6C7C-0DBA-43FF-B1BB-FB909AF271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B667A06C-3028-4F85-8C56-B7A7B4BC71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42518442-DF55-49FA-BD4F-EFF7A5C541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6FE31041-F010-4E14-8A4A-FD38650FE7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87C32972-DF35-4578-93DC-D869524E35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B8B1C45B-6FA5-4FC2-B317-EEBAFBF925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6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Rectangle 6"/>
          <p:cNvSpPr/>
          <p:nvPr/>
        </p:nvSpPr>
        <p:spPr>
          <a:xfrm>
            <a:off x="446400" y="3085920"/>
            <a:ext cx="11298600" cy="33379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Demi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F7B00B6-1A4C-4D70-958D-AFD27C3A78CC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the outline text format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Second Outline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Third Outline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Fourth Outline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3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4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5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" name="Rectangle 8"/>
          <p:cNvSpPr/>
          <p:nvPr/>
        </p:nvSpPr>
        <p:spPr>
          <a:xfrm>
            <a:off x="447840" y="601200"/>
            <a:ext cx="3682440" cy="58150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67880" y="933480"/>
            <a:ext cx="3031560" cy="172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trike="noStrike" u="none" cap="all">
                <a:solidFill>
                  <a:srgbClr val="ffffff"/>
                </a:solidFill>
                <a:effectLst/>
                <a:uFillTx/>
                <a:latin typeface="Franklin Gothic Demi"/>
              </a:rPr>
              <a:t>Click to edit Master title style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901040" y="1179720"/>
            <a:ext cx="6650640" cy="465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06000" indent="-30600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2000" strike="noStrike" u="none">
                <a:solidFill>
                  <a:schemeClr val="dk2"/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Franklin Gothic Book"/>
              </a:rPr>
              <a:t>Second level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600" strike="noStrike" u="none">
                <a:solidFill>
                  <a:schemeClr val="dk2"/>
                </a:solidFill>
                <a:effectLst/>
                <a:uFillTx/>
                <a:latin typeface="Franklin Gothic Book"/>
              </a:rPr>
              <a:t>Third level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2"/>
                </a:solidFill>
                <a:effectLst/>
                <a:uFillTx/>
                <a:latin typeface="Franklin Gothic Book"/>
              </a:rPr>
              <a:t>Fourth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2"/>
                </a:solidFill>
                <a:effectLst/>
                <a:uFillTx/>
                <a:latin typeface="Franklin Gothic Book"/>
              </a:rPr>
              <a:t>Fifth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767880" y="2836800"/>
            <a:ext cx="3031560" cy="300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1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dt" idx="26"/>
          </p:nvPr>
        </p:nvSpPr>
        <p:spPr>
          <a:xfrm>
            <a:off x="7606080" y="645696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ftr" idx="27"/>
          </p:nvPr>
        </p:nvSpPr>
        <p:spPr>
          <a:xfrm>
            <a:off x="581040" y="64526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sldNum" idx="28"/>
          </p:nvPr>
        </p:nvSpPr>
        <p:spPr>
          <a:xfrm>
            <a:off x="10558440" y="645696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63A0BF9-4DE9-4B89-A314-A766EC61A5A4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4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5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6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Demi"/>
              </a:rPr>
              <a:t>Click to edit Master title style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47840" y="641520"/>
            <a:ext cx="11290320" cy="365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Click icon to add picture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81040" y="5259960"/>
            <a:ext cx="11029320" cy="99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1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 idx="29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ftr" idx="30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sldNum" idx="31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A0D9A04-6617-4F22-9C37-38CC2743A995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Demi"/>
              </a:rPr>
              <a:t>Click to edit Master title style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81040" y="1415160"/>
            <a:ext cx="11029320" cy="457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</a:t>
            </a: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l</a:t>
            </a: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i</a:t>
            </a: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</a:t>
            </a: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k</a:t>
            </a: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 </a:t>
            </a: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</a:t>
            </a: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o</a:t>
            </a: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 </a:t>
            </a: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e</a:t>
            </a: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d</a:t>
            </a: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i</a:t>
            </a: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</a:t>
            </a: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 </a:t>
            </a: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M</a:t>
            </a: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a</a:t>
            </a: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</a:t>
            </a: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</a:t>
            </a: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e</a:t>
            </a: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r</a:t>
            </a: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 </a:t>
            </a: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</a:t>
            </a: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e</a:t>
            </a: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x</a:t>
            </a: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</a:t>
            </a: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 </a:t>
            </a: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</a:t>
            </a: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</a:t>
            </a: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y</a:t>
            </a: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l</a:t>
            </a: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e</a:t>
            </a: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</a:t>
            </a: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e</a:t>
            </a: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</a:t>
            </a: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o</a:t>
            </a: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n</a:t>
            </a: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d</a:t>
            </a: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 </a:t>
            </a: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l</a:t>
            </a: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e</a:t>
            </a: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v</a:t>
            </a: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e</a:t>
            </a: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</a:t>
            </a: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h</a:t>
            </a: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i</a:t>
            </a: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r</a:t>
            </a: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d</a:t>
            </a: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 </a:t>
            </a: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l</a:t>
            </a: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e</a:t>
            </a: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v</a:t>
            </a: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e</a:t>
            </a: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</a:t>
            </a: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o</a:t>
            </a: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u</a:t>
            </a: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r</a:t>
            </a: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</a:t>
            </a: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h</a:t>
            </a: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 </a:t>
            </a: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l</a:t>
            </a: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e</a:t>
            </a: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v</a:t>
            </a: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e</a:t>
            </a: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</a:t>
            </a: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i</a:t>
            </a: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</a:t>
            </a: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</a:t>
            </a: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h</a:t>
            </a: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 </a:t>
            </a: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l</a:t>
            </a: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e</a:t>
            </a: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v</a:t>
            </a: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e</a:t>
            </a: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l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4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 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5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6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EA6DD3E-C513-4156-BB03-38CE72E3E408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1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 hidden="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" name="Rectangle 9" hidden="1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" name="Rectangle 10" hidden="1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4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" name="Rectangle 6"/>
          <p:cNvSpPr/>
          <p:nvPr/>
        </p:nvSpPr>
        <p:spPr>
          <a:xfrm>
            <a:off x="8058240" y="599760"/>
            <a:ext cx="3687120" cy="58165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04040" y="863640"/>
            <a:ext cx="3123720" cy="480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trike="noStrike" u="none" cap="all">
                <a:solidFill>
                  <a:srgbClr val="ffffff"/>
                </a:solidFill>
                <a:effectLst/>
                <a:uFillTx/>
                <a:latin typeface="Franklin Gothic Demi"/>
              </a:rPr>
              <a:t>Click to edit Master title style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75080" y="863640"/>
            <a:ext cx="7161120" cy="480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Second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Third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Fourth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Fifth level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Rectangle 7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" name="Rectangle 8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" name="Rectangle 9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7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 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8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sldNum" idx="9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B0AEDFF-20F2-4971-AA69-9296ACBB4632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1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7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Demi"/>
              </a:rPr>
              <a:t>Click to edit Master title style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81040" y="130212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Second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Third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Fourth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Fifth level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 idx="10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 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5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6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" name="Rectangle 7"/>
          <p:cNvSpPr/>
          <p:nvPr/>
        </p:nvSpPr>
        <p:spPr>
          <a:xfrm>
            <a:off x="447840" y="5141880"/>
            <a:ext cx="11290680" cy="12585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81040" y="2394000"/>
            <a:ext cx="11029320" cy="214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Demi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60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trike="noStrike" u="none" cap="all">
                <a:solidFill>
                  <a:schemeClr val="accent1"/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11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ftr" idx="12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sldNum" idx="13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59A34FE-D9F1-484D-A06C-DDF05949D549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5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6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81040" y="729720"/>
            <a:ext cx="11029320" cy="49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Demi"/>
              </a:rPr>
              <a:t>Click to edit Master title style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81040" y="1391400"/>
            <a:ext cx="5194440" cy="446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Second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Third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Fourth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Fifth level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415920" y="1391400"/>
            <a:ext cx="5194440" cy="446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Second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Third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Fourth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Fifth level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 idx="14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ftr" idx="15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sldNum" idx="16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1532E4D-4A99-4C66-BC77-2A65443477AA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7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8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9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81040" y="729720"/>
            <a:ext cx="11029320" cy="98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Demi"/>
              </a:rPr>
              <a:t>Click to edit Master title style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81040" y="2250720"/>
            <a:ext cx="5194440" cy="557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81040" y="2926080"/>
            <a:ext cx="5194440" cy="293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Second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Third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Fourth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Fifth level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415920" y="2250720"/>
            <a:ext cx="5194440" cy="55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415920" y="2926080"/>
            <a:ext cx="5194440" cy="293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Second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Third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Fourth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Fifth level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dt" idx="17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ftr" idx="18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PlaceHolder 8"/>
          <p:cNvSpPr>
            <a:spLocks noGrp="1"/>
          </p:cNvSpPr>
          <p:nvPr>
            <p:ph type="sldNum" idx="19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D65CE1E-6496-4127-81FF-ECB3DC2198DB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9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0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1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Demi"/>
              </a:rPr>
              <a:t>Click to edit Master title style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 idx="20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 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21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 idx="22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C0C6954-6CC2-497E-B60C-A8FF5293C074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1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the outline text format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Second Outline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Third Outline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Fourth Outline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6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7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8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9" name="PlaceHolder 1"/>
          <p:cNvSpPr>
            <a:spLocks noGrp="1"/>
          </p:cNvSpPr>
          <p:nvPr>
            <p:ph type="dt" idx="23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 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ftr" idx="24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25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6696F40-2CCF-4E6A-9451-60DE35153508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1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subha279/Steganography.git" TargetMode="External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359000" y="1821600"/>
            <a:ext cx="9143640" cy="97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trike="noStrike" u="none" cap="all">
                <a:solidFill>
                  <a:schemeClr val="accent1"/>
                </a:solidFill>
                <a:effectLst/>
                <a:uFillTx/>
                <a:latin typeface="Arial"/>
              </a:rPr>
              <a:t>SECURE DATA HIDING IN IMAGES USING STEGANOGRAPHY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124" name="TextBox 2"/>
          <p:cNvSpPr/>
          <p:nvPr/>
        </p:nvSpPr>
        <p:spPr>
          <a:xfrm>
            <a:off x="-329760" y="1034280"/>
            <a:ext cx="12726360" cy="5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3200" strike="noStrike" u="none"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</a:rPr>
              <a:t>CAPSTONE PROJECT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TextBox 3"/>
          <p:cNvSpPr/>
          <p:nvPr/>
        </p:nvSpPr>
        <p:spPr>
          <a:xfrm>
            <a:off x="2078640" y="4114800"/>
            <a:ext cx="7979760" cy="16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000" strike="noStrike" u="none"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</a:rPr>
              <a:t>Presented By: Anupam Biswas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000" strike="noStrike" u="none"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</a:rPr>
              <a:t>Student Name : Anupam Biswas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000" strike="noStrike" u="none"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</a:rPr>
              <a:t>College Name : Haldia Institute of Technology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000" strike="noStrike" u="none"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</a:rPr>
              <a:t>Department : CSE(Data Science)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/>
          </p:nvPr>
        </p:nvSpPr>
        <p:spPr>
          <a:xfrm>
            <a:off x="581040" y="130212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6000" indent="-306000" defTabSz="45720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Advanced Encryption Techniques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– Integrate AES encryption before embedding text in images.</a:t>
            </a:r>
            <a:endParaRPr b="0" lang="en-US" sz="2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marL="306000" indent="-306000" defTabSz="45720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Support for Audio &amp; Video Steganography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– Expanding beyond images.</a:t>
            </a:r>
            <a:endParaRPr b="0" lang="en-US" sz="2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marL="306000" indent="-306000" defTabSz="45720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AI-based Detection Prevention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– Ensuring messages stay undetectable from modern forensic tools.</a:t>
            </a:r>
            <a:endParaRPr b="0" lang="en-US" sz="2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marL="306000" indent="-306000" defTabSz="45720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Mobile App &amp; Web Version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– Expanding accessibility beyond desktops.</a:t>
            </a:r>
            <a:endParaRPr b="0" lang="en-US" sz="2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marL="306000" indent="-306000" defTabSz="45720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Multi-Layer Security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– Combining steganography with blockchain for ultra-secure communication. </a:t>
            </a:r>
            <a:endParaRPr b="0" lang="en-US" sz="2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  <p:sp>
        <p:nvSpPr>
          <p:cNvPr id="149" name="Title 4"/>
          <p:cNvSpPr/>
          <p:nvPr/>
        </p:nvSpPr>
        <p:spPr>
          <a:xfrm>
            <a:off x="535680" y="844560"/>
            <a:ext cx="110293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 fontScale="77500" lnSpcReduction="19999"/>
          </a:bodyPr>
          <a:p>
            <a:pPr defTabSz="457200">
              <a:lnSpc>
                <a:spcPct val="100000"/>
              </a:lnSpc>
            </a:pPr>
            <a:r>
              <a:rPr b="1" lang="en-US" sz="4400" strike="noStrike" u="none" cap="all">
                <a:solidFill>
                  <a:schemeClr val="accent1"/>
                </a:solidFill>
                <a:effectLst/>
                <a:uFillTx/>
                <a:latin typeface="Arial"/>
              </a:rPr>
              <a:t>Future scope(optional)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463040" y="2766240"/>
            <a:ext cx="92984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2800" strike="noStrike" u="none" cap="all">
                <a:solidFill>
                  <a:srgbClr val="002060"/>
                </a:solidFill>
                <a:effectLst/>
                <a:uFillTx/>
                <a:latin typeface="Arial"/>
              </a:rPr>
              <a:t>THANK YOU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49600" y="55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800" strike="noStrike" u="none" cap="all">
                <a:solidFill>
                  <a:srgbClr val="002060"/>
                </a:solidFill>
                <a:effectLst/>
                <a:uFillTx/>
                <a:latin typeface="Arial"/>
              </a:rPr>
              <a:t>OUTLINE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38080" y="1618920"/>
            <a:ext cx="11018520" cy="523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  <a:ea typeface="Franklin Gothic Book"/>
              </a:rPr>
              <a:t>  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  <a:ea typeface="Franklin Gothic Book"/>
              </a:rPr>
              <a:t>Problem Statement 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  <a:ea typeface="Franklin Gothic Book"/>
              </a:rPr>
              <a:t>Technology used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  <a:ea typeface="Franklin Gothic Book"/>
              </a:rPr>
              <a:t>Wow factor 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  <a:ea typeface="Franklin Gothic Book"/>
              </a:rPr>
              <a:t>End users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  <a:ea typeface="Franklin Gothic Book"/>
              </a:rPr>
              <a:t>Result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  <a:ea typeface="Franklin Gothic Book"/>
              </a:rPr>
              <a:t>Conclusion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  <a:ea typeface="Franklin Gothic Book"/>
              </a:rPr>
              <a:t>Git-hub Link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  <a:ea typeface="Franklin Gothic Book"/>
              </a:rPr>
              <a:t>Future scope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indent="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7500" lnSpcReduction="19999"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400" strike="noStrike" u="none" cap="all">
                <a:solidFill>
                  <a:schemeClr val="accent1"/>
                </a:solidFill>
                <a:effectLst/>
                <a:uFillTx/>
                <a:latin typeface="Arial"/>
              </a:rPr>
              <a:t>Problem Statement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00680" y="1600200"/>
            <a:ext cx="11029320" cy="342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6000" indent="-306000" defTabSz="45720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Traditional encryption methods are easily detectable and can raise suspicion.</a:t>
            </a:r>
            <a:endParaRPr b="0" lang="en-US" sz="2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marL="306000" indent="-306000" defTabSz="45720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Need for a secure way to hide confidential messages within images.</a:t>
            </a:r>
            <a:endParaRPr b="0" lang="en-US" sz="2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marL="306000" indent="-306000" defTabSz="45720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Ensuring data security while maintaining the integrity of the cover image.</a:t>
            </a:r>
            <a:endParaRPr b="0" lang="en-US" sz="2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marL="306000" indent="-306000" defTabSz="45720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Making encryption and decryption accessible to non-technical users through a simple interface.</a:t>
            </a:r>
            <a:endParaRPr b="0" lang="en-US" sz="2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7500" lnSpcReduction="19999"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400" strike="noStrike" u="none" cap="all">
                <a:solidFill>
                  <a:schemeClr val="accent1"/>
                </a:solidFill>
                <a:effectLst/>
                <a:uFillTx/>
                <a:latin typeface="Arial"/>
              </a:rPr>
              <a:t>Technology  used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41720" y="1231920"/>
            <a:ext cx="11613240" cy="541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6000" indent="-306000" defTabSz="457200">
              <a:lnSpc>
                <a:spcPct val="100000"/>
              </a:lnSpc>
              <a:buClr>
                <a:srgbClr val="1cade4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Programming Language: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Python.</a:t>
            </a:r>
            <a:endParaRPr b="0" lang="en-US" sz="2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1040"/>
              </a:spcBef>
              <a:buClr>
                <a:srgbClr val="1cade4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Image Processing Library: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OpenCV(for image read/write operations).</a:t>
            </a:r>
            <a:endParaRPr b="0" lang="en-US" sz="2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1040"/>
              </a:spcBef>
              <a:buClr>
                <a:srgbClr val="1cade4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File Handling &amp; Security: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Basic encryption logic for password protection.</a:t>
            </a:r>
            <a:endParaRPr b="0" lang="en-US" sz="2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marL="306000" indent="-356760" defTabSz="457200">
              <a:lnSpc>
                <a:spcPct val="100000"/>
              </a:lnSpc>
              <a:spcBef>
                <a:spcPts val="1040"/>
              </a:spcBef>
              <a:buClr>
                <a:srgbClr val="1cade4"/>
              </a:buClr>
              <a:buFont typeface="Noto Sans Symbols"/>
              <a:buChar char="•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Device Specifications:</a:t>
            </a:r>
            <a:endParaRPr b="0" lang="en-US" sz="2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marL="306000" indent="0">
              <a:lnSpc>
                <a:spcPct val="100000"/>
              </a:lnSpc>
              <a:spcBef>
                <a:spcPts val="1040"/>
              </a:spcBef>
              <a:buNone/>
              <a:tabLst>
                <a:tab algn="l" pos="0"/>
              </a:tabLst>
            </a:pPr>
            <a:r>
              <a:rPr b="1" lang="en-U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RAM: 16 GB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marL="306000" indent="0">
              <a:lnSpc>
                <a:spcPct val="100000"/>
              </a:lnSpc>
              <a:spcBef>
                <a:spcPts val="1040"/>
              </a:spcBef>
              <a:buNone/>
              <a:tabLst>
                <a:tab algn="l" pos="0"/>
              </a:tabLst>
            </a:pPr>
            <a:r>
              <a:rPr b="1" lang="en-U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Processor: Intel i5 12</a:t>
            </a:r>
            <a:r>
              <a:rPr b="1" lang="en-US" sz="1600" strike="noStrike" u="none" baseline="33000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th</a:t>
            </a:r>
            <a:r>
              <a:rPr b="1" lang="en-U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gen @ 4.40 GHz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marL="306000" indent="-306000">
              <a:lnSpc>
                <a:spcPct val="100000"/>
              </a:lnSpc>
              <a:spcBef>
                <a:spcPts val="1040"/>
              </a:spcBef>
              <a:buClr>
                <a:srgbClr val="1cade4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Platform: Arch Linux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.</a:t>
            </a:r>
            <a:endParaRPr b="0" lang="en-US" sz="2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81040" y="77184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3200" strike="noStrike" u="none" cap="all">
                <a:solidFill>
                  <a:schemeClr val="accent1"/>
                </a:solidFill>
                <a:effectLst/>
                <a:uFillTx/>
                <a:latin typeface="Arial"/>
                <a:ea typeface="Franklin Gothic Demi"/>
              </a:rPr>
              <a:t>Wow factors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81040" y="130212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lnSpc>
                <a:spcPct val="115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1.Password Authentication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: Requires a password to encrypt/decrypt,adding a security.</a:t>
            </a:r>
            <a:endParaRPr b="0" lang="en-US" sz="2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indent="0">
              <a:lnSpc>
                <a:spcPct val="115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2.NULL Byte Termination: 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Uses \0 as an end marker for precise message extraction.</a:t>
            </a:r>
            <a:endParaRPr b="0" lang="en-US" sz="2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indent="0">
              <a:lnSpc>
                <a:spcPct val="115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3.Error Handling: 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Checks message length against image capacity to avoid data loss.</a:t>
            </a:r>
            <a:endParaRPr b="0" lang="en-US" sz="2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indent="0">
              <a:lnSpc>
                <a:spcPct val="115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4.Pixel-Level Encryption: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Embeds data directly into RGB channels without altering visual quality.</a:t>
            </a:r>
            <a:endParaRPr b="0" lang="en-US" sz="2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indent="0">
              <a:lnSpc>
                <a:spcPct val="115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5.Lightweight &amp; Simple: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Minimal dependencies (only OpenCV) for easy setup and execution.</a:t>
            </a:r>
            <a:endParaRPr b="0" lang="en-US" sz="2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indent="0">
              <a:lnSpc>
                <a:spcPct val="115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6.Cross-Compatibility: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Encrypted output is a standard PNG file,ensuring portability.</a:t>
            </a:r>
            <a:endParaRPr b="0" lang="en-US" sz="2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IN" sz="2800" strike="noStrike" u="none" cap="all">
                <a:solidFill>
                  <a:schemeClr val="accent1"/>
                </a:solidFill>
                <a:effectLst/>
                <a:uFillTx/>
                <a:latin typeface="Franklin Gothic Demi"/>
              </a:rPr>
              <a:t>End users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340280"/>
            <a:ext cx="11029320" cy="346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6000" indent="-306000" defTabSz="45720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Cybersecurity Enthusiasts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– Exploring secure communication techniques.</a:t>
            </a:r>
            <a:endParaRPr b="0" lang="en-US" sz="2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marL="306000" indent="-306000" defTabSz="45720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Government &amp; Defense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– Secure message transmission without raising suspicion.</a:t>
            </a:r>
            <a:endParaRPr b="0" lang="en-US" sz="2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marL="306000" indent="-306000" defTabSz="45720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Journalists &amp; Activists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– Concealing sensitive information in images to avoid surveillance.</a:t>
            </a:r>
            <a:endParaRPr b="0" lang="en-US" sz="2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marL="306000" indent="-306000" defTabSz="45720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Software Developers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– Learning steganography concepts and their applications.</a:t>
            </a:r>
            <a:endParaRPr b="0" lang="en-US" sz="2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IN" sz="2800" strike="noStrike" u="none" cap="all">
                <a:solidFill>
                  <a:schemeClr val="accent1"/>
                </a:solidFill>
                <a:effectLst/>
                <a:uFillTx/>
                <a:latin typeface="Franklin Gothic Demi"/>
              </a:rPr>
              <a:t>Results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81040" y="130212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6000" indent="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</a:pP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marL="306000" indent="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</a:pP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724320" y="1371600"/>
            <a:ext cx="5219280" cy="2304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7543800" y="2057760"/>
            <a:ext cx="2847600" cy="914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" name=""/>
          <p:cNvSpPr txBox="1"/>
          <p:nvPr/>
        </p:nvSpPr>
        <p:spPr>
          <a:xfrm>
            <a:off x="7086600" y="1600200"/>
            <a:ext cx="394848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&gt;This image generated by the Code 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6172200" y="251460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3"/>
          <a:stretch/>
        </p:blipFill>
        <p:spPr>
          <a:xfrm>
            <a:off x="7315200" y="3657600"/>
            <a:ext cx="3856680" cy="2317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3" name=""/>
          <p:cNvSpPr/>
          <p:nvPr/>
        </p:nvSpPr>
        <p:spPr>
          <a:xfrm>
            <a:off x="8915400" y="2971800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IN" sz="2800" strike="noStrike" u="none" cap="all">
                <a:solidFill>
                  <a:schemeClr val="accent1"/>
                </a:solidFill>
                <a:effectLst/>
                <a:uFillTx/>
                <a:latin typeface="Franklin Gothic Demi"/>
              </a:rPr>
              <a:t>Conclusion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81040" y="130212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6000" indent="-306000" defTabSz="45720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Steganography provides a </a:t>
            </a: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covert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way of communicating sensitive information.</a:t>
            </a:r>
            <a:endParaRPr b="0" lang="en-US" sz="2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marL="306000" indent="-306000" defTabSz="45720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This project showcases a </a:t>
            </a: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simple yet effective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implementation of message hiding in images.</a:t>
            </a:r>
            <a:endParaRPr b="0" lang="en-US" sz="2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marL="306000" indent="-306000" defTabSz="45720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Future improvements can make it more </a:t>
            </a: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robust, secure, and scalable.</a:t>
            </a:r>
            <a:endParaRPr b="0" lang="en-US" sz="2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marL="306000" indent="-306000" defTabSz="457200">
              <a:lnSpc>
                <a:spcPct val="100000"/>
              </a:lnSpc>
              <a:buClr>
                <a:srgbClr val="000000"/>
              </a:buClr>
              <a:buFont typeface="Arial"/>
              <a:buChar char="▪"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Uses pixel-level RGB channel manipulation to conceal messages without visibly altering the image.</a:t>
            </a:r>
            <a:endParaRPr b="0" lang="en-US" sz="2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marL="306000" indent="-306000" defTabSz="457200">
              <a:lnSpc>
                <a:spcPct val="100000"/>
              </a:lnSpc>
              <a:buClr>
                <a:srgbClr val="000000"/>
              </a:buClr>
              <a:buFont typeface="Arial"/>
              <a:buChar char="▪"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Built with a single dependency(OpenCV),prioritizing simplicity and ease of use across systems.</a:t>
            </a:r>
            <a:endParaRPr b="0" lang="en-US" sz="2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marL="306000" indent="-306000" defTabSz="457200">
              <a:lnSpc>
                <a:spcPct val="100000"/>
              </a:lnSpc>
              <a:buClr>
                <a:srgbClr val="000000"/>
              </a:buClr>
              <a:buFont typeface="Arial"/>
              <a:buChar char="▪"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Outputs encrypted data as a standard PNG file,ensuring seamless sharing and cross-platform access.</a:t>
            </a:r>
            <a:endParaRPr b="0" lang="en-US" sz="2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marL="306000" indent="-306000" defTabSz="457200">
              <a:lnSpc>
                <a:spcPct val="100000"/>
              </a:lnSpc>
              <a:buClr>
                <a:srgbClr val="000000"/>
              </a:buClr>
              <a:buFont typeface="Arial"/>
              <a:buChar char="▪"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Combines steganography with lightweight encryption,offering a user-friendly yet secure solution for real-world data hiding.</a:t>
            </a:r>
            <a:endParaRPr b="0" lang="en-US" sz="2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IN" sz="2800" strike="noStrike" u="none" cap="all">
                <a:solidFill>
                  <a:schemeClr val="accent1"/>
                </a:solidFill>
                <a:effectLst/>
                <a:uFillTx/>
                <a:latin typeface="Franklin Gothic Demi"/>
              </a:rPr>
              <a:t>GitHub Link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81040" y="130212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  <a:hlinkClick r:id="rId1"/>
              </a:rPr>
              <a:t>https://github.com/subha279/Steganography.git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64</TotalTime>
  <Application>LibreOffice/25.2.0.3$Linux_X86_64 LibreOffice_project/520$Build-3</Application>
  <AppVersion>15.0000</AppVersion>
  <Words>88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2021-05-26T16:50:10Z</dcterms:created>
  <dc:creator>Vaibhav Ostwal</dc:creator>
  <dc:description/>
  <dc:language>en-US</dc:language>
  <cp:lastModifiedBy/>
  <dcterms:modified xsi:type="dcterms:W3CDTF">2025-02-26T00:27:43Z</dcterms:modified>
  <cp:revision>37</cp:revision>
  <dc:subject/>
  <dc:title>SkillsBuild Partner Update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PresentationFormat">
    <vt:lpwstr>Custom</vt:lpwstr>
  </property>
  <property fmtid="{D5CDD505-2E9C-101B-9397-08002B2CF9AE}" pid="4" name="Slides">
    <vt:i4>11</vt:i4>
  </property>
</Properties>
</file>